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32"/>
  </p:notesMasterIdLst>
  <p:sldIdLst>
    <p:sldId id="402" r:id="rId4"/>
    <p:sldId id="397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5" r:id="rId17"/>
    <p:sldId id="416" r:id="rId18"/>
    <p:sldId id="414" r:id="rId19"/>
    <p:sldId id="417" r:id="rId20"/>
    <p:sldId id="418" r:id="rId21"/>
    <p:sldId id="419" r:id="rId22"/>
    <p:sldId id="420" r:id="rId23"/>
    <p:sldId id="421" r:id="rId24"/>
    <p:sldId id="422" r:id="rId25"/>
    <p:sldId id="424" r:id="rId26"/>
    <p:sldId id="426" r:id="rId27"/>
    <p:sldId id="427" r:id="rId28"/>
    <p:sldId id="425" r:id="rId29"/>
    <p:sldId id="423" r:id="rId30"/>
    <p:sldId id="260" r:id="rId31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69" autoAdjust="0"/>
    <p:restoredTop sz="96196" autoAdjust="0"/>
  </p:normalViewPr>
  <p:slideViewPr>
    <p:cSldViewPr snapToGrid="0">
      <p:cViewPr varScale="1">
        <p:scale>
          <a:sx n="66" d="100"/>
          <a:sy n="66" d="100"/>
        </p:scale>
        <p:origin x="532" y="32"/>
      </p:cViewPr>
      <p:guideLst>
        <p:guide orient="horz" pos="23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D69BBC-7799-4531-911C-17E71192FF77}" type="doc">
      <dgm:prSet loTypeId="urn:microsoft.com/office/officeart/2005/8/layout/vList3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6DDB16DE-D47D-4BB9-B7A8-08787DE32B07}">
      <dgm:prSet custT="1"/>
      <dgm:spPr/>
      <dgm:t>
        <a:bodyPr/>
        <a:lstStyle/>
        <a:p>
          <a:pPr rtl="0"/>
          <a:r>
            <a:rPr lang="uk-UA" sz="2400" dirty="0" smtClean="0"/>
            <a:t>ЗА СФЕРОЮ ЗАСТОСУВАННЯ:</a:t>
          </a:r>
          <a:endParaRPr lang="uk-UA" sz="2400" dirty="0"/>
        </a:p>
      </dgm:t>
    </dgm:pt>
    <dgm:pt modelId="{40C6DF15-FE3D-42DA-84EF-02A533DFDF6B}" type="parTrans" cxnId="{5CB6FE1A-B9B5-4402-83A8-5613A153686F}">
      <dgm:prSet/>
      <dgm:spPr/>
      <dgm:t>
        <a:bodyPr/>
        <a:lstStyle/>
        <a:p>
          <a:endParaRPr lang="ru-RU"/>
        </a:p>
      </dgm:t>
    </dgm:pt>
    <dgm:pt modelId="{1C50430D-02FD-401A-B71A-793A957E748B}" type="sibTrans" cxnId="{5CB6FE1A-B9B5-4402-83A8-5613A153686F}">
      <dgm:prSet/>
      <dgm:spPr/>
      <dgm:t>
        <a:bodyPr/>
        <a:lstStyle/>
        <a:p>
          <a:endParaRPr lang="ru-RU"/>
        </a:p>
      </dgm:t>
    </dgm:pt>
    <dgm:pt modelId="{0330F580-ABEF-49D0-A4AE-42D8436B4C08}">
      <dgm:prSet/>
      <dgm:spPr/>
      <dgm:t>
        <a:bodyPr/>
        <a:lstStyle/>
        <a:p>
          <a:pPr rtl="0"/>
          <a:r>
            <a:rPr lang="uk-UA" dirty="0" smtClean="0"/>
            <a:t>• хірургічні — інструменти, що найбільш часто застосовуються в клініці загальної хірургії для роз’єднання і з’єднання тканин, зупинення кровотечі, розширення ран і відтискання органів, а також як допоміжні інструменти;</a:t>
          </a:r>
          <a:endParaRPr lang="uk-UA" dirty="0"/>
        </a:p>
      </dgm:t>
    </dgm:pt>
    <dgm:pt modelId="{5806A98F-2D64-4D40-B574-92C194C8B844}" type="parTrans" cxnId="{3715A3C2-B50C-4164-8909-64BABC79590E}">
      <dgm:prSet/>
      <dgm:spPr/>
      <dgm:t>
        <a:bodyPr/>
        <a:lstStyle/>
        <a:p>
          <a:endParaRPr lang="ru-RU"/>
        </a:p>
      </dgm:t>
    </dgm:pt>
    <dgm:pt modelId="{9D5B1A9D-DA61-4C7F-BC40-4F127E149D28}" type="sibTrans" cxnId="{3715A3C2-B50C-4164-8909-64BABC79590E}">
      <dgm:prSet/>
      <dgm:spPr/>
      <dgm:t>
        <a:bodyPr/>
        <a:lstStyle/>
        <a:p>
          <a:endParaRPr lang="ru-RU"/>
        </a:p>
      </dgm:t>
    </dgm:pt>
    <dgm:pt modelId="{42AAFD25-CADC-47CC-82BF-2A89435134CA}">
      <dgm:prSet/>
      <dgm:spPr/>
      <dgm:t>
        <a:bodyPr/>
        <a:lstStyle/>
        <a:p>
          <a:pPr rtl="0"/>
          <a:r>
            <a:rPr lang="uk-UA" dirty="0" smtClean="0"/>
            <a:t>• спеціальні — інструменти, що застосовуються в спеціальних напрямках хірургії (гінекології, офтальмології, нейрохірургії та ін.).</a:t>
          </a:r>
          <a:endParaRPr lang="uk-UA" dirty="0"/>
        </a:p>
      </dgm:t>
    </dgm:pt>
    <dgm:pt modelId="{B583E334-36E0-4093-B8EC-548E0A01C611}" type="parTrans" cxnId="{049D486F-030F-49EB-8491-096E07C70DB7}">
      <dgm:prSet/>
      <dgm:spPr/>
      <dgm:t>
        <a:bodyPr/>
        <a:lstStyle/>
        <a:p>
          <a:endParaRPr lang="ru-RU"/>
        </a:p>
      </dgm:t>
    </dgm:pt>
    <dgm:pt modelId="{27A94082-B26E-4D52-B4EC-3778249302FE}" type="sibTrans" cxnId="{049D486F-030F-49EB-8491-096E07C70DB7}">
      <dgm:prSet/>
      <dgm:spPr/>
      <dgm:t>
        <a:bodyPr/>
        <a:lstStyle/>
        <a:p>
          <a:endParaRPr lang="ru-RU"/>
        </a:p>
      </dgm:t>
    </dgm:pt>
    <dgm:pt modelId="{6745B982-AFC4-456F-8B4E-1DDC7646E3B7}" type="pres">
      <dgm:prSet presAssocID="{01D69BBC-7799-4531-911C-17E71192FF7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55B3B-859F-4301-84A9-E2CDCACDEFCC}" type="pres">
      <dgm:prSet presAssocID="{6DDB16DE-D47D-4BB9-B7A8-08787DE32B07}" presName="composite" presStyleCnt="0"/>
      <dgm:spPr/>
    </dgm:pt>
    <dgm:pt modelId="{AF956670-0153-4DA4-83DC-6A95DB4BBA84}" type="pres">
      <dgm:prSet presAssocID="{6DDB16DE-D47D-4BB9-B7A8-08787DE32B07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D263351-7094-476C-9BAD-D6AA892356A7}" type="pres">
      <dgm:prSet presAssocID="{6DDB16DE-D47D-4BB9-B7A8-08787DE32B0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C487E-A8B1-48C2-8025-6654AE58BFF9}" type="pres">
      <dgm:prSet presAssocID="{1C50430D-02FD-401A-B71A-793A957E748B}" presName="spacing" presStyleCnt="0"/>
      <dgm:spPr/>
    </dgm:pt>
    <dgm:pt modelId="{72E9EBD1-A078-481A-866B-39D664BB9D42}" type="pres">
      <dgm:prSet presAssocID="{0330F580-ABEF-49D0-A4AE-42D8436B4C08}" presName="composite" presStyleCnt="0"/>
      <dgm:spPr/>
    </dgm:pt>
    <dgm:pt modelId="{424E484E-41DA-4736-8D66-22306A658411}" type="pres">
      <dgm:prSet presAssocID="{0330F580-ABEF-49D0-A4AE-42D8436B4C08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F09DCB1-8669-4095-8443-C4289BADC218}" type="pres">
      <dgm:prSet presAssocID="{0330F580-ABEF-49D0-A4AE-42D8436B4C0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24831-EFF6-4C08-A29B-B03485195C0D}" type="pres">
      <dgm:prSet presAssocID="{9D5B1A9D-DA61-4C7F-BC40-4F127E149D28}" presName="spacing" presStyleCnt="0"/>
      <dgm:spPr/>
    </dgm:pt>
    <dgm:pt modelId="{A924EBE0-C73B-4665-B51C-EF9BF831DBD0}" type="pres">
      <dgm:prSet presAssocID="{42AAFD25-CADC-47CC-82BF-2A89435134CA}" presName="composite" presStyleCnt="0"/>
      <dgm:spPr/>
    </dgm:pt>
    <dgm:pt modelId="{A5192D1A-1A13-44AA-B7D9-F75ABD38289A}" type="pres">
      <dgm:prSet presAssocID="{42AAFD25-CADC-47CC-82BF-2A89435134CA}" presName="imgShp" presStyleLbl="fgImgPlace1" presStyleIdx="2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0453D9F-8048-411A-8527-25355D2C45F5}" type="pres">
      <dgm:prSet presAssocID="{42AAFD25-CADC-47CC-82BF-2A89435134C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92434C-7660-4AD1-82C9-280B6A1CBAA7}" type="presOf" srcId="{01D69BBC-7799-4531-911C-17E71192FF77}" destId="{6745B982-AFC4-456F-8B4E-1DDC7646E3B7}" srcOrd="0" destOrd="0" presId="urn:microsoft.com/office/officeart/2005/8/layout/vList3"/>
    <dgm:cxn modelId="{5CB6FE1A-B9B5-4402-83A8-5613A153686F}" srcId="{01D69BBC-7799-4531-911C-17E71192FF77}" destId="{6DDB16DE-D47D-4BB9-B7A8-08787DE32B07}" srcOrd="0" destOrd="0" parTransId="{40C6DF15-FE3D-42DA-84EF-02A533DFDF6B}" sibTransId="{1C50430D-02FD-401A-B71A-793A957E748B}"/>
    <dgm:cxn modelId="{049D486F-030F-49EB-8491-096E07C70DB7}" srcId="{01D69BBC-7799-4531-911C-17E71192FF77}" destId="{42AAFD25-CADC-47CC-82BF-2A89435134CA}" srcOrd="2" destOrd="0" parTransId="{B583E334-36E0-4093-B8EC-548E0A01C611}" sibTransId="{27A94082-B26E-4D52-B4EC-3778249302FE}"/>
    <dgm:cxn modelId="{3FEC4033-9952-4A3F-B0B6-A438063C49AB}" type="presOf" srcId="{42AAFD25-CADC-47CC-82BF-2A89435134CA}" destId="{E0453D9F-8048-411A-8527-25355D2C45F5}" srcOrd="0" destOrd="0" presId="urn:microsoft.com/office/officeart/2005/8/layout/vList3"/>
    <dgm:cxn modelId="{3715A3C2-B50C-4164-8909-64BABC79590E}" srcId="{01D69BBC-7799-4531-911C-17E71192FF77}" destId="{0330F580-ABEF-49D0-A4AE-42D8436B4C08}" srcOrd="1" destOrd="0" parTransId="{5806A98F-2D64-4D40-B574-92C194C8B844}" sibTransId="{9D5B1A9D-DA61-4C7F-BC40-4F127E149D28}"/>
    <dgm:cxn modelId="{E25142F2-24E5-42C0-8936-82B302353C6C}" type="presOf" srcId="{6DDB16DE-D47D-4BB9-B7A8-08787DE32B07}" destId="{6D263351-7094-476C-9BAD-D6AA892356A7}" srcOrd="0" destOrd="0" presId="urn:microsoft.com/office/officeart/2005/8/layout/vList3"/>
    <dgm:cxn modelId="{56447022-ABD1-43E5-8300-6CF374AB962E}" type="presOf" srcId="{0330F580-ABEF-49D0-A4AE-42D8436B4C08}" destId="{2F09DCB1-8669-4095-8443-C4289BADC218}" srcOrd="0" destOrd="0" presId="urn:microsoft.com/office/officeart/2005/8/layout/vList3"/>
    <dgm:cxn modelId="{C6A69B09-2DCF-4D9E-AA25-FC12CEA44F3B}" type="presParOf" srcId="{6745B982-AFC4-456F-8B4E-1DDC7646E3B7}" destId="{B1D55B3B-859F-4301-84A9-E2CDCACDEFCC}" srcOrd="0" destOrd="0" presId="urn:microsoft.com/office/officeart/2005/8/layout/vList3"/>
    <dgm:cxn modelId="{67F78FC9-DAB5-4EE0-BE64-1CB27025181D}" type="presParOf" srcId="{B1D55B3B-859F-4301-84A9-E2CDCACDEFCC}" destId="{AF956670-0153-4DA4-83DC-6A95DB4BBA84}" srcOrd="0" destOrd="0" presId="urn:microsoft.com/office/officeart/2005/8/layout/vList3"/>
    <dgm:cxn modelId="{99421856-6BD3-4D0D-AE86-680F7CFC8200}" type="presParOf" srcId="{B1D55B3B-859F-4301-84A9-E2CDCACDEFCC}" destId="{6D263351-7094-476C-9BAD-D6AA892356A7}" srcOrd="1" destOrd="0" presId="urn:microsoft.com/office/officeart/2005/8/layout/vList3"/>
    <dgm:cxn modelId="{4234D8E7-8DA3-45B0-B975-62630BD82278}" type="presParOf" srcId="{6745B982-AFC4-456F-8B4E-1DDC7646E3B7}" destId="{BFBC487E-A8B1-48C2-8025-6654AE58BFF9}" srcOrd="1" destOrd="0" presId="urn:microsoft.com/office/officeart/2005/8/layout/vList3"/>
    <dgm:cxn modelId="{16C4CD4D-72E0-42CA-A7D7-9A7DA1FF2A3A}" type="presParOf" srcId="{6745B982-AFC4-456F-8B4E-1DDC7646E3B7}" destId="{72E9EBD1-A078-481A-866B-39D664BB9D42}" srcOrd="2" destOrd="0" presId="urn:microsoft.com/office/officeart/2005/8/layout/vList3"/>
    <dgm:cxn modelId="{6E4E8562-287D-4163-9221-6E4A3C21D27C}" type="presParOf" srcId="{72E9EBD1-A078-481A-866B-39D664BB9D42}" destId="{424E484E-41DA-4736-8D66-22306A658411}" srcOrd="0" destOrd="0" presId="urn:microsoft.com/office/officeart/2005/8/layout/vList3"/>
    <dgm:cxn modelId="{A68CB6FD-1B3E-4E1B-BC4B-F0F2E3124596}" type="presParOf" srcId="{72E9EBD1-A078-481A-866B-39D664BB9D42}" destId="{2F09DCB1-8669-4095-8443-C4289BADC218}" srcOrd="1" destOrd="0" presId="urn:microsoft.com/office/officeart/2005/8/layout/vList3"/>
    <dgm:cxn modelId="{28933EE0-E4F5-47B8-9B05-EEF2FBBD15DE}" type="presParOf" srcId="{6745B982-AFC4-456F-8B4E-1DDC7646E3B7}" destId="{29324831-EFF6-4C08-A29B-B03485195C0D}" srcOrd="3" destOrd="0" presId="urn:microsoft.com/office/officeart/2005/8/layout/vList3"/>
    <dgm:cxn modelId="{39E72E62-DC08-40F8-B853-58505C5E0D47}" type="presParOf" srcId="{6745B982-AFC4-456F-8B4E-1DDC7646E3B7}" destId="{A924EBE0-C73B-4665-B51C-EF9BF831DBD0}" srcOrd="4" destOrd="0" presId="urn:microsoft.com/office/officeart/2005/8/layout/vList3"/>
    <dgm:cxn modelId="{534A42C9-CB16-4CFB-863E-3A48D1739C17}" type="presParOf" srcId="{A924EBE0-C73B-4665-B51C-EF9BF831DBD0}" destId="{A5192D1A-1A13-44AA-B7D9-F75ABD38289A}" srcOrd="0" destOrd="0" presId="urn:microsoft.com/office/officeart/2005/8/layout/vList3"/>
    <dgm:cxn modelId="{EEC968CA-B7EA-46AB-952E-D64ABEEB3251}" type="presParOf" srcId="{A924EBE0-C73B-4665-B51C-EF9BF831DBD0}" destId="{E0453D9F-8048-411A-8527-25355D2C45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D69BBC-7799-4531-911C-17E71192FF77}" type="doc">
      <dgm:prSet loTypeId="urn:microsoft.com/office/officeart/2005/8/layout/vList3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DDB16DE-D47D-4BB9-B7A8-08787DE32B07}">
      <dgm:prSet custT="1"/>
      <dgm:spPr/>
      <dgm:t>
        <a:bodyPr/>
        <a:lstStyle/>
        <a:p>
          <a:pPr rtl="0"/>
          <a:r>
            <a:rPr lang="uk-UA" sz="3200" noProof="0" dirty="0" smtClean="0"/>
            <a:t>ЗА КРАТНІСТЮ ЗАСТОСУВАННЯ</a:t>
          </a:r>
          <a:endParaRPr lang="uk-UA" sz="3200" noProof="0" dirty="0"/>
        </a:p>
      </dgm:t>
    </dgm:pt>
    <dgm:pt modelId="{40C6DF15-FE3D-42DA-84EF-02A533DFDF6B}" type="parTrans" cxnId="{5CB6FE1A-B9B5-4402-83A8-5613A153686F}">
      <dgm:prSet/>
      <dgm:spPr/>
      <dgm:t>
        <a:bodyPr/>
        <a:lstStyle/>
        <a:p>
          <a:endParaRPr lang="ru-RU"/>
        </a:p>
      </dgm:t>
    </dgm:pt>
    <dgm:pt modelId="{1C50430D-02FD-401A-B71A-793A957E748B}" type="sibTrans" cxnId="{5CB6FE1A-B9B5-4402-83A8-5613A153686F}">
      <dgm:prSet/>
      <dgm:spPr/>
      <dgm:t>
        <a:bodyPr/>
        <a:lstStyle/>
        <a:p>
          <a:endParaRPr lang="ru-RU"/>
        </a:p>
      </dgm:t>
    </dgm:pt>
    <dgm:pt modelId="{0330F580-ABEF-49D0-A4AE-42D8436B4C08}">
      <dgm:prSet/>
      <dgm:spPr/>
      <dgm:t>
        <a:bodyPr/>
        <a:lstStyle/>
        <a:p>
          <a:pPr rtl="0"/>
          <a:r>
            <a:rPr lang="uk-UA" dirty="0" smtClean="0"/>
            <a:t>• </a:t>
          </a:r>
          <a:r>
            <a:rPr lang="uk-UA" noProof="0" dirty="0" smtClean="0"/>
            <a:t>багаторазового </a:t>
          </a:r>
          <a:r>
            <a:rPr lang="ru-RU" dirty="0" smtClean="0"/>
            <a:t>застосування;</a:t>
          </a:r>
          <a:endParaRPr lang="uk-UA" dirty="0"/>
        </a:p>
      </dgm:t>
    </dgm:pt>
    <dgm:pt modelId="{5806A98F-2D64-4D40-B574-92C194C8B844}" type="parTrans" cxnId="{3715A3C2-B50C-4164-8909-64BABC79590E}">
      <dgm:prSet/>
      <dgm:spPr/>
      <dgm:t>
        <a:bodyPr/>
        <a:lstStyle/>
        <a:p>
          <a:endParaRPr lang="ru-RU"/>
        </a:p>
      </dgm:t>
    </dgm:pt>
    <dgm:pt modelId="{9D5B1A9D-DA61-4C7F-BC40-4F127E149D28}" type="sibTrans" cxnId="{3715A3C2-B50C-4164-8909-64BABC79590E}">
      <dgm:prSet/>
      <dgm:spPr/>
      <dgm:t>
        <a:bodyPr/>
        <a:lstStyle/>
        <a:p>
          <a:endParaRPr lang="ru-RU"/>
        </a:p>
      </dgm:t>
    </dgm:pt>
    <dgm:pt modelId="{42AAFD25-CADC-47CC-82BF-2A89435134CA}">
      <dgm:prSet/>
      <dgm:spPr/>
      <dgm:t>
        <a:bodyPr/>
        <a:lstStyle/>
        <a:p>
          <a:pPr rtl="0"/>
          <a:r>
            <a:rPr lang="uk-UA" dirty="0" smtClean="0"/>
            <a:t>• </a:t>
          </a:r>
          <a:r>
            <a:rPr lang="ru-RU" dirty="0" smtClean="0"/>
            <a:t>одноразового застосування.</a:t>
          </a:r>
          <a:endParaRPr lang="uk-UA" dirty="0"/>
        </a:p>
      </dgm:t>
    </dgm:pt>
    <dgm:pt modelId="{B583E334-36E0-4093-B8EC-548E0A01C611}" type="parTrans" cxnId="{049D486F-030F-49EB-8491-096E07C70DB7}">
      <dgm:prSet/>
      <dgm:spPr/>
      <dgm:t>
        <a:bodyPr/>
        <a:lstStyle/>
        <a:p>
          <a:endParaRPr lang="ru-RU"/>
        </a:p>
      </dgm:t>
    </dgm:pt>
    <dgm:pt modelId="{27A94082-B26E-4D52-B4EC-3778249302FE}" type="sibTrans" cxnId="{049D486F-030F-49EB-8491-096E07C70DB7}">
      <dgm:prSet/>
      <dgm:spPr/>
      <dgm:t>
        <a:bodyPr/>
        <a:lstStyle/>
        <a:p>
          <a:endParaRPr lang="ru-RU"/>
        </a:p>
      </dgm:t>
    </dgm:pt>
    <dgm:pt modelId="{6745B982-AFC4-456F-8B4E-1DDC7646E3B7}" type="pres">
      <dgm:prSet presAssocID="{01D69BBC-7799-4531-911C-17E71192FF7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55B3B-859F-4301-84A9-E2CDCACDEFCC}" type="pres">
      <dgm:prSet presAssocID="{6DDB16DE-D47D-4BB9-B7A8-08787DE32B07}" presName="composite" presStyleCnt="0"/>
      <dgm:spPr/>
    </dgm:pt>
    <dgm:pt modelId="{AF956670-0153-4DA4-83DC-6A95DB4BBA84}" type="pres">
      <dgm:prSet presAssocID="{6DDB16DE-D47D-4BB9-B7A8-08787DE32B07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D263351-7094-476C-9BAD-D6AA892356A7}" type="pres">
      <dgm:prSet presAssocID="{6DDB16DE-D47D-4BB9-B7A8-08787DE32B0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C487E-A8B1-48C2-8025-6654AE58BFF9}" type="pres">
      <dgm:prSet presAssocID="{1C50430D-02FD-401A-B71A-793A957E748B}" presName="spacing" presStyleCnt="0"/>
      <dgm:spPr/>
    </dgm:pt>
    <dgm:pt modelId="{72E9EBD1-A078-481A-866B-39D664BB9D42}" type="pres">
      <dgm:prSet presAssocID="{0330F580-ABEF-49D0-A4AE-42D8436B4C08}" presName="composite" presStyleCnt="0"/>
      <dgm:spPr/>
    </dgm:pt>
    <dgm:pt modelId="{424E484E-41DA-4736-8D66-22306A658411}" type="pres">
      <dgm:prSet presAssocID="{0330F580-ABEF-49D0-A4AE-42D8436B4C08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F09DCB1-8669-4095-8443-C4289BADC218}" type="pres">
      <dgm:prSet presAssocID="{0330F580-ABEF-49D0-A4AE-42D8436B4C0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24831-EFF6-4C08-A29B-B03485195C0D}" type="pres">
      <dgm:prSet presAssocID="{9D5B1A9D-DA61-4C7F-BC40-4F127E149D28}" presName="spacing" presStyleCnt="0"/>
      <dgm:spPr/>
    </dgm:pt>
    <dgm:pt modelId="{A924EBE0-C73B-4665-B51C-EF9BF831DBD0}" type="pres">
      <dgm:prSet presAssocID="{42AAFD25-CADC-47CC-82BF-2A89435134CA}" presName="composite" presStyleCnt="0"/>
      <dgm:spPr/>
    </dgm:pt>
    <dgm:pt modelId="{A5192D1A-1A13-44AA-B7D9-F75ABD38289A}" type="pres">
      <dgm:prSet presAssocID="{42AAFD25-CADC-47CC-82BF-2A89435134CA}" presName="imgShp" presStyleLbl="fgImgPlace1" presStyleIdx="2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0453D9F-8048-411A-8527-25355D2C45F5}" type="pres">
      <dgm:prSet presAssocID="{42AAFD25-CADC-47CC-82BF-2A89435134C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92434C-7660-4AD1-82C9-280B6A1CBAA7}" type="presOf" srcId="{01D69BBC-7799-4531-911C-17E71192FF77}" destId="{6745B982-AFC4-456F-8B4E-1DDC7646E3B7}" srcOrd="0" destOrd="0" presId="urn:microsoft.com/office/officeart/2005/8/layout/vList3"/>
    <dgm:cxn modelId="{5CB6FE1A-B9B5-4402-83A8-5613A153686F}" srcId="{01D69BBC-7799-4531-911C-17E71192FF77}" destId="{6DDB16DE-D47D-4BB9-B7A8-08787DE32B07}" srcOrd="0" destOrd="0" parTransId="{40C6DF15-FE3D-42DA-84EF-02A533DFDF6B}" sibTransId="{1C50430D-02FD-401A-B71A-793A957E748B}"/>
    <dgm:cxn modelId="{049D486F-030F-49EB-8491-096E07C70DB7}" srcId="{01D69BBC-7799-4531-911C-17E71192FF77}" destId="{42AAFD25-CADC-47CC-82BF-2A89435134CA}" srcOrd="2" destOrd="0" parTransId="{B583E334-36E0-4093-B8EC-548E0A01C611}" sibTransId="{27A94082-B26E-4D52-B4EC-3778249302FE}"/>
    <dgm:cxn modelId="{3FEC4033-9952-4A3F-B0B6-A438063C49AB}" type="presOf" srcId="{42AAFD25-CADC-47CC-82BF-2A89435134CA}" destId="{E0453D9F-8048-411A-8527-25355D2C45F5}" srcOrd="0" destOrd="0" presId="urn:microsoft.com/office/officeart/2005/8/layout/vList3"/>
    <dgm:cxn modelId="{3715A3C2-B50C-4164-8909-64BABC79590E}" srcId="{01D69BBC-7799-4531-911C-17E71192FF77}" destId="{0330F580-ABEF-49D0-A4AE-42D8436B4C08}" srcOrd="1" destOrd="0" parTransId="{5806A98F-2D64-4D40-B574-92C194C8B844}" sibTransId="{9D5B1A9D-DA61-4C7F-BC40-4F127E149D28}"/>
    <dgm:cxn modelId="{E25142F2-24E5-42C0-8936-82B302353C6C}" type="presOf" srcId="{6DDB16DE-D47D-4BB9-B7A8-08787DE32B07}" destId="{6D263351-7094-476C-9BAD-D6AA892356A7}" srcOrd="0" destOrd="0" presId="urn:microsoft.com/office/officeart/2005/8/layout/vList3"/>
    <dgm:cxn modelId="{56447022-ABD1-43E5-8300-6CF374AB962E}" type="presOf" srcId="{0330F580-ABEF-49D0-A4AE-42D8436B4C08}" destId="{2F09DCB1-8669-4095-8443-C4289BADC218}" srcOrd="0" destOrd="0" presId="urn:microsoft.com/office/officeart/2005/8/layout/vList3"/>
    <dgm:cxn modelId="{C6A69B09-2DCF-4D9E-AA25-FC12CEA44F3B}" type="presParOf" srcId="{6745B982-AFC4-456F-8B4E-1DDC7646E3B7}" destId="{B1D55B3B-859F-4301-84A9-E2CDCACDEFCC}" srcOrd="0" destOrd="0" presId="urn:microsoft.com/office/officeart/2005/8/layout/vList3"/>
    <dgm:cxn modelId="{67F78FC9-DAB5-4EE0-BE64-1CB27025181D}" type="presParOf" srcId="{B1D55B3B-859F-4301-84A9-E2CDCACDEFCC}" destId="{AF956670-0153-4DA4-83DC-6A95DB4BBA84}" srcOrd="0" destOrd="0" presId="urn:microsoft.com/office/officeart/2005/8/layout/vList3"/>
    <dgm:cxn modelId="{99421856-6BD3-4D0D-AE86-680F7CFC8200}" type="presParOf" srcId="{B1D55B3B-859F-4301-84A9-E2CDCACDEFCC}" destId="{6D263351-7094-476C-9BAD-D6AA892356A7}" srcOrd="1" destOrd="0" presId="urn:microsoft.com/office/officeart/2005/8/layout/vList3"/>
    <dgm:cxn modelId="{4234D8E7-8DA3-45B0-B975-62630BD82278}" type="presParOf" srcId="{6745B982-AFC4-456F-8B4E-1DDC7646E3B7}" destId="{BFBC487E-A8B1-48C2-8025-6654AE58BFF9}" srcOrd="1" destOrd="0" presId="urn:microsoft.com/office/officeart/2005/8/layout/vList3"/>
    <dgm:cxn modelId="{16C4CD4D-72E0-42CA-A7D7-9A7DA1FF2A3A}" type="presParOf" srcId="{6745B982-AFC4-456F-8B4E-1DDC7646E3B7}" destId="{72E9EBD1-A078-481A-866B-39D664BB9D42}" srcOrd="2" destOrd="0" presId="urn:microsoft.com/office/officeart/2005/8/layout/vList3"/>
    <dgm:cxn modelId="{6E4E8562-287D-4163-9221-6E4A3C21D27C}" type="presParOf" srcId="{72E9EBD1-A078-481A-866B-39D664BB9D42}" destId="{424E484E-41DA-4736-8D66-22306A658411}" srcOrd="0" destOrd="0" presId="urn:microsoft.com/office/officeart/2005/8/layout/vList3"/>
    <dgm:cxn modelId="{A68CB6FD-1B3E-4E1B-BC4B-F0F2E3124596}" type="presParOf" srcId="{72E9EBD1-A078-481A-866B-39D664BB9D42}" destId="{2F09DCB1-8669-4095-8443-C4289BADC218}" srcOrd="1" destOrd="0" presId="urn:microsoft.com/office/officeart/2005/8/layout/vList3"/>
    <dgm:cxn modelId="{28933EE0-E4F5-47B8-9B05-EEF2FBBD15DE}" type="presParOf" srcId="{6745B982-AFC4-456F-8B4E-1DDC7646E3B7}" destId="{29324831-EFF6-4C08-A29B-B03485195C0D}" srcOrd="3" destOrd="0" presId="urn:microsoft.com/office/officeart/2005/8/layout/vList3"/>
    <dgm:cxn modelId="{39E72E62-DC08-40F8-B853-58505C5E0D47}" type="presParOf" srcId="{6745B982-AFC4-456F-8B4E-1DDC7646E3B7}" destId="{A924EBE0-C73B-4665-B51C-EF9BF831DBD0}" srcOrd="4" destOrd="0" presId="urn:microsoft.com/office/officeart/2005/8/layout/vList3"/>
    <dgm:cxn modelId="{534A42C9-CB16-4CFB-863E-3A48D1739C17}" type="presParOf" srcId="{A924EBE0-C73B-4665-B51C-EF9BF831DBD0}" destId="{A5192D1A-1A13-44AA-B7D9-F75ABD38289A}" srcOrd="0" destOrd="0" presId="urn:microsoft.com/office/officeart/2005/8/layout/vList3"/>
    <dgm:cxn modelId="{EEC968CA-B7EA-46AB-952E-D64ABEEB3251}" type="presParOf" srcId="{A924EBE0-C73B-4665-B51C-EF9BF831DBD0}" destId="{E0453D9F-8048-411A-8527-25355D2C45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D69BBC-7799-4531-911C-17E71192FF77}" type="doc">
      <dgm:prSet loTypeId="urn:microsoft.com/office/officeart/2005/8/layout/vList3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DDB16DE-D47D-4BB9-B7A8-08787DE32B07}">
      <dgm:prSet custT="1"/>
      <dgm:spPr/>
      <dgm:t>
        <a:bodyPr/>
        <a:lstStyle/>
        <a:p>
          <a:pPr rtl="0"/>
          <a:r>
            <a:rPr lang="uk-UA" sz="3200" dirty="0" smtClean="0">
              <a:solidFill>
                <a:srgbClr val="002060"/>
              </a:solidFill>
            </a:rPr>
            <a:t>ЗА УМОВАМИ ЗАСТОСУВАННЯ:</a:t>
          </a:r>
          <a:endParaRPr lang="uk-UA" sz="3200" noProof="0" dirty="0">
            <a:solidFill>
              <a:srgbClr val="002060"/>
            </a:solidFill>
          </a:endParaRPr>
        </a:p>
      </dgm:t>
    </dgm:pt>
    <dgm:pt modelId="{40C6DF15-FE3D-42DA-84EF-02A533DFDF6B}" type="parTrans" cxnId="{5CB6FE1A-B9B5-4402-83A8-5613A153686F}">
      <dgm:prSet/>
      <dgm:spPr/>
      <dgm:t>
        <a:bodyPr/>
        <a:lstStyle/>
        <a:p>
          <a:endParaRPr lang="ru-RU"/>
        </a:p>
      </dgm:t>
    </dgm:pt>
    <dgm:pt modelId="{1C50430D-02FD-401A-B71A-793A957E748B}" type="sibTrans" cxnId="{5CB6FE1A-B9B5-4402-83A8-5613A153686F}">
      <dgm:prSet/>
      <dgm:spPr/>
      <dgm:t>
        <a:bodyPr/>
        <a:lstStyle/>
        <a:p>
          <a:endParaRPr lang="ru-RU"/>
        </a:p>
      </dgm:t>
    </dgm:pt>
    <dgm:pt modelId="{0330F580-ABEF-49D0-A4AE-42D8436B4C08}">
      <dgm:prSet/>
      <dgm:spPr/>
      <dgm:t>
        <a:bodyPr/>
        <a:lstStyle/>
        <a:p>
          <a:pPr rtl="0"/>
          <a:r>
            <a:rPr lang="uk-UA" dirty="0" smtClean="0"/>
            <a:t>• основні — безпосередньо контактують із тканинами поверхні рани або слизової оболонки внутрішніх органів);</a:t>
          </a:r>
          <a:endParaRPr lang="uk-UA" dirty="0"/>
        </a:p>
      </dgm:t>
    </dgm:pt>
    <dgm:pt modelId="{5806A98F-2D64-4D40-B574-92C194C8B844}" type="parTrans" cxnId="{3715A3C2-B50C-4164-8909-64BABC79590E}">
      <dgm:prSet/>
      <dgm:spPr/>
      <dgm:t>
        <a:bodyPr/>
        <a:lstStyle/>
        <a:p>
          <a:endParaRPr lang="ru-RU"/>
        </a:p>
      </dgm:t>
    </dgm:pt>
    <dgm:pt modelId="{9D5B1A9D-DA61-4C7F-BC40-4F127E149D28}" type="sibTrans" cxnId="{3715A3C2-B50C-4164-8909-64BABC79590E}">
      <dgm:prSet/>
      <dgm:spPr/>
      <dgm:t>
        <a:bodyPr/>
        <a:lstStyle/>
        <a:p>
          <a:endParaRPr lang="ru-RU"/>
        </a:p>
      </dgm:t>
    </dgm:pt>
    <dgm:pt modelId="{42AAFD25-CADC-47CC-82BF-2A89435134CA}">
      <dgm:prSet/>
      <dgm:spPr/>
      <dgm:t>
        <a:bodyPr/>
        <a:lstStyle/>
        <a:p>
          <a:pPr rtl="0"/>
          <a:r>
            <a:rPr lang="uk-UA" dirty="0" smtClean="0"/>
            <a:t>• допоміжні — не мають безпосереднього контакту з оперованими тканинами і органами хворого).</a:t>
          </a:r>
          <a:endParaRPr lang="uk-UA" dirty="0"/>
        </a:p>
      </dgm:t>
    </dgm:pt>
    <dgm:pt modelId="{B583E334-36E0-4093-B8EC-548E0A01C611}" type="parTrans" cxnId="{049D486F-030F-49EB-8491-096E07C70DB7}">
      <dgm:prSet/>
      <dgm:spPr/>
      <dgm:t>
        <a:bodyPr/>
        <a:lstStyle/>
        <a:p>
          <a:endParaRPr lang="ru-RU"/>
        </a:p>
      </dgm:t>
    </dgm:pt>
    <dgm:pt modelId="{27A94082-B26E-4D52-B4EC-3778249302FE}" type="sibTrans" cxnId="{049D486F-030F-49EB-8491-096E07C70DB7}">
      <dgm:prSet/>
      <dgm:spPr/>
      <dgm:t>
        <a:bodyPr/>
        <a:lstStyle/>
        <a:p>
          <a:endParaRPr lang="ru-RU"/>
        </a:p>
      </dgm:t>
    </dgm:pt>
    <dgm:pt modelId="{6745B982-AFC4-456F-8B4E-1DDC7646E3B7}" type="pres">
      <dgm:prSet presAssocID="{01D69BBC-7799-4531-911C-17E71192FF7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55B3B-859F-4301-84A9-E2CDCACDEFCC}" type="pres">
      <dgm:prSet presAssocID="{6DDB16DE-D47D-4BB9-B7A8-08787DE32B07}" presName="composite" presStyleCnt="0"/>
      <dgm:spPr/>
    </dgm:pt>
    <dgm:pt modelId="{AF956670-0153-4DA4-83DC-6A95DB4BBA84}" type="pres">
      <dgm:prSet presAssocID="{6DDB16DE-D47D-4BB9-B7A8-08787DE32B07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D263351-7094-476C-9BAD-D6AA892356A7}" type="pres">
      <dgm:prSet presAssocID="{6DDB16DE-D47D-4BB9-B7A8-08787DE32B0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C487E-A8B1-48C2-8025-6654AE58BFF9}" type="pres">
      <dgm:prSet presAssocID="{1C50430D-02FD-401A-B71A-793A957E748B}" presName="spacing" presStyleCnt="0"/>
      <dgm:spPr/>
    </dgm:pt>
    <dgm:pt modelId="{72E9EBD1-A078-481A-866B-39D664BB9D42}" type="pres">
      <dgm:prSet presAssocID="{0330F580-ABEF-49D0-A4AE-42D8436B4C08}" presName="composite" presStyleCnt="0"/>
      <dgm:spPr/>
    </dgm:pt>
    <dgm:pt modelId="{424E484E-41DA-4736-8D66-22306A658411}" type="pres">
      <dgm:prSet presAssocID="{0330F580-ABEF-49D0-A4AE-42D8436B4C08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F09DCB1-8669-4095-8443-C4289BADC218}" type="pres">
      <dgm:prSet presAssocID="{0330F580-ABEF-49D0-A4AE-42D8436B4C0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24831-EFF6-4C08-A29B-B03485195C0D}" type="pres">
      <dgm:prSet presAssocID="{9D5B1A9D-DA61-4C7F-BC40-4F127E149D28}" presName="spacing" presStyleCnt="0"/>
      <dgm:spPr/>
    </dgm:pt>
    <dgm:pt modelId="{A924EBE0-C73B-4665-B51C-EF9BF831DBD0}" type="pres">
      <dgm:prSet presAssocID="{42AAFD25-CADC-47CC-82BF-2A89435134CA}" presName="composite" presStyleCnt="0"/>
      <dgm:spPr/>
    </dgm:pt>
    <dgm:pt modelId="{A5192D1A-1A13-44AA-B7D9-F75ABD38289A}" type="pres">
      <dgm:prSet presAssocID="{42AAFD25-CADC-47CC-82BF-2A89435134CA}" presName="imgShp" presStyleLbl="fgImgPlace1" presStyleIdx="2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0453D9F-8048-411A-8527-25355D2C45F5}" type="pres">
      <dgm:prSet presAssocID="{42AAFD25-CADC-47CC-82BF-2A89435134C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92434C-7660-4AD1-82C9-280B6A1CBAA7}" type="presOf" srcId="{01D69BBC-7799-4531-911C-17E71192FF77}" destId="{6745B982-AFC4-456F-8B4E-1DDC7646E3B7}" srcOrd="0" destOrd="0" presId="urn:microsoft.com/office/officeart/2005/8/layout/vList3"/>
    <dgm:cxn modelId="{5CB6FE1A-B9B5-4402-83A8-5613A153686F}" srcId="{01D69BBC-7799-4531-911C-17E71192FF77}" destId="{6DDB16DE-D47D-4BB9-B7A8-08787DE32B07}" srcOrd="0" destOrd="0" parTransId="{40C6DF15-FE3D-42DA-84EF-02A533DFDF6B}" sibTransId="{1C50430D-02FD-401A-B71A-793A957E748B}"/>
    <dgm:cxn modelId="{049D486F-030F-49EB-8491-096E07C70DB7}" srcId="{01D69BBC-7799-4531-911C-17E71192FF77}" destId="{42AAFD25-CADC-47CC-82BF-2A89435134CA}" srcOrd="2" destOrd="0" parTransId="{B583E334-36E0-4093-B8EC-548E0A01C611}" sibTransId="{27A94082-B26E-4D52-B4EC-3778249302FE}"/>
    <dgm:cxn modelId="{3FEC4033-9952-4A3F-B0B6-A438063C49AB}" type="presOf" srcId="{42AAFD25-CADC-47CC-82BF-2A89435134CA}" destId="{E0453D9F-8048-411A-8527-25355D2C45F5}" srcOrd="0" destOrd="0" presId="urn:microsoft.com/office/officeart/2005/8/layout/vList3"/>
    <dgm:cxn modelId="{3715A3C2-B50C-4164-8909-64BABC79590E}" srcId="{01D69BBC-7799-4531-911C-17E71192FF77}" destId="{0330F580-ABEF-49D0-A4AE-42D8436B4C08}" srcOrd="1" destOrd="0" parTransId="{5806A98F-2D64-4D40-B574-92C194C8B844}" sibTransId="{9D5B1A9D-DA61-4C7F-BC40-4F127E149D28}"/>
    <dgm:cxn modelId="{E25142F2-24E5-42C0-8936-82B302353C6C}" type="presOf" srcId="{6DDB16DE-D47D-4BB9-B7A8-08787DE32B07}" destId="{6D263351-7094-476C-9BAD-D6AA892356A7}" srcOrd="0" destOrd="0" presId="urn:microsoft.com/office/officeart/2005/8/layout/vList3"/>
    <dgm:cxn modelId="{56447022-ABD1-43E5-8300-6CF374AB962E}" type="presOf" srcId="{0330F580-ABEF-49D0-A4AE-42D8436B4C08}" destId="{2F09DCB1-8669-4095-8443-C4289BADC218}" srcOrd="0" destOrd="0" presId="urn:microsoft.com/office/officeart/2005/8/layout/vList3"/>
    <dgm:cxn modelId="{C6A69B09-2DCF-4D9E-AA25-FC12CEA44F3B}" type="presParOf" srcId="{6745B982-AFC4-456F-8B4E-1DDC7646E3B7}" destId="{B1D55B3B-859F-4301-84A9-E2CDCACDEFCC}" srcOrd="0" destOrd="0" presId="urn:microsoft.com/office/officeart/2005/8/layout/vList3"/>
    <dgm:cxn modelId="{67F78FC9-DAB5-4EE0-BE64-1CB27025181D}" type="presParOf" srcId="{B1D55B3B-859F-4301-84A9-E2CDCACDEFCC}" destId="{AF956670-0153-4DA4-83DC-6A95DB4BBA84}" srcOrd="0" destOrd="0" presId="urn:microsoft.com/office/officeart/2005/8/layout/vList3"/>
    <dgm:cxn modelId="{99421856-6BD3-4D0D-AE86-680F7CFC8200}" type="presParOf" srcId="{B1D55B3B-859F-4301-84A9-E2CDCACDEFCC}" destId="{6D263351-7094-476C-9BAD-D6AA892356A7}" srcOrd="1" destOrd="0" presId="urn:microsoft.com/office/officeart/2005/8/layout/vList3"/>
    <dgm:cxn modelId="{4234D8E7-8DA3-45B0-B975-62630BD82278}" type="presParOf" srcId="{6745B982-AFC4-456F-8B4E-1DDC7646E3B7}" destId="{BFBC487E-A8B1-48C2-8025-6654AE58BFF9}" srcOrd="1" destOrd="0" presId="urn:microsoft.com/office/officeart/2005/8/layout/vList3"/>
    <dgm:cxn modelId="{16C4CD4D-72E0-42CA-A7D7-9A7DA1FF2A3A}" type="presParOf" srcId="{6745B982-AFC4-456F-8B4E-1DDC7646E3B7}" destId="{72E9EBD1-A078-481A-866B-39D664BB9D42}" srcOrd="2" destOrd="0" presId="urn:microsoft.com/office/officeart/2005/8/layout/vList3"/>
    <dgm:cxn modelId="{6E4E8562-287D-4163-9221-6E4A3C21D27C}" type="presParOf" srcId="{72E9EBD1-A078-481A-866B-39D664BB9D42}" destId="{424E484E-41DA-4736-8D66-22306A658411}" srcOrd="0" destOrd="0" presId="urn:microsoft.com/office/officeart/2005/8/layout/vList3"/>
    <dgm:cxn modelId="{A68CB6FD-1B3E-4E1B-BC4B-F0F2E3124596}" type="presParOf" srcId="{72E9EBD1-A078-481A-866B-39D664BB9D42}" destId="{2F09DCB1-8669-4095-8443-C4289BADC218}" srcOrd="1" destOrd="0" presId="urn:microsoft.com/office/officeart/2005/8/layout/vList3"/>
    <dgm:cxn modelId="{28933EE0-E4F5-47B8-9B05-EEF2FBBD15DE}" type="presParOf" srcId="{6745B982-AFC4-456F-8B4E-1DDC7646E3B7}" destId="{29324831-EFF6-4C08-A29B-B03485195C0D}" srcOrd="3" destOrd="0" presId="urn:microsoft.com/office/officeart/2005/8/layout/vList3"/>
    <dgm:cxn modelId="{39E72E62-DC08-40F8-B853-58505C5E0D47}" type="presParOf" srcId="{6745B982-AFC4-456F-8B4E-1DDC7646E3B7}" destId="{A924EBE0-C73B-4665-B51C-EF9BF831DBD0}" srcOrd="4" destOrd="0" presId="urn:microsoft.com/office/officeart/2005/8/layout/vList3"/>
    <dgm:cxn modelId="{534A42C9-CB16-4CFB-863E-3A48D1739C17}" type="presParOf" srcId="{A924EBE0-C73B-4665-B51C-EF9BF831DBD0}" destId="{A5192D1A-1A13-44AA-B7D9-F75ABD38289A}" srcOrd="0" destOrd="0" presId="urn:microsoft.com/office/officeart/2005/8/layout/vList3"/>
    <dgm:cxn modelId="{EEC968CA-B7EA-46AB-952E-D64ABEEB3251}" type="presParOf" srcId="{A924EBE0-C73B-4665-B51C-EF9BF831DBD0}" destId="{E0453D9F-8048-411A-8527-25355D2C45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DF53DD-4FB2-4E32-A20D-32B0FA9822A2}" type="doc">
      <dgm:prSet loTypeId="urn:microsoft.com/office/officeart/2005/8/layout/vList4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27E6487-0F0F-468A-B458-48CD2FDDB1F0}">
      <dgm:prSet/>
      <dgm:spPr/>
      <dgm:t>
        <a:bodyPr/>
        <a:lstStyle/>
        <a:p>
          <a:pPr rtl="0"/>
          <a:r>
            <a:rPr lang="uk-UA" b="1" dirty="0" smtClean="0"/>
            <a:t>РІЖУЧІ </a:t>
          </a:r>
          <a:r>
            <a:rPr lang="uk-UA" dirty="0" smtClean="0"/>
            <a:t>— для розтину або відділення частин тканин людини (розтину абсцесів, резекції різних органів, висічення пухлин і зрізання наростів, поліпів і т. п.) і розрізання різних медичних матеріалів за допомогою різальних кромок;</a:t>
          </a:r>
          <a:endParaRPr lang="uk-UA" dirty="0"/>
        </a:p>
      </dgm:t>
    </dgm:pt>
    <dgm:pt modelId="{CFF4D5C8-8FE8-4436-901B-F21C452BA16D}" type="parTrans" cxnId="{DD4CD6B4-8FA7-410F-9F2B-1389A76A1D6E}">
      <dgm:prSet/>
      <dgm:spPr/>
      <dgm:t>
        <a:bodyPr/>
        <a:lstStyle/>
        <a:p>
          <a:endParaRPr lang="ru-RU"/>
        </a:p>
      </dgm:t>
    </dgm:pt>
    <dgm:pt modelId="{C9D1D9DE-CA05-4E54-A969-35A2CA4EF66E}" type="sibTrans" cxnId="{DD4CD6B4-8FA7-410F-9F2B-1389A76A1D6E}">
      <dgm:prSet/>
      <dgm:spPr/>
      <dgm:t>
        <a:bodyPr/>
        <a:lstStyle/>
        <a:p>
          <a:endParaRPr lang="ru-RU"/>
        </a:p>
      </dgm:t>
    </dgm:pt>
    <dgm:pt modelId="{8BBE3905-3CD5-4D92-9D01-63B68542E634}">
      <dgm:prSet/>
      <dgm:spPr/>
      <dgm:t>
        <a:bodyPr/>
        <a:lstStyle/>
        <a:p>
          <a:pPr rtl="0"/>
          <a:r>
            <a:rPr lang="uk-UA" b="1" dirty="0" smtClean="0"/>
            <a:t>ВІДТИСКНІ </a:t>
          </a:r>
          <a:r>
            <a:rPr lang="uk-UA" dirty="0" smtClean="0"/>
            <a:t>— для розширення ран, порожнин, проходів і відтискання органів людини, які не піддаються хірургічному втручанню, з метою захисту їх від нанесення випадкових травм;</a:t>
          </a:r>
          <a:endParaRPr lang="uk-UA" dirty="0"/>
        </a:p>
      </dgm:t>
    </dgm:pt>
    <dgm:pt modelId="{8F124F8E-BA91-4D11-A5E7-0A838262F5D3}" type="parTrans" cxnId="{0DA7AE1E-33F4-4796-8734-DA7D882FF8A7}">
      <dgm:prSet/>
      <dgm:spPr/>
      <dgm:t>
        <a:bodyPr/>
        <a:lstStyle/>
        <a:p>
          <a:endParaRPr lang="ru-RU"/>
        </a:p>
      </dgm:t>
    </dgm:pt>
    <dgm:pt modelId="{8D24DBB2-EC8A-4AD0-BDF7-C00D09770BB7}" type="sibTrans" cxnId="{0DA7AE1E-33F4-4796-8734-DA7D882FF8A7}">
      <dgm:prSet/>
      <dgm:spPr/>
      <dgm:t>
        <a:bodyPr/>
        <a:lstStyle/>
        <a:p>
          <a:endParaRPr lang="ru-RU"/>
        </a:p>
      </dgm:t>
    </dgm:pt>
    <dgm:pt modelId="{76FAAB4A-2EC9-4D8F-87E3-97EA6BED154A}">
      <dgm:prSet/>
      <dgm:spPr/>
      <dgm:t>
        <a:bodyPr/>
        <a:lstStyle/>
        <a:p>
          <a:pPr rtl="0"/>
          <a:r>
            <a:rPr lang="uk-UA" b="1" dirty="0" smtClean="0"/>
            <a:t>ЗАТИСКНІ </a:t>
          </a:r>
          <a:r>
            <a:rPr lang="uk-UA" dirty="0" smtClean="0"/>
            <a:t>— для захоплення і затиснення органів і тканин людини (з метою зупинення кровотечі з перерізаних судин, стискання трубчастих судин і порожнистих органів при їх резекції, утримування і фіксації органів для запобігання їх довільному переміщенню), а також медичних матеріалів, предметів або інструментів;</a:t>
          </a:r>
          <a:endParaRPr lang="uk-UA" dirty="0"/>
        </a:p>
      </dgm:t>
    </dgm:pt>
    <dgm:pt modelId="{57199BAD-AE78-4EF3-A61B-40E04955E566}" type="parTrans" cxnId="{75FBC586-60C7-4C37-94B3-FEA07F12E999}">
      <dgm:prSet/>
      <dgm:spPr/>
      <dgm:t>
        <a:bodyPr/>
        <a:lstStyle/>
        <a:p>
          <a:endParaRPr lang="ru-RU"/>
        </a:p>
      </dgm:t>
    </dgm:pt>
    <dgm:pt modelId="{722F1A06-2CCF-4AAF-8E4B-4F9DDF43F0FD}" type="sibTrans" cxnId="{75FBC586-60C7-4C37-94B3-FEA07F12E999}">
      <dgm:prSet/>
      <dgm:spPr/>
      <dgm:t>
        <a:bodyPr/>
        <a:lstStyle/>
        <a:p>
          <a:endParaRPr lang="ru-RU"/>
        </a:p>
      </dgm:t>
    </dgm:pt>
    <dgm:pt modelId="{55F8C78A-1C81-4607-BB33-4A94E88B0FEE}">
      <dgm:prSet/>
      <dgm:spPr/>
      <dgm:t>
        <a:bodyPr/>
        <a:lstStyle/>
        <a:p>
          <a:pPr rtl="0"/>
          <a:r>
            <a:rPr lang="uk-UA" b="1" dirty="0" smtClean="0"/>
            <a:t>КОЛЮЧІ </a:t>
          </a:r>
          <a:r>
            <a:rPr lang="uk-UA" dirty="0" smtClean="0"/>
            <a:t>— для введення в тканину організму з діагностичною або лікувальною метою різних рідин, проколів з метою введення через ці інструменти трубок, дренажів, ниток для зшивання, а також для різних маніпуляцій, які пов’язані з проникненням у тканини організму;</a:t>
          </a:r>
          <a:endParaRPr lang="uk-UA" dirty="0"/>
        </a:p>
      </dgm:t>
    </dgm:pt>
    <dgm:pt modelId="{AE3A226D-857C-4E1A-B455-BC5EC8852C38}" type="parTrans" cxnId="{87C1B1EA-F214-4648-A17E-65E53DED7E25}">
      <dgm:prSet/>
      <dgm:spPr/>
      <dgm:t>
        <a:bodyPr/>
        <a:lstStyle/>
        <a:p>
          <a:endParaRPr lang="ru-RU"/>
        </a:p>
      </dgm:t>
    </dgm:pt>
    <dgm:pt modelId="{2DDB9559-5FA5-4C2A-9063-EBB05CF34CA1}" type="sibTrans" cxnId="{87C1B1EA-F214-4648-A17E-65E53DED7E25}">
      <dgm:prSet/>
      <dgm:spPr/>
      <dgm:t>
        <a:bodyPr/>
        <a:lstStyle/>
        <a:p>
          <a:endParaRPr lang="ru-RU"/>
        </a:p>
      </dgm:t>
    </dgm:pt>
    <dgm:pt modelId="{A21E2094-CE47-4469-8A0C-6CCA6361870A}">
      <dgm:prSet/>
      <dgm:spPr/>
      <dgm:t>
        <a:bodyPr/>
        <a:lstStyle/>
        <a:p>
          <a:pPr rtl="0"/>
          <a:r>
            <a:rPr lang="uk-UA" b="1" dirty="0" smtClean="0"/>
            <a:t>ЗОНДУЮЧІ ТА БУЖУЮЧІ </a:t>
          </a:r>
          <a:r>
            <a:rPr lang="uk-UA" dirty="0" smtClean="0"/>
            <a:t>— для дослідження природних вузьких ходів і порожнин в організмі людини і бужування їх з метою збільшення просвіту.</a:t>
          </a:r>
          <a:endParaRPr lang="uk-UA" dirty="0"/>
        </a:p>
      </dgm:t>
    </dgm:pt>
    <dgm:pt modelId="{64C5E4A2-680E-4905-ACB6-467BDF828F35}" type="parTrans" cxnId="{3EC9D0B0-4692-4BCA-936E-5AF4B472407F}">
      <dgm:prSet/>
      <dgm:spPr/>
      <dgm:t>
        <a:bodyPr/>
        <a:lstStyle/>
        <a:p>
          <a:endParaRPr lang="ru-RU"/>
        </a:p>
      </dgm:t>
    </dgm:pt>
    <dgm:pt modelId="{C75AEFCD-F276-4DF9-9478-7615356128FD}" type="sibTrans" cxnId="{3EC9D0B0-4692-4BCA-936E-5AF4B472407F}">
      <dgm:prSet/>
      <dgm:spPr/>
      <dgm:t>
        <a:bodyPr/>
        <a:lstStyle/>
        <a:p>
          <a:endParaRPr lang="ru-RU"/>
        </a:p>
      </dgm:t>
    </dgm:pt>
    <dgm:pt modelId="{E220CD66-7EFF-4453-9A8F-C93DC632A863}" type="pres">
      <dgm:prSet presAssocID="{CFDF53DD-4FB2-4E32-A20D-32B0FA9822A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053690-99EA-4588-BA00-41A302E1AD84}" type="pres">
      <dgm:prSet presAssocID="{527E6487-0F0F-468A-B458-48CD2FDDB1F0}" presName="comp" presStyleCnt="0"/>
      <dgm:spPr/>
    </dgm:pt>
    <dgm:pt modelId="{9A185C1B-5C3C-41BD-8561-56E427E2F3E0}" type="pres">
      <dgm:prSet presAssocID="{527E6487-0F0F-468A-B458-48CD2FDDB1F0}" presName="box" presStyleLbl="node1" presStyleIdx="0" presStyleCnt="5"/>
      <dgm:spPr/>
      <dgm:t>
        <a:bodyPr/>
        <a:lstStyle/>
        <a:p>
          <a:endParaRPr lang="ru-RU"/>
        </a:p>
      </dgm:t>
    </dgm:pt>
    <dgm:pt modelId="{DD0564C6-EF1B-48D8-8796-B18A6326D585}" type="pres">
      <dgm:prSet presAssocID="{527E6487-0F0F-468A-B458-48CD2FDDB1F0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D6D6704-00BC-4751-A22B-FFA2F4D65CC9}" type="pres">
      <dgm:prSet presAssocID="{527E6487-0F0F-468A-B458-48CD2FDDB1F0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14A2F-1DA9-46CF-A98F-D3D7FE67A607}" type="pres">
      <dgm:prSet presAssocID="{C9D1D9DE-CA05-4E54-A969-35A2CA4EF66E}" presName="spacer" presStyleCnt="0"/>
      <dgm:spPr/>
    </dgm:pt>
    <dgm:pt modelId="{AE7A7798-549E-413A-8A97-51B5BC134924}" type="pres">
      <dgm:prSet presAssocID="{8BBE3905-3CD5-4D92-9D01-63B68542E634}" presName="comp" presStyleCnt="0"/>
      <dgm:spPr/>
    </dgm:pt>
    <dgm:pt modelId="{8AD5457E-2EB7-424B-9A14-080BDA00941A}" type="pres">
      <dgm:prSet presAssocID="{8BBE3905-3CD5-4D92-9D01-63B68542E634}" presName="box" presStyleLbl="node1" presStyleIdx="1" presStyleCnt="5"/>
      <dgm:spPr/>
      <dgm:t>
        <a:bodyPr/>
        <a:lstStyle/>
        <a:p>
          <a:endParaRPr lang="ru-RU"/>
        </a:p>
      </dgm:t>
    </dgm:pt>
    <dgm:pt modelId="{F506846E-7492-4F3F-99C8-DBEC711DC37F}" type="pres">
      <dgm:prSet presAssocID="{8BBE3905-3CD5-4D92-9D01-63B68542E634}" presName="img" presStyleLbl="fgImgPlace1" presStyleIdx="1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0211143-5232-48EC-B8E1-C8291E7D70AF}" type="pres">
      <dgm:prSet presAssocID="{8BBE3905-3CD5-4D92-9D01-63B68542E634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0FD62A-7762-4CD3-A54A-27210056D2E8}" type="pres">
      <dgm:prSet presAssocID="{8D24DBB2-EC8A-4AD0-BDF7-C00D09770BB7}" presName="spacer" presStyleCnt="0"/>
      <dgm:spPr/>
    </dgm:pt>
    <dgm:pt modelId="{33CE3F79-A892-4083-8AF2-701036D94786}" type="pres">
      <dgm:prSet presAssocID="{76FAAB4A-2EC9-4D8F-87E3-97EA6BED154A}" presName="comp" presStyleCnt="0"/>
      <dgm:spPr/>
    </dgm:pt>
    <dgm:pt modelId="{131F44B0-6064-4815-A8C5-55C9AC49527B}" type="pres">
      <dgm:prSet presAssocID="{76FAAB4A-2EC9-4D8F-87E3-97EA6BED154A}" presName="box" presStyleLbl="node1" presStyleIdx="2" presStyleCnt="5"/>
      <dgm:spPr/>
      <dgm:t>
        <a:bodyPr/>
        <a:lstStyle/>
        <a:p>
          <a:endParaRPr lang="ru-RU"/>
        </a:p>
      </dgm:t>
    </dgm:pt>
    <dgm:pt modelId="{41C8EBD3-0DE6-4E0F-9986-4344D4A1DB68}" type="pres">
      <dgm:prSet presAssocID="{76FAAB4A-2EC9-4D8F-87E3-97EA6BED154A}" presName="img" presStyleLbl="fgImgPlace1" presStyleIdx="2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ADBC2D6-407E-48DE-AE38-1E6797422741}" type="pres">
      <dgm:prSet presAssocID="{76FAAB4A-2EC9-4D8F-87E3-97EA6BED154A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E8115-A80C-4CF2-9C02-235F91FF195D}" type="pres">
      <dgm:prSet presAssocID="{722F1A06-2CCF-4AAF-8E4B-4F9DDF43F0FD}" presName="spacer" presStyleCnt="0"/>
      <dgm:spPr/>
    </dgm:pt>
    <dgm:pt modelId="{BF58197A-B009-4442-AD99-27B723D7ED1F}" type="pres">
      <dgm:prSet presAssocID="{55F8C78A-1C81-4607-BB33-4A94E88B0FEE}" presName="comp" presStyleCnt="0"/>
      <dgm:spPr/>
    </dgm:pt>
    <dgm:pt modelId="{118DAFE7-9EB4-4572-90DA-A38087BFDC8C}" type="pres">
      <dgm:prSet presAssocID="{55F8C78A-1C81-4607-BB33-4A94E88B0FEE}" presName="box" presStyleLbl="node1" presStyleIdx="3" presStyleCnt="5"/>
      <dgm:spPr/>
      <dgm:t>
        <a:bodyPr/>
        <a:lstStyle/>
        <a:p>
          <a:endParaRPr lang="ru-RU"/>
        </a:p>
      </dgm:t>
    </dgm:pt>
    <dgm:pt modelId="{58D79A7D-4C90-4F88-A9B3-1E38EBF45554}" type="pres">
      <dgm:prSet presAssocID="{55F8C78A-1C81-4607-BB33-4A94E88B0FEE}" presName="img" presStyleLbl="fgImgPlace1" presStyleIdx="3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2E099CB-F05C-4C82-B8FC-79EFC14E52DE}" type="pres">
      <dgm:prSet presAssocID="{55F8C78A-1C81-4607-BB33-4A94E88B0FEE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E0D19-FCF7-4D21-A4BE-7C69981A8D93}" type="pres">
      <dgm:prSet presAssocID="{2DDB9559-5FA5-4C2A-9063-EBB05CF34CA1}" presName="spacer" presStyleCnt="0"/>
      <dgm:spPr/>
    </dgm:pt>
    <dgm:pt modelId="{A1E820E8-7FC5-427D-A263-1647B95D7CFA}" type="pres">
      <dgm:prSet presAssocID="{A21E2094-CE47-4469-8A0C-6CCA6361870A}" presName="comp" presStyleCnt="0"/>
      <dgm:spPr/>
    </dgm:pt>
    <dgm:pt modelId="{892316DA-5B3A-40B3-AA23-AF9173EFE676}" type="pres">
      <dgm:prSet presAssocID="{A21E2094-CE47-4469-8A0C-6CCA6361870A}" presName="box" presStyleLbl="node1" presStyleIdx="4" presStyleCnt="5"/>
      <dgm:spPr/>
      <dgm:t>
        <a:bodyPr/>
        <a:lstStyle/>
        <a:p>
          <a:endParaRPr lang="ru-RU"/>
        </a:p>
      </dgm:t>
    </dgm:pt>
    <dgm:pt modelId="{05BC2A9C-3CBA-4227-A32E-88C0F1AFB94E}" type="pres">
      <dgm:prSet presAssocID="{A21E2094-CE47-4469-8A0C-6CCA6361870A}" presName="img" presStyleLbl="fgImgPlace1" presStyleIdx="4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E4C4C11-E589-4A01-9667-FB1263B2527A}" type="pres">
      <dgm:prSet presAssocID="{A21E2094-CE47-4469-8A0C-6CCA6361870A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A7AE1E-33F4-4796-8734-DA7D882FF8A7}" srcId="{CFDF53DD-4FB2-4E32-A20D-32B0FA9822A2}" destId="{8BBE3905-3CD5-4D92-9D01-63B68542E634}" srcOrd="1" destOrd="0" parTransId="{8F124F8E-BA91-4D11-A5E7-0A838262F5D3}" sibTransId="{8D24DBB2-EC8A-4AD0-BDF7-C00D09770BB7}"/>
    <dgm:cxn modelId="{D9258FA5-A3E6-4FFC-BCCC-029A3820453E}" type="presOf" srcId="{8BBE3905-3CD5-4D92-9D01-63B68542E634}" destId="{20211143-5232-48EC-B8E1-C8291E7D70AF}" srcOrd="1" destOrd="0" presId="urn:microsoft.com/office/officeart/2005/8/layout/vList4"/>
    <dgm:cxn modelId="{B1EC72D0-65B6-45B5-9BAE-B24AB80C6B37}" type="presOf" srcId="{76FAAB4A-2EC9-4D8F-87E3-97EA6BED154A}" destId="{131F44B0-6064-4815-A8C5-55C9AC49527B}" srcOrd="0" destOrd="0" presId="urn:microsoft.com/office/officeart/2005/8/layout/vList4"/>
    <dgm:cxn modelId="{31968124-03AE-45CA-8943-ECDBCB89F09A}" type="presOf" srcId="{8BBE3905-3CD5-4D92-9D01-63B68542E634}" destId="{8AD5457E-2EB7-424B-9A14-080BDA00941A}" srcOrd="0" destOrd="0" presId="urn:microsoft.com/office/officeart/2005/8/layout/vList4"/>
    <dgm:cxn modelId="{75FBC586-60C7-4C37-94B3-FEA07F12E999}" srcId="{CFDF53DD-4FB2-4E32-A20D-32B0FA9822A2}" destId="{76FAAB4A-2EC9-4D8F-87E3-97EA6BED154A}" srcOrd="2" destOrd="0" parTransId="{57199BAD-AE78-4EF3-A61B-40E04955E566}" sibTransId="{722F1A06-2CCF-4AAF-8E4B-4F9DDF43F0FD}"/>
    <dgm:cxn modelId="{429A7E9E-85D8-4FB9-9A7E-7976AAC37CC7}" type="presOf" srcId="{76FAAB4A-2EC9-4D8F-87E3-97EA6BED154A}" destId="{BADBC2D6-407E-48DE-AE38-1E6797422741}" srcOrd="1" destOrd="0" presId="urn:microsoft.com/office/officeart/2005/8/layout/vList4"/>
    <dgm:cxn modelId="{6EBD20CA-8172-4F5A-8F62-566B6D291A1F}" type="presOf" srcId="{A21E2094-CE47-4469-8A0C-6CCA6361870A}" destId="{892316DA-5B3A-40B3-AA23-AF9173EFE676}" srcOrd="0" destOrd="0" presId="urn:microsoft.com/office/officeart/2005/8/layout/vList4"/>
    <dgm:cxn modelId="{72EEED54-B05D-4E5C-9D0B-897410B0FAE8}" type="presOf" srcId="{527E6487-0F0F-468A-B458-48CD2FDDB1F0}" destId="{9A185C1B-5C3C-41BD-8561-56E427E2F3E0}" srcOrd="0" destOrd="0" presId="urn:microsoft.com/office/officeart/2005/8/layout/vList4"/>
    <dgm:cxn modelId="{265642B7-073B-4E4A-965D-69406C259852}" type="presOf" srcId="{CFDF53DD-4FB2-4E32-A20D-32B0FA9822A2}" destId="{E220CD66-7EFF-4453-9A8F-C93DC632A863}" srcOrd="0" destOrd="0" presId="urn:microsoft.com/office/officeart/2005/8/layout/vList4"/>
    <dgm:cxn modelId="{87C1B1EA-F214-4648-A17E-65E53DED7E25}" srcId="{CFDF53DD-4FB2-4E32-A20D-32B0FA9822A2}" destId="{55F8C78A-1C81-4607-BB33-4A94E88B0FEE}" srcOrd="3" destOrd="0" parTransId="{AE3A226D-857C-4E1A-B455-BC5EC8852C38}" sibTransId="{2DDB9559-5FA5-4C2A-9063-EBB05CF34CA1}"/>
    <dgm:cxn modelId="{5CB4C016-185E-4942-A266-D3B4CEFA376D}" type="presOf" srcId="{55F8C78A-1C81-4607-BB33-4A94E88B0FEE}" destId="{52E099CB-F05C-4C82-B8FC-79EFC14E52DE}" srcOrd="1" destOrd="0" presId="urn:microsoft.com/office/officeart/2005/8/layout/vList4"/>
    <dgm:cxn modelId="{3EC9D0B0-4692-4BCA-936E-5AF4B472407F}" srcId="{CFDF53DD-4FB2-4E32-A20D-32B0FA9822A2}" destId="{A21E2094-CE47-4469-8A0C-6CCA6361870A}" srcOrd="4" destOrd="0" parTransId="{64C5E4A2-680E-4905-ACB6-467BDF828F35}" sibTransId="{C75AEFCD-F276-4DF9-9478-7615356128FD}"/>
    <dgm:cxn modelId="{1D98AA73-0323-484D-AF3C-E20138FC666A}" type="presOf" srcId="{A21E2094-CE47-4469-8A0C-6CCA6361870A}" destId="{5E4C4C11-E589-4A01-9667-FB1263B2527A}" srcOrd="1" destOrd="0" presId="urn:microsoft.com/office/officeart/2005/8/layout/vList4"/>
    <dgm:cxn modelId="{DD4CD6B4-8FA7-410F-9F2B-1389A76A1D6E}" srcId="{CFDF53DD-4FB2-4E32-A20D-32B0FA9822A2}" destId="{527E6487-0F0F-468A-B458-48CD2FDDB1F0}" srcOrd="0" destOrd="0" parTransId="{CFF4D5C8-8FE8-4436-901B-F21C452BA16D}" sibTransId="{C9D1D9DE-CA05-4E54-A969-35A2CA4EF66E}"/>
    <dgm:cxn modelId="{BA36E6E0-E518-466E-BB71-780C2FCA1FC5}" type="presOf" srcId="{527E6487-0F0F-468A-B458-48CD2FDDB1F0}" destId="{9D6D6704-00BC-4751-A22B-FFA2F4D65CC9}" srcOrd="1" destOrd="0" presId="urn:microsoft.com/office/officeart/2005/8/layout/vList4"/>
    <dgm:cxn modelId="{EA8426A8-94F4-4840-A1AA-39CD24F71284}" type="presOf" srcId="{55F8C78A-1C81-4607-BB33-4A94E88B0FEE}" destId="{118DAFE7-9EB4-4572-90DA-A38087BFDC8C}" srcOrd="0" destOrd="0" presId="urn:microsoft.com/office/officeart/2005/8/layout/vList4"/>
    <dgm:cxn modelId="{254A4267-4F28-44A3-BC3A-9520AADDDC1C}" type="presParOf" srcId="{E220CD66-7EFF-4453-9A8F-C93DC632A863}" destId="{45053690-99EA-4588-BA00-41A302E1AD84}" srcOrd="0" destOrd="0" presId="urn:microsoft.com/office/officeart/2005/8/layout/vList4"/>
    <dgm:cxn modelId="{E88D983C-D675-46B1-9F65-369EBED8CC5F}" type="presParOf" srcId="{45053690-99EA-4588-BA00-41A302E1AD84}" destId="{9A185C1B-5C3C-41BD-8561-56E427E2F3E0}" srcOrd="0" destOrd="0" presId="urn:microsoft.com/office/officeart/2005/8/layout/vList4"/>
    <dgm:cxn modelId="{42262DF3-80D2-434A-B61E-D35A79A6E3BD}" type="presParOf" srcId="{45053690-99EA-4588-BA00-41A302E1AD84}" destId="{DD0564C6-EF1B-48D8-8796-B18A6326D585}" srcOrd="1" destOrd="0" presId="urn:microsoft.com/office/officeart/2005/8/layout/vList4"/>
    <dgm:cxn modelId="{821C02F1-64D8-4C42-ABF5-386EBD7A47CF}" type="presParOf" srcId="{45053690-99EA-4588-BA00-41A302E1AD84}" destId="{9D6D6704-00BC-4751-A22B-FFA2F4D65CC9}" srcOrd="2" destOrd="0" presId="urn:microsoft.com/office/officeart/2005/8/layout/vList4"/>
    <dgm:cxn modelId="{1E0E7A53-B23F-47CA-B1BC-B08291BE8DF5}" type="presParOf" srcId="{E220CD66-7EFF-4453-9A8F-C93DC632A863}" destId="{FD114A2F-1DA9-46CF-A98F-D3D7FE67A607}" srcOrd="1" destOrd="0" presId="urn:microsoft.com/office/officeart/2005/8/layout/vList4"/>
    <dgm:cxn modelId="{B82AAD24-F819-46E4-928A-C0E531C0ED75}" type="presParOf" srcId="{E220CD66-7EFF-4453-9A8F-C93DC632A863}" destId="{AE7A7798-549E-413A-8A97-51B5BC134924}" srcOrd="2" destOrd="0" presId="urn:microsoft.com/office/officeart/2005/8/layout/vList4"/>
    <dgm:cxn modelId="{78B74034-9EA8-4E13-855F-F8A31ED498D4}" type="presParOf" srcId="{AE7A7798-549E-413A-8A97-51B5BC134924}" destId="{8AD5457E-2EB7-424B-9A14-080BDA00941A}" srcOrd="0" destOrd="0" presId="urn:microsoft.com/office/officeart/2005/8/layout/vList4"/>
    <dgm:cxn modelId="{78E533A2-9CB6-41EA-AB60-5DABB1F8FA1E}" type="presParOf" srcId="{AE7A7798-549E-413A-8A97-51B5BC134924}" destId="{F506846E-7492-4F3F-99C8-DBEC711DC37F}" srcOrd="1" destOrd="0" presId="urn:microsoft.com/office/officeart/2005/8/layout/vList4"/>
    <dgm:cxn modelId="{483AEF10-FBBA-4A83-B381-31771A4B71C0}" type="presParOf" srcId="{AE7A7798-549E-413A-8A97-51B5BC134924}" destId="{20211143-5232-48EC-B8E1-C8291E7D70AF}" srcOrd="2" destOrd="0" presId="urn:microsoft.com/office/officeart/2005/8/layout/vList4"/>
    <dgm:cxn modelId="{D042050A-A1D9-4B4F-B2C7-70C23857999B}" type="presParOf" srcId="{E220CD66-7EFF-4453-9A8F-C93DC632A863}" destId="{E50FD62A-7762-4CD3-A54A-27210056D2E8}" srcOrd="3" destOrd="0" presId="urn:microsoft.com/office/officeart/2005/8/layout/vList4"/>
    <dgm:cxn modelId="{33B8B487-7837-49DD-A77E-187AE0FA5B3B}" type="presParOf" srcId="{E220CD66-7EFF-4453-9A8F-C93DC632A863}" destId="{33CE3F79-A892-4083-8AF2-701036D94786}" srcOrd="4" destOrd="0" presId="urn:microsoft.com/office/officeart/2005/8/layout/vList4"/>
    <dgm:cxn modelId="{393EB3B6-6CA4-40F8-A6C6-EAB2C3012E35}" type="presParOf" srcId="{33CE3F79-A892-4083-8AF2-701036D94786}" destId="{131F44B0-6064-4815-A8C5-55C9AC49527B}" srcOrd="0" destOrd="0" presId="urn:microsoft.com/office/officeart/2005/8/layout/vList4"/>
    <dgm:cxn modelId="{B7DCB38C-9D5C-4C2F-AD84-A171C6E0905C}" type="presParOf" srcId="{33CE3F79-A892-4083-8AF2-701036D94786}" destId="{41C8EBD3-0DE6-4E0F-9986-4344D4A1DB68}" srcOrd="1" destOrd="0" presId="urn:microsoft.com/office/officeart/2005/8/layout/vList4"/>
    <dgm:cxn modelId="{FA0A9363-EF0B-4B4A-93E9-E970956EEF2E}" type="presParOf" srcId="{33CE3F79-A892-4083-8AF2-701036D94786}" destId="{BADBC2D6-407E-48DE-AE38-1E6797422741}" srcOrd="2" destOrd="0" presId="urn:microsoft.com/office/officeart/2005/8/layout/vList4"/>
    <dgm:cxn modelId="{2E2B80FE-284C-4BA5-9B88-CA2CB7A3B8F1}" type="presParOf" srcId="{E220CD66-7EFF-4453-9A8F-C93DC632A863}" destId="{A3EE8115-A80C-4CF2-9C02-235F91FF195D}" srcOrd="5" destOrd="0" presId="urn:microsoft.com/office/officeart/2005/8/layout/vList4"/>
    <dgm:cxn modelId="{6D090303-894F-4B2A-A6A2-3E66FBF0B8E9}" type="presParOf" srcId="{E220CD66-7EFF-4453-9A8F-C93DC632A863}" destId="{BF58197A-B009-4442-AD99-27B723D7ED1F}" srcOrd="6" destOrd="0" presId="urn:microsoft.com/office/officeart/2005/8/layout/vList4"/>
    <dgm:cxn modelId="{F1BCE2E4-5B21-4326-92D4-8819B72EB397}" type="presParOf" srcId="{BF58197A-B009-4442-AD99-27B723D7ED1F}" destId="{118DAFE7-9EB4-4572-90DA-A38087BFDC8C}" srcOrd="0" destOrd="0" presId="urn:microsoft.com/office/officeart/2005/8/layout/vList4"/>
    <dgm:cxn modelId="{59832695-2ED3-4C2C-81B3-11363092A5A0}" type="presParOf" srcId="{BF58197A-B009-4442-AD99-27B723D7ED1F}" destId="{58D79A7D-4C90-4F88-A9B3-1E38EBF45554}" srcOrd="1" destOrd="0" presId="urn:microsoft.com/office/officeart/2005/8/layout/vList4"/>
    <dgm:cxn modelId="{1B308F23-D456-40E7-88F7-B881AD8560EF}" type="presParOf" srcId="{BF58197A-B009-4442-AD99-27B723D7ED1F}" destId="{52E099CB-F05C-4C82-B8FC-79EFC14E52DE}" srcOrd="2" destOrd="0" presId="urn:microsoft.com/office/officeart/2005/8/layout/vList4"/>
    <dgm:cxn modelId="{01D51AC8-2A18-4146-8A30-0277B4B6BE8D}" type="presParOf" srcId="{E220CD66-7EFF-4453-9A8F-C93DC632A863}" destId="{C3AE0D19-FCF7-4D21-A4BE-7C69981A8D93}" srcOrd="7" destOrd="0" presId="urn:microsoft.com/office/officeart/2005/8/layout/vList4"/>
    <dgm:cxn modelId="{436036E0-5599-4477-A1EE-63A48025FF7C}" type="presParOf" srcId="{E220CD66-7EFF-4453-9A8F-C93DC632A863}" destId="{A1E820E8-7FC5-427D-A263-1647B95D7CFA}" srcOrd="8" destOrd="0" presId="urn:microsoft.com/office/officeart/2005/8/layout/vList4"/>
    <dgm:cxn modelId="{5F7E5189-E6F1-4715-9599-F43ECED70999}" type="presParOf" srcId="{A1E820E8-7FC5-427D-A263-1647B95D7CFA}" destId="{892316DA-5B3A-40B3-AA23-AF9173EFE676}" srcOrd="0" destOrd="0" presId="urn:microsoft.com/office/officeart/2005/8/layout/vList4"/>
    <dgm:cxn modelId="{59AAD034-3E9E-450A-AAD3-E090706358BB}" type="presParOf" srcId="{A1E820E8-7FC5-427D-A263-1647B95D7CFA}" destId="{05BC2A9C-3CBA-4227-A32E-88C0F1AFB94E}" srcOrd="1" destOrd="0" presId="urn:microsoft.com/office/officeart/2005/8/layout/vList4"/>
    <dgm:cxn modelId="{969BADF4-9770-49D6-AFC5-6F0C2247DE7E}" type="presParOf" srcId="{A1E820E8-7FC5-427D-A263-1647B95D7CFA}" destId="{5E4C4C11-E589-4A01-9667-FB1263B2527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819708-B2D1-4944-99F8-40F3C30943AE}" type="doc">
      <dgm:prSet loTypeId="urn:microsoft.com/office/officeart/2005/8/layout/hList6" loCatId="list" qsTypeId="urn:microsoft.com/office/officeart/2005/8/quickstyle/3d3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7F0E1B9F-5CCE-4289-B842-7771771FEA07}">
      <dgm:prSet/>
      <dgm:spPr/>
      <dgm:t>
        <a:bodyPr/>
        <a:lstStyle/>
        <a:p>
          <a:pPr rtl="0"/>
          <a:r>
            <a:rPr lang="uk-UA" dirty="0" smtClean="0"/>
            <a:t>• ріжучі кромки повинні бути гострими, без зазубрин, тріщин, викришених місць; </a:t>
          </a:r>
          <a:endParaRPr lang="uk-UA" dirty="0"/>
        </a:p>
      </dgm:t>
    </dgm:pt>
    <dgm:pt modelId="{9084847C-5C81-47A4-9D65-E161A56DD5ED}" type="parTrans" cxnId="{F4B47A7A-00C8-4D2A-97F2-70750500423B}">
      <dgm:prSet/>
      <dgm:spPr/>
      <dgm:t>
        <a:bodyPr/>
        <a:lstStyle/>
        <a:p>
          <a:endParaRPr lang="ru-RU"/>
        </a:p>
      </dgm:t>
    </dgm:pt>
    <dgm:pt modelId="{4E9E1677-14B8-47BE-A011-46E511080ADA}" type="sibTrans" cxnId="{F4B47A7A-00C8-4D2A-97F2-70750500423B}">
      <dgm:prSet/>
      <dgm:spPr/>
      <dgm:t>
        <a:bodyPr/>
        <a:lstStyle/>
        <a:p>
          <a:endParaRPr lang="ru-RU"/>
        </a:p>
      </dgm:t>
    </dgm:pt>
    <dgm:pt modelId="{AD0DEE87-B41F-41E4-983E-34A9209D3F8B}">
      <dgm:prSet/>
      <dgm:spPr/>
      <dgm:t>
        <a:bodyPr/>
        <a:lstStyle/>
        <a:p>
          <a:pPr rtl="0"/>
          <a:r>
            <a:rPr lang="uk-UA" dirty="0" smtClean="0"/>
            <a:t>• вістря гострих інструментів повинно бути гострим;</a:t>
          </a:r>
          <a:endParaRPr lang="uk-UA" dirty="0"/>
        </a:p>
      </dgm:t>
    </dgm:pt>
    <dgm:pt modelId="{95110B79-A8A9-4935-9F48-5FCD9439713E}" type="parTrans" cxnId="{465AC930-18A2-4576-8A8B-474F8F20B7A9}">
      <dgm:prSet/>
      <dgm:spPr/>
      <dgm:t>
        <a:bodyPr/>
        <a:lstStyle/>
        <a:p>
          <a:endParaRPr lang="ru-RU"/>
        </a:p>
      </dgm:t>
    </dgm:pt>
    <dgm:pt modelId="{A0CCDE4F-28C0-4321-A027-0A40EE6198AC}" type="sibTrans" cxnId="{465AC930-18A2-4576-8A8B-474F8F20B7A9}">
      <dgm:prSet/>
      <dgm:spPr/>
      <dgm:t>
        <a:bodyPr/>
        <a:lstStyle/>
        <a:p>
          <a:endParaRPr lang="ru-RU"/>
        </a:p>
      </dgm:t>
    </dgm:pt>
    <dgm:pt modelId="{1298C957-6B78-400A-B1A6-DDC2D89E331E}">
      <dgm:prSet/>
      <dgm:spPr/>
      <dgm:t>
        <a:bodyPr/>
        <a:lstStyle/>
        <a:p>
          <a:pPr rtl="0"/>
          <a:r>
            <a:rPr lang="uk-UA" dirty="0" smtClean="0"/>
            <a:t>• порожнисті ручки повинні бути герметичними;</a:t>
          </a:r>
          <a:endParaRPr lang="uk-UA" dirty="0"/>
        </a:p>
      </dgm:t>
    </dgm:pt>
    <dgm:pt modelId="{8BBC9F2C-878C-42D0-9FA6-8F99D9C7EBBD}" type="parTrans" cxnId="{0DFE7806-3473-44A1-BF15-1B41FCB719FF}">
      <dgm:prSet/>
      <dgm:spPr/>
      <dgm:t>
        <a:bodyPr/>
        <a:lstStyle/>
        <a:p>
          <a:endParaRPr lang="ru-RU"/>
        </a:p>
      </dgm:t>
    </dgm:pt>
    <dgm:pt modelId="{50228258-C4CD-4754-8281-808AD7FC68AA}" type="sibTrans" cxnId="{0DFE7806-3473-44A1-BF15-1B41FCB719FF}">
      <dgm:prSet/>
      <dgm:spPr/>
      <dgm:t>
        <a:bodyPr/>
        <a:lstStyle/>
        <a:p>
          <a:endParaRPr lang="ru-RU"/>
        </a:p>
      </dgm:t>
    </dgm:pt>
    <dgm:pt modelId="{7FAAB5FA-22A3-4385-A89C-C6DD8400CAE0}">
      <dgm:prSet/>
      <dgm:spPr/>
      <dgm:t>
        <a:bodyPr/>
        <a:lstStyle/>
        <a:p>
          <a:pPr rtl="0"/>
          <a:r>
            <a:rPr lang="uk-UA" dirty="0" smtClean="0"/>
            <a:t>• ріжучі кромки половин ножиць повинні стикатися тільки в одній точці, яка переміщується при змиканні половин ножиць;</a:t>
          </a:r>
          <a:endParaRPr lang="uk-UA" dirty="0"/>
        </a:p>
      </dgm:t>
    </dgm:pt>
    <dgm:pt modelId="{30D5CF8E-AFD5-483B-BCF5-13E39CDA6EE3}" type="parTrans" cxnId="{EEB065B9-B70C-4429-9A04-CBD6BF172DB8}">
      <dgm:prSet/>
      <dgm:spPr/>
      <dgm:t>
        <a:bodyPr/>
        <a:lstStyle/>
        <a:p>
          <a:endParaRPr lang="ru-RU"/>
        </a:p>
      </dgm:t>
    </dgm:pt>
    <dgm:pt modelId="{66FA3726-F93D-4C50-B3C9-2CD6B691CC4C}" type="sibTrans" cxnId="{EEB065B9-B70C-4429-9A04-CBD6BF172DB8}">
      <dgm:prSet/>
      <dgm:spPr/>
      <dgm:t>
        <a:bodyPr/>
        <a:lstStyle/>
        <a:p>
          <a:endParaRPr lang="ru-RU"/>
        </a:p>
      </dgm:t>
    </dgm:pt>
    <dgm:pt modelId="{059535CA-CA6C-42A8-9DD7-482C833C702C}">
      <dgm:prSet/>
      <dgm:spPr/>
      <dgm:t>
        <a:bodyPr/>
        <a:lstStyle/>
        <a:p>
          <a:pPr rtl="0"/>
          <a:r>
            <a:rPr lang="uk-UA" dirty="0" smtClean="0"/>
            <a:t>• пружини повинні забезпечувати вільне розкриття бранш кусачок;</a:t>
          </a:r>
          <a:endParaRPr lang="uk-UA" dirty="0"/>
        </a:p>
      </dgm:t>
    </dgm:pt>
    <dgm:pt modelId="{3020214E-DD03-490E-A10C-B17E0D40FB9B}" type="parTrans" cxnId="{28F1EF56-AB50-4C14-9F64-6D41031B68F8}">
      <dgm:prSet/>
      <dgm:spPr/>
      <dgm:t>
        <a:bodyPr/>
        <a:lstStyle/>
        <a:p>
          <a:endParaRPr lang="ru-RU"/>
        </a:p>
      </dgm:t>
    </dgm:pt>
    <dgm:pt modelId="{BB554B17-C3A7-4137-BE9A-48234A9BA9A6}" type="sibTrans" cxnId="{28F1EF56-AB50-4C14-9F64-6D41031B68F8}">
      <dgm:prSet/>
      <dgm:spPr/>
      <dgm:t>
        <a:bodyPr/>
        <a:lstStyle/>
        <a:p>
          <a:endParaRPr lang="ru-RU"/>
        </a:p>
      </dgm:t>
    </dgm:pt>
    <dgm:pt modelId="{EC622833-005C-4EFB-A05E-0274B24B371B}">
      <dgm:prSet/>
      <dgm:spPr/>
      <dgm:t>
        <a:bodyPr/>
        <a:lstStyle/>
        <a:p>
          <a:pPr rtl="0"/>
          <a:r>
            <a:rPr lang="uk-UA" dirty="0" smtClean="0"/>
            <a:t>•  полотно пили повинне мати рівну гладеньку поверхню без ум’ятин і хвиль;</a:t>
          </a:r>
          <a:endParaRPr lang="uk-UA" dirty="0"/>
        </a:p>
      </dgm:t>
    </dgm:pt>
    <dgm:pt modelId="{120267ED-6B00-4E73-AACA-09B7A9DD343E}" type="parTrans" cxnId="{7AFE745C-52F0-4FDC-BA4D-3699CC11FD9D}">
      <dgm:prSet/>
      <dgm:spPr/>
      <dgm:t>
        <a:bodyPr/>
        <a:lstStyle/>
        <a:p>
          <a:endParaRPr lang="ru-RU"/>
        </a:p>
      </dgm:t>
    </dgm:pt>
    <dgm:pt modelId="{EDFFCA0C-22C1-4C66-AD43-E7C1136831B7}" type="sibTrans" cxnId="{7AFE745C-52F0-4FDC-BA4D-3699CC11FD9D}">
      <dgm:prSet/>
      <dgm:spPr/>
      <dgm:t>
        <a:bodyPr/>
        <a:lstStyle/>
        <a:p>
          <a:endParaRPr lang="ru-RU"/>
        </a:p>
      </dgm:t>
    </dgm:pt>
    <dgm:pt modelId="{7B24E1B4-3E0B-46F5-96BC-EE99F1543CC2}">
      <dgm:prSet/>
      <dgm:spPr/>
      <dgm:t>
        <a:bodyPr/>
        <a:lstStyle/>
        <a:p>
          <a:pPr rtl="0"/>
          <a:r>
            <a:rPr lang="uk-UA" dirty="0" smtClean="0"/>
            <a:t>• нарізка зубів пили повинна бути рівномірною.</a:t>
          </a:r>
          <a:endParaRPr lang="uk-UA" dirty="0"/>
        </a:p>
      </dgm:t>
    </dgm:pt>
    <dgm:pt modelId="{807E6496-5470-40CF-A40A-C9A52D22495D}" type="parTrans" cxnId="{E74E29A1-A476-4D1D-BEA3-AEECC013DB94}">
      <dgm:prSet/>
      <dgm:spPr/>
      <dgm:t>
        <a:bodyPr/>
        <a:lstStyle/>
        <a:p>
          <a:endParaRPr lang="ru-RU"/>
        </a:p>
      </dgm:t>
    </dgm:pt>
    <dgm:pt modelId="{0F81812F-224C-448B-89B9-6F4549DBCA82}" type="sibTrans" cxnId="{E74E29A1-A476-4D1D-BEA3-AEECC013DB94}">
      <dgm:prSet/>
      <dgm:spPr/>
      <dgm:t>
        <a:bodyPr/>
        <a:lstStyle/>
        <a:p>
          <a:endParaRPr lang="ru-RU"/>
        </a:p>
      </dgm:t>
    </dgm:pt>
    <dgm:pt modelId="{9C262D4C-C63A-490A-8A28-4FDE1FCDDFD9}" type="pres">
      <dgm:prSet presAssocID="{10819708-B2D1-4944-99F8-40F3C30943A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29F2EE-3642-4421-8FEB-3B2D0B18799B}" type="pres">
      <dgm:prSet presAssocID="{7F0E1B9F-5CCE-4289-B842-7771771FEA0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050DE7-A37A-4541-8234-BBEBBEA73878}" type="pres">
      <dgm:prSet presAssocID="{4E9E1677-14B8-47BE-A011-46E511080ADA}" presName="sibTrans" presStyleCnt="0"/>
      <dgm:spPr/>
    </dgm:pt>
    <dgm:pt modelId="{A7F9038B-712E-4972-BB2A-D9A1D172371C}" type="pres">
      <dgm:prSet presAssocID="{AD0DEE87-B41F-41E4-983E-34A9209D3F8B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A015D3-A33D-4C04-955D-58EE32EF645D}" type="pres">
      <dgm:prSet presAssocID="{A0CCDE4F-28C0-4321-A027-0A40EE6198AC}" presName="sibTrans" presStyleCnt="0"/>
      <dgm:spPr/>
    </dgm:pt>
    <dgm:pt modelId="{4F3FC829-3F17-4129-AC07-F29BAADE5F8E}" type="pres">
      <dgm:prSet presAssocID="{1298C957-6B78-400A-B1A6-DDC2D89E331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ACAC8-6983-43CD-83DA-3DD7C5674ABF}" type="pres">
      <dgm:prSet presAssocID="{50228258-C4CD-4754-8281-808AD7FC68AA}" presName="sibTrans" presStyleCnt="0"/>
      <dgm:spPr/>
    </dgm:pt>
    <dgm:pt modelId="{75CFBED6-E2FA-49F8-B342-3FED40B53BE4}" type="pres">
      <dgm:prSet presAssocID="{7FAAB5FA-22A3-4385-A89C-C6DD8400CAE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C68D7D-FE57-48E8-815A-E7A79699C191}" type="pres">
      <dgm:prSet presAssocID="{66FA3726-F93D-4C50-B3C9-2CD6B691CC4C}" presName="sibTrans" presStyleCnt="0"/>
      <dgm:spPr/>
    </dgm:pt>
    <dgm:pt modelId="{EB11CFDA-96E5-42E8-A139-7C86EC52E357}" type="pres">
      <dgm:prSet presAssocID="{059535CA-CA6C-42A8-9DD7-482C833C702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EAAE85-6C3D-495A-AB82-F3A42D2A7973}" type="pres">
      <dgm:prSet presAssocID="{BB554B17-C3A7-4137-BE9A-48234A9BA9A6}" presName="sibTrans" presStyleCnt="0"/>
      <dgm:spPr/>
    </dgm:pt>
    <dgm:pt modelId="{53D5D4F6-98F5-43C4-8ECA-B0962F6CE7E6}" type="pres">
      <dgm:prSet presAssocID="{EC622833-005C-4EFB-A05E-0274B24B371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00DF5-E738-40D1-8B43-C52109C6E6CD}" type="pres">
      <dgm:prSet presAssocID="{EDFFCA0C-22C1-4C66-AD43-E7C1136831B7}" presName="sibTrans" presStyleCnt="0"/>
      <dgm:spPr/>
    </dgm:pt>
    <dgm:pt modelId="{CFDE8D59-857F-41EE-889E-0559D40F3848}" type="pres">
      <dgm:prSet presAssocID="{7B24E1B4-3E0B-46F5-96BC-EE99F1543CC2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A53569-4A56-4821-8DAE-4E50838F88F6}" type="presOf" srcId="{10819708-B2D1-4944-99F8-40F3C30943AE}" destId="{9C262D4C-C63A-490A-8A28-4FDE1FCDDFD9}" srcOrd="0" destOrd="0" presId="urn:microsoft.com/office/officeart/2005/8/layout/hList6"/>
    <dgm:cxn modelId="{E74E29A1-A476-4D1D-BEA3-AEECC013DB94}" srcId="{10819708-B2D1-4944-99F8-40F3C30943AE}" destId="{7B24E1B4-3E0B-46F5-96BC-EE99F1543CC2}" srcOrd="6" destOrd="0" parTransId="{807E6496-5470-40CF-A40A-C9A52D22495D}" sibTransId="{0F81812F-224C-448B-89B9-6F4549DBCA82}"/>
    <dgm:cxn modelId="{465AC930-18A2-4576-8A8B-474F8F20B7A9}" srcId="{10819708-B2D1-4944-99F8-40F3C30943AE}" destId="{AD0DEE87-B41F-41E4-983E-34A9209D3F8B}" srcOrd="1" destOrd="0" parTransId="{95110B79-A8A9-4935-9F48-5FCD9439713E}" sibTransId="{A0CCDE4F-28C0-4321-A027-0A40EE6198AC}"/>
    <dgm:cxn modelId="{50836519-FA15-48FB-AC53-2F54BB549181}" type="presOf" srcId="{AD0DEE87-B41F-41E4-983E-34A9209D3F8B}" destId="{A7F9038B-712E-4972-BB2A-D9A1D172371C}" srcOrd="0" destOrd="0" presId="urn:microsoft.com/office/officeart/2005/8/layout/hList6"/>
    <dgm:cxn modelId="{AC9280C6-7C1A-4CDF-AF9A-27DEE9A8E889}" type="presOf" srcId="{1298C957-6B78-400A-B1A6-DDC2D89E331E}" destId="{4F3FC829-3F17-4129-AC07-F29BAADE5F8E}" srcOrd="0" destOrd="0" presId="urn:microsoft.com/office/officeart/2005/8/layout/hList6"/>
    <dgm:cxn modelId="{042E1D5A-7C08-42D3-ABE3-4C295652664F}" type="presOf" srcId="{7B24E1B4-3E0B-46F5-96BC-EE99F1543CC2}" destId="{CFDE8D59-857F-41EE-889E-0559D40F3848}" srcOrd="0" destOrd="0" presId="urn:microsoft.com/office/officeart/2005/8/layout/hList6"/>
    <dgm:cxn modelId="{B1C29AE8-4669-4158-9DAB-8935ED32E9B3}" type="presOf" srcId="{EC622833-005C-4EFB-A05E-0274B24B371B}" destId="{53D5D4F6-98F5-43C4-8ECA-B0962F6CE7E6}" srcOrd="0" destOrd="0" presId="urn:microsoft.com/office/officeart/2005/8/layout/hList6"/>
    <dgm:cxn modelId="{E864751D-5E83-470E-AFFB-9C70796A803A}" type="presOf" srcId="{7FAAB5FA-22A3-4385-A89C-C6DD8400CAE0}" destId="{75CFBED6-E2FA-49F8-B342-3FED40B53BE4}" srcOrd="0" destOrd="0" presId="urn:microsoft.com/office/officeart/2005/8/layout/hList6"/>
    <dgm:cxn modelId="{F4B47A7A-00C8-4D2A-97F2-70750500423B}" srcId="{10819708-B2D1-4944-99F8-40F3C30943AE}" destId="{7F0E1B9F-5CCE-4289-B842-7771771FEA07}" srcOrd="0" destOrd="0" parTransId="{9084847C-5C81-47A4-9D65-E161A56DD5ED}" sibTransId="{4E9E1677-14B8-47BE-A011-46E511080ADA}"/>
    <dgm:cxn modelId="{4FA7BB6A-35AB-4373-BC4A-C7A1B0B5E369}" type="presOf" srcId="{059535CA-CA6C-42A8-9DD7-482C833C702C}" destId="{EB11CFDA-96E5-42E8-A139-7C86EC52E357}" srcOrd="0" destOrd="0" presId="urn:microsoft.com/office/officeart/2005/8/layout/hList6"/>
    <dgm:cxn modelId="{7AFE745C-52F0-4FDC-BA4D-3699CC11FD9D}" srcId="{10819708-B2D1-4944-99F8-40F3C30943AE}" destId="{EC622833-005C-4EFB-A05E-0274B24B371B}" srcOrd="5" destOrd="0" parTransId="{120267ED-6B00-4E73-AACA-09B7A9DD343E}" sibTransId="{EDFFCA0C-22C1-4C66-AD43-E7C1136831B7}"/>
    <dgm:cxn modelId="{EEB065B9-B70C-4429-9A04-CBD6BF172DB8}" srcId="{10819708-B2D1-4944-99F8-40F3C30943AE}" destId="{7FAAB5FA-22A3-4385-A89C-C6DD8400CAE0}" srcOrd="3" destOrd="0" parTransId="{30D5CF8E-AFD5-483B-BCF5-13E39CDA6EE3}" sibTransId="{66FA3726-F93D-4C50-B3C9-2CD6B691CC4C}"/>
    <dgm:cxn modelId="{0DFE7806-3473-44A1-BF15-1B41FCB719FF}" srcId="{10819708-B2D1-4944-99F8-40F3C30943AE}" destId="{1298C957-6B78-400A-B1A6-DDC2D89E331E}" srcOrd="2" destOrd="0" parTransId="{8BBC9F2C-878C-42D0-9FA6-8F99D9C7EBBD}" sibTransId="{50228258-C4CD-4754-8281-808AD7FC68AA}"/>
    <dgm:cxn modelId="{28F1EF56-AB50-4C14-9F64-6D41031B68F8}" srcId="{10819708-B2D1-4944-99F8-40F3C30943AE}" destId="{059535CA-CA6C-42A8-9DD7-482C833C702C}" srcOrd="4" destOrd="0" parTransId="{3020214E-DD03-490E-A10C-B17E0D40FB9B}" sibTransId="{BB554B17-C3A7-4137-BE9A-48234A9BA9A6}"/>
    <dgm:cxn modelId="{F53E53F1-9363-4071-B207-38F7CA49ED66}" type="presOf" srcId="{7F0E1B9F-5CCE-4289-B842-7771771FEA07}" destId="{4229F2EE-3642-4421-8FEB-3B2D0B18799B}" srcOrd="0" destOrd="0" presId="urn:microsoft.com/office/officeart/2005/8/layout/hList6"/>
    <dgm:cxn modelId="{0FC01272-85DA-45FA-B85E-B35133474AD2}" type="presParOf" srcId="{9C262D4C-C63A-490A-8A28-4FDE1FCDDFD9}" destId="{4229F2EE-3642-4421-8FEB-3B2D0B18799B}" srcOrd="0" destOrd="0" presId="urn:microsoft.com/office/officeart/2005/8/layout/hList6"/>
    <dgm:cxn modelId="{2F889433-6131-4D29-B5E3-68E6EB46DD20}" type="presParOf" srcId="{9C262D4C-C63A-490A-8A28-4FDE1FCDDFD9}" destId="{B9050DE7-A37A-4541-8234-BBEBBEA73878}" srcOrd="1" destOrd="0" presId="urn:microsoft.com/office/officeart/2005/8/layout/hList6"/>
    <dgm:cxn modelId="{A8AFEEDD-5864-46C9-9BBF-930FD816EA71}" type="presParOf" srcId="{9C262D4C-C63A-490A-8A28-4FDE1FCDDFD9}" destId="{A7F9038B-712E-4972-BB2A-D9A1D172371C}" srcOrd="2" destOrd="0" presId="urn:microsoft.com/office/officeart/2005/8/layout/hList6"/>
    <dgm:cxn modelId="{99101A6F-6E58-4501-AB04-EE98EE5101A1}" type="presParOf" srcId="{9C262D4C-C63A-490A-8A28-4FDE1FCDDFD9}" destId="{B8A015D3-A33D-4C04-955D-58EE32EF645D}" srcOrd="3" destOrd="0" presId="urn:microsoft.com/office/officeart/2005/8/layout/hList6"/>
    <dgm:cxn modelId="{4BC4CDFE-1DA7-4E1D-99BE-A1E19EAFEC17}" type="presParOf" srcId="{9C262D4C-C63A-490A-8A28-4FDE1FCDDFD9}" destId="{4F3FC829-3F17-4129-AC07-F29BAADE5F8E}" srcOrd="4" destOrd="0" presId="urn:microsoft.com/office/officeart/2005/8/layout/hList6"/>
    <dgm:cxn modelId="{FE32F277-87D1-47A5-89CF-7FFF762FCF5C}" type="presParOf" srcId="{9C262D4C-C63A-490A-8A28-4FDE1FCDDFD9}" destId="{78AACAC8-6983-43CD-83DA-3DD7C5674ABF}" srcOrd="5" destOrd="0" presId="urn:microsoft.com/office/officeart/2005/8/layout/hList6"/>
    <dgm:cxn modelId="{6DFAEE6A-218A-4EEA-98AE-BFD5C9EF74F6}" type="presParOf" srcId="{9C262D4C-C63A-490A-8A28-4FDE1FCDDFD9}" destId="{75CFBED6-E2FA-49F8-B342-3FED40B53BE4}" srcOrd="6" destOrd="0" presId="urn:microsoft.com/office/officeart/2005/8/layout/hList6"/>
    <dgm:cxn modelId="{3AFBB19C-42CD-40EF-BB5A-7C18FFCA5AF4}" type="presParOf" srcId="{9C262D4C-C63A-490A-8A28-4FDE1FCDDFD9}" destId="{88C68D7D-FE57-48E8-815A-E7A79699C191}" srcOrd="7" destOrd="0" presId="urn:microsoft.com/office/officeart/2005/8/layout/hList6"/>
    <dgm:cxn modelId="{D92E4EBB-39F5-4CB4-91AF-2A0F984BC702}" type="presParOf" srcId="{9C262D4C-C63A-490A-8A28-4FDE1FCDDFD9}" destId="{EB11CFDA-96E5-42E8-A139-7C86EC52E357}" srcOrd="8" destOrd="0" presId="urn:microsoft.com/office/officeart/2005/8/layout/hList6"/>
    <dgm:cxn modelId="{4C805F73-909D-4FA4-9612-58F84361F2F9}" type="presParOf" srcId="{9C262D4C-C63A-490A-8A28-4FDE1FCDDFD9}" destId="{C4EAAE85-6C3D-495A-AB82-F3A42D2A7973}" srcOrd="9" destOrd="0" presId="urn:microsoft.com/office/officeart/2005/8/layout/hList6"/>
    <dgm:cxn modelId="{32E9F2C6-10B5-4E9B-9140-D92040552625}" type="presParOf" srcId="{9C262D4C-C63A-490A-8A28-4FDE1FCDDFD9}" destId="{53D5D4F6-98F5-43C4-8ECA-B0962F6CE7E6}" srcOrd="10" destOrd="0" presId="urn:microsoft.com/office/officeart/2005/8/layout/hList6"/>
    <dgm:cxn modelId="{96BAB594-7863-42AD-849F-D42F5C50DCBF}" type="presParOf" srcId="{9C262D4C-C63A-490A-8A28-4FDE1FCDDFD9}" destId="{26900DF5-E738-40D1-8B43-C52109C6E6CD}" srcOrd="11" destOrd="0" presId="urn:microsoft.com/office/officeart/2005/8/layout/hList6"/>
    <dgm:cxn modelId="{5A47C335-6841-4BAF-948B-051C6E08EE62}" type="presParOf" srcId="{9C262D4C-C63A-490A-8A28-4FDE1FCDDFD9}" destId="{CFDE8D59-857F-41EE-889E-0559D40F3848}" srcOrd="1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A21F79-DAAD-4D5D-94E4-8C16BC855F64}" type="doc">
      <dgm:prSet loTypeId="urn:microsoft.com/office/officeart/2008/layout/VerticalCircleList" loCatId="list" qsTypeId="urn:microsoft.com/office/officeart/2005/8/quickstyle/3d3" qsCatId="3D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5EAF6EBA-5D8A-4726-BB87-CCB3FDE2448D}">
      <dgm:prSet/>
      <dgm:spPr/>
      <dgm:t>
        <a:bodyPr/>
        <a:lstStyle/>
        <a:p>
          <a:pPr rtl="0"/>
          <a:r>
            <a:rPr lang="uk-UA" b="1" dirty="0" smtClean="0"/>
            <a:t>Скальпелі</a:t>
          </a:r>
          <a:endParaRPr lang="uk-UA" dirty="0"/>
        </a:p>
      </dgm:t>
    </dgm:pt>
    <dgm:pt modelId="{964C2245-2ADC-4923-B09F-2B7AEC60D12F}" type="parTrans" cxnId="{FC2FEB8B-AE77-4BCC-B0D1-83C969CD6521}">
      <dgm:prSet/>
      <dgm:spPr/>
      <dgm:t>
        <a:bodyPr/>
        <a:lstStyle/>
        <a:p>
          <a:endParaRPr lang="ru-RU"/>
        </a:p>
      </dgm:t>
    </dgm:pt>
    <dgm:pt modelId="{363326EE-38D6-4217-B2D0-8E44161B98BD}" type="sibTrans" cxnId="{FC2FEB8B-AE77-4BCC-B0D1-83C969CD6521}">
      <dgm:prSet/>
      <dgm:spPr/>
      <dgm:t>
        <a:bodyPr/>
        <a:lstStyle/>
        <a:p>
          <a:endParaRPr lang="ru-RU"/>
        </a:p>
      </dgm:t>
    </dgm:pt>
    <dgm:pt modelId="{5E579DD8-A2DE-4BA4-A516-657CED3C1F4E}">
      <dgm:prSet/>
      <dgm:spPr/>
      <dgm:t>
        <a:bodyPr/>
        <a:lstStyle/>
        <a:p>
          <a:pPr rtl="0"/>
          <a:r>
            <a:rPr lang="ru-RU" b="1" dirty="0" smtClean="0"/>
            <a:t>Ножі</a:t>
          </a:r>
          <a:endParaRPr lang="uk-UA" dirty="0"/>
        </a:p>
      </dgm:t>
    </dgm:pt>
    <dgm:pt modelId="{86A0C43A-A075-4D75-8299-FB0A6E361450}" type="parTrans" cxnId="{69506CE5-59C7-425E-85C1-149383CB338B}">
      <dgm:prSet/>
      <dgm:spPr/>
      <dgm:t>
        <a:bodyPr/>
        <a:lstStyle/>
        <a:p>
          <a:endParaRPr lang="ru-RU"/>
        </a:p>
      </dgm:t>
    </dgm:pt>
    <dgm:pt modelId="{12381B61-1C36-49BD-B53E-50E5CF7B67AC}" type="sibTrans" cxnId="{69506CE5-59C7-425E-85C1-149383CB338B}">
      <dgm:prSet/>
      <dgm:spPr/>
      <dgm:t>
        <a:bodyPr/>
        <a:lstStyle/>
        <a:p>
          <a:endParaRPr lang="ru-RU"/>
        </a:p>
      </dgm:t>
    </dgm:pt>
    <dgm:pt modelId="{3864D89C-2A31-478B-BD75-EB16E0A04E38}">
      <dgm:prSet/>
      <dgm:spPr/>
      <dgm:t>
        <a:bodyPr/>
        <a:lstStyle/>
        <a:p>
          <a:pPr rtl="0"/>
          <a:r>
            <a:rPr lang="ru-RU" b="1" dirty="0" smtClean="0"/>
            <a:t>долота</a:t>
          </a:r>
          <a:endParaRPr lang="uk-UA" dirty="0"/>
        </a:p>
      </dgm:t>
    </dgm:pt>
    <dgm:pt modelId="{0301BB0F-3EBB-434B-8164-10CD47F1F9EA}" type="parTrans" cxnId="{1CDEDC3B-3E52-4228-B85A-25A4EE0FAA5C}">
      <dgm:prSet/>
      <dgm:spPr/>
      <dgm:t>
        <a:bodyPr/>
        <a:lstStyle/>
        <a:p>
          <a:endParaRPr lang="ru-RU"/>
        </a:p>
      </dgm:t>
    </dgm:pt>
    <dgm:pt modelId="{F974923B-FEB3-4C50-978E-51945115018B}" type="sibTrans" cxnId="{1CDEDC3B-3E52-4228-B85A-25A4EE0FAA5C}">
      <dgm:prSet/>
      <dgm:spPr/>
      <dgm:t>
        <a:bodyPr/>
        <a:lstStyle/>
        <a:p>
          <a:endParaRPr lang="ru-RU"/>
        </a:p>
      </dgm:t>
    </dgm:pt>
    <dgm:pt modelId="{8D517264-543E-481D-9E98-E7345737FED1}">
      <dgm:prSet/>
      <dgm:spPr/>
      <dgm:t>
        <a:bodyPr/>
        <a:lstStyle/>
        <a:p>
          <a:pPr rtl="0"/>
          <a:r>
            <a:rPr lang="ru-RU" b="1" dirty="0" smtClean="0"/>
            <a:t>распатори</a:t>
          </a:r>
          <a:endParaRPr lang="uk-UA" dirty="0"/>
        </a:p>
      </dgm:t>
    </dgm:pt>
    <dgm:pt modelId="{4CEF87C5-A1F7-4F1F-8330-6FA9D0821687}" type="parTrans" cxnId="{CFE02317-BE7C-4CCF-8102-D0FDCFF130A4}">
      <dgm:prSet/>
      <dgm:spPr/>
      <dgm:t>
        <a:bodyPr/>
        <a:lstStyle/>
        <a:p>
          <a:endParaRPr lang="ru-RU"/>
        </a:p>
      </dgm:t>
    </dgm:pt>
    <dgm:pt modelId="{5BC58C17-A624-43D5-BD85-2F2EF2D61F9E}" type="sibTrans" cxnId="{CFE02317-BE7C-4CCF-8102-D0FDCFF130A4}">
      <dgm:prSet/>
      <dgm:spPr/>
      <dgm:t>
        <a:bodyPr/>
        <a:lstStyle/>
        <a:p>
          <a:endParaRPr lang="ru-RU"/>
        </a:p>
      </dgm:t>
    </dgm:pt>
    <dgm:pt modelId="{E5B6BBA7-08B5-48C4-9A0A-CEFD89102A42}">
      <dgm:prSet/>
      <dgm:spPr/>
      <dgm:t>
        <a:bodyPr/>
        <a:lstStyle/>
        <a:p>
          <a:pPr rtl="0"/>
          <a:r>
            <a:rPr lang="ru-RU" b="1" dirty="0" smtClean="0"/>
            <a:t>ложки медичні</a:t>
          </a:r>
          <a:endParaRPr lang="uk-UA" dirty="0"/>
        </a:p>
      </dgm:t>
    </dgm:pt>
    <dgm:pt modelId="{563748EC-5BE8-4B11-8F2E-5BA98221B2A8}" type="parTrans" cxnId="{66351EB6-533C-41D8-8224-0E773061E24C}">
      <dgm:prSet/>
      <dgm:spPr/>
      <dgm:t>
        <a:bodyPr/>
        <a:lstStyle/>
        <a:p>
          <a:endParaRPr lang="ru-RU"/>
        </a:p>
      </dgm:t>
    </dgm:pt>
    <dgm:pt modelId="{148CEFEC-2781-43B7-AF1C-87AD83BE46D0}" type="sibTrans" cxnId="{66351EB6-533C-41D8-8224-0E773061E24C}">
      <dgm:prSet/>
      <dgm:spPr/>
      <dgm:t>
        <a:bodyPr/>
        <a:lstStyle/>
        <a:p>
          <a:endParaRPr lang="ru-RU"/>
        </a:p>
      </dgm:t>
    </dgm:pt>
    <dgm:pt modelId="{01086C41-6A80-46F0-9464-B33D4535698B}">
      <dgm:prSet/>
      <dgm:spPr/>
      <dgm:t>
        <a:bodyPr/>
        <a:lstStyle/>
        <a:p>
          <a:pPr rtl="0"/>
          <a:r>
            <a:rPr lang="ru-RU" b="1" dirty="0" smtClean="0"/>
            <a:t>ножиці</a:t>
          </a:r>
          <a:endParaRPr lang="uk-UA" dirty="0"/>
        </a:p>
      </dgm:t>
    </dgm:pt>
    <dgm:pt modelId="{5FD6A642-8297-418D-8212-C29E9D08AB3C}" type="parTrans" cxnId="{505B84B0-628E-46F3-A71A-E0220F5C202F}">
      <dgm:prSet/>
      <dgm:spPr/>
      <dgm:t>
        <a:bodyPr/>
        <a:lstStyle/>
        <a:p>
          <a:endParaRPr lang="ru-RU"/>
        </a:p>
      </dgm:t>
    </dgm:pt>
    <dgm:pt modelId="{470A86F4-7B7B-43EF-B9DE-507419038A92}" type="sibTrans" cxnId="{505B84B0-628E-46F3-A71A-E0220F5C202F}">
      <dgm:prSet/>
      <dgm:spPr/>
      <dgm:t>
        <a:bodyPr/>
        <a:lstStyle/>
        <a:p>
          <a:endParaRPr lang="ru-RU"/>
        </a:p>
      </dgm:t>
    </dgm:pt>
    <dgm:pt modelId="{07BA9845-0E3C-459E-A988-04E9ABA4558B}">
      <dgm:prSet/>
      <dgm:spPr/>
      <dgm:t>
        <a:bodyPr/>
        <a:lstStyle/>
        <a:p>
          <a:pPr rtl="0"/>
          <a:r>
            <a:rPr lang="ru-RU" b="1" dirty="0" smtClean="0"/>
            <a:t>пилки</a:t>
          </a:r>
          <a:endParaRPr lang="uk-UA" dirty="0"/>
        </a:p>
      </dgm:t>
    </dgm:pt>
    <dgm:pt modelId="{C50F5C57-1173-4645-98AC-C12F8F5F6128}" type="parTrans" cxnId="{749571DB-4B33-45F8-9FCE-7C0E8876BA2E}">
      <dgm:prSet/>
      <dgm:spPr/>
      <dgm:t>
        <a:bodyPr/>
        <a:lstStyle/>
        <a:p>
          <a:endParaRPr lang="ru-RU"/>
        </a:p>
      </dgm:t>
    </dgm:pt>
    <dgm:pt modelId="{28904935-7ACE-4D76-87E0-B6397D5CE379}" type="sibTrans" cxnId="{749571DB-4B33-45F8-9FCE-7C0E8876BA2E}">
      <dgm:prSet/>
      <dgm:spPr/>
      <dgm:t>
        <a:bodyPr/>
        <a:lstStyle/>
        <a:p>
          <a:endParaRPr lang="ru-RU"/>
        </a:p>
      </dgm:t>
    </dgm:pt>
    <dgm:pt modelId="{CACD28A2-7542-4507-8B49-BF10D4DBA131}">
      <dgm:prSet/>
      <dgm:spPr/>
      <dgm:t>
        <a:bodyPr/>
        <a:lstStyle/>
        <a:p>
          <a:pPr rtl="0"/>
          <a:r>
            <a:rPr lang="ru-RU" b="1" dirty="0" smtClean="0"/>
            <a:t>щипці кісткові.</a:t>
          </a:r>
          <a:endParaRPr lang="uk-UA" dirty="0"/>
        </a:p>
      </dgm:t>
    </dgm:pt>
    <dgm:pt modelId="{551B524B-8B45-4437-8FF4-898AF1E7EE4E}" type="parTrans" cxnId="{D9D9617C-1F23-4A9D-919F-6D1BCBE7F8E0}">
      <dgm:prSet/>
      <dgm:spPr/>
      <dgm:t>
        <a:bodyPr/>
        <a:lstStyle/>
        <a:p>
          <a:endParaRPr lang="ru-RU"/>
        </a:p>
      </dgm:t>
    </dgm:pt>
    <dgm:pt modelId="{7E10B424-D4F5-4CD8-8063-4445B791E84C}" type="sibTrans" cxnId="{D9D9617C-1F23-4A9D-919F-6D1BCBE7F8E0}">
      <dgm:prSet/>
      <dgm:spPr/>
      <dgm:t>
        <a:bodyPr/>
        <a:lstStyle/>
        <a:p>
          <a:endParaRPr lang="ru-RU"/>
        </a:p>
      </dgm:t>
    </dgm:pt>
    <dgm:pt modelId="{636D0DBE-89BB-4A0B-87AA-DD8796B03A30}" type="pres">
      <dgm:prSet presAssocID="{1DA21F79-DAAD-4D5D-94E4-8C16BC855F64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73D36BE2-FE4B-4DB4-B033-00F8EE5F629B}" type="pres">
      <dgm:prSet presAssocID="{5EAF6EBA-5D8A-4726-BB87-CCB3FDE2448D}" presName="noChildren" presStyleCnt="0"/>
      <dgm:spPr/>
    </dgm:pt>
    <dgm:pt modelId="{C71B5692-4FF1-4E3B-933D-4FFE04E99D25}" type="pres">
      <dgm:prSet presAssocID="{5EAF6EBA-5D8A-4726-BB87-CCB3FDE2448D}" presName="gap" presStyleCnt="0"/>
      <dgm:spPr/>
    </dgm:pt>
    <dgm:pt modelId="{57782446-002D-46B5-AF8E-8846D49CEDC4}" type="pres">
      <dgm:prSet presAssocID="{5EAF6EBA-5D8A-4726-BB87-CCB3FDE2448D}" presName="medCircle2" presStyleLbl="vennNode1" presStyleIdx="0" presStyleCnt="8"/>
      <dgm:spPr/>
    </dgm:pt>
    <dgm:pt modelId="{EF3A1A74-2603-4674-B2A7-CB8DD1E74186}" type="pres">
      <dgm:prSet presAssocID="{5EAF6EBA-5D8A-4726-BB87-CCB3FDE2448D}" presName="txLvlOnly1" presStyleLbl="revTx" presStyleIdx="0" presStyleCnt="8"/>
      <dgm:spPr/>
      <dgm:t>
        <a:bodyPr/>
        <a:lstStyle/>
        <a:p>
          <a:endParaRPr lang="ru-RU"/>
        </a:p>
      </dgm:t>
    </dgm:pt>
    <dgm:pt modelId="{71A8EE39-9EF3-43B1-B687-08BB65F7BD6B}" type="pres">
      <dgm:prSet presAssocID="{5E579DD8-A2DE-4BA4-A516-657CED3C1F4E}" presName="noChildren" presStyleCnt="0"/>
      <dgm:spPr/>
    </dgm:pt>
    <dgm:pt modelId="{7D698881-E959-4804-8065-F1DA06B09A37}" type="pres">
      <dgm:prSet presAssocID="{5E579DD8-A2DE-4BA4-A516-657CED3C1F4E}" presName="gap" presStyleCnt="0"/>
      <dgm:spPr/>
    </dgm:pt>
    <dgm:pt modelId="{AAEFD3DB-0ED5-4116-8317-D58DFC9A46CB}" type="pres">
      <dgm:prSet presAssocID="{5E579DD8-A2DE-4BA4-A516-657CED3C1F4E}" presName="medCircle2" presStyleLbl="vennNode1" presStyleIdx="1" presStyleCnt="8"/>
      <dgm:spPr/>
    </dgm:pt>
    <dgm:pt modelId="{03BE7120-5887-46AC-9DB6-077076D8AA94}" type="pres">
      <dgm:prSet presAssocID="{5E579DD8-A2DE-4BA4-A516-657CED3C1F4E}" presName="txLvlOnly1" presStyleLbl="revTx" presStyleIdx="1" presStyleCnt="8"/>
      <dgm:spPr/>
      <dgm:t>
        <a:bodyPr/>
        <a:lstStyle/>
        <a:p>
          <a:endParaRPr lang="ru-RU"/>
        </a:p>
      </dgm:t>
    </dgm:pt>
    <dgm:pt modelId="{84284D71-90B0-4775-9146-EC2540A3DFB4}" type="pres">
      <dgm:prSet presAssocID="{3864D89C-2A31-478B-BD75-EB16E0A04E38}" presName="noChildren" presStyleCnt="0"/>
      <dgm:spPr/>
    </dgm:pt>
    <dgm:pt modelId="{286CA22F-3ABA-4EEA-9BCB-88DEBD8D7891}" type="pres">
      <dgm:prSet presAssocID="{3864D89C-2A31-478B-BD75-EB16E0A04E38}" presName="gap" presStyleCnt="0"/>
      <dgm:spPr/>
    </dgm:pt>
    <dgm:pt modelId="{83F730AB-116B-49D8-A16B-CEA8B479AF83}" type="pres">
      <dgm:prSet presAssocID="{3864D89C-2A31-478B-BD75-EB16E0A04E38}" presName="medCircle2" presStyleLbl="vennNode1" presStyleIdx="2" presStyleCnt="8"/>
      <dgm:spPr/>
    </dgm:pt>
    <dgm:pt modelId="{4ECA6F92-1285-41C5-8A61-85E55DAA0DC3}" type="pres">
      <dgm:prSet presAssocID="{3864D89C-2A31-478B-BD75-EB16E0A04E38}" presName="txLvlOnly1" presStyleLbl="revTx" presStyleIdx="2" presStyleCnt="8"/>
      <dgm:spPr/>
      <dgm:t>
        <a:bodyPr/>
        <a:lstStyle/>
        <a:p>
          <a:endParaRPr lang="ru-RU"/>
        </a:p>
      </dgm:t>
    </dgm:pt>
    <dgm:pt modelId="{877D733B-1491-48D0-9A73-281EB485086E}" type="pres">
      <dgm:prSet presAssocID="{8D517264-543E-481D-9E98-E7345737FED1}" presName="noChildren" presStyleCnt="0"/>
      <dgm:spPr/>
    </dgm:pt>
    <dgm:pt modelId="{F8C116AC-F6BA-44A2-8322-261293DD0891}" type="pres">
      <dgm:prSet presAssocID="{8D517264-543E-481D-9E98-E7345737FED1}" presName="gap" presStyleCnt="0"/>
      <dgm:spPr/>
    </dgm:pt>
    <dgm:pt modelId="{8F053712-C675-45EC-AA81-E6851EB458EE}" type="pres">
      <dgm:prSet presAssocID="{8D517264-543E-481D-9E98-E7345737FED1}" presName="medCircle2" presStyleLbl="vennNode1" presStyleIdx="3" presStyleCnt="8"/>
      <dgm:spPr/>
    </dgm:pt>
    <dgm:pt modelId="{2F14B2F7-7B4B-409C-BFD2-D15ADE538D52}" type="pres">
      <dgm:prSet presAssocID="{8D517264-543E-481D-9E98-E7345737FED1}" presName="txLvlOnly1" presStyleLbl="revTx" presStyleIdx="3" presStyleCnt="8"/>
      <dgm:spPr/>
      <dgm:t>
        <a:bodyPr/>
        <a:lstStyle/>
        <a:p>
          <a:endParaRPr lang="ru-RU"/>
        </a:p>
      </dgm:t>
    </dgm:pt>
    <dgm:pt modelId="{6185611D-7844-48F8-BD43-A0472893E0B1}" type="pres">
      <dgm:prSet presAssocID="{E5B6BBA7-08B5-48C4-9A0A-CEFD89102A42}" presName="noChildren" presStyleCnt="0"/>
      <dgm:spPr/>
    </dgm:pt>
    <dgm:pt modelId="{C5C5218F-2BC6-4B51-95AA-70CC4E3DCADE}" type="pres">
      <dgm:prSet presAssocID="{E5B6BBA7-08B5-48C4-9A0A-CEFD89102A42}" presName="gap" presStyleCnt="0"/>
      <dgm:spPr/>
    </dgm:pt>
    <dgm:pt modelId="{01DF78CF-C12E-4EFA-BCE3-679C88920A52}" type="pres">
      <dgm:prSet presAssocID="{E5B6BBA7-08B5-48C4-9A0A-CEFD89102A42}" presName="medCircle2" presStyleLbl="vennNode1" presStyleIdx="4" presStyleCnt="8"/>
      <dgm:spPr/>
    </dgm:pt>
    <dgm:pt modelId="{0F48CD7D-C120-49B2-BFD7-0D9D2C7F69FE}" type="pres">
      <dgm:prSet presAssocID="{E5B6BBA7-08B5-48C4-9A0A-CEFD89102A42}" presName="txLvlOnly1" presStyleLbl="revTx" presStyleIdx="4" presStyleCnt="8"/>
      <dgm:spPr/>
      <dgm:t>
        <a:bodyPr/>
        <a:lstStyle/>
        <a:p>
          <a:endParaRPr lang="ru-RU"/>
        </a:p>
      </dgm:t>
    </dgm:pt>
    <dgm:pt modelId="{B8351D6B-B412-4864-A23C-18C311EBEB9B}" type="pres">
      <dgm:prSet presAssocID="{01086C41-6A80-46F0-9464-B33D4535698B}" presName="noChildren" presStyleCnt="0"/>
      <dgm:spPr/>
    </dgm:pt>
    <dgm:pt modelId="{64B51F6B-8B3E-449D-8795-01A7CE16B751}" type="pres">
      <dgm:prSet presAssocID="{01086C41-6A80-46F0-9464-B33D4535698B}" presName="gap" presStyleCnt="0"/>
      <dgm:spPr/>
    </dgm:pt>
    <dgm:pt modelId="{B1F5F300-C4A9-46E7-B8E7-1342B4F2A20F}" type="pres">
      <dgm:prSet presAssocID="{01086C41-6A80-46F0-9464-B33D4535698B}" presName="medCircle2" presStyleLbl="vennNode1" presStyleIdx="5" presStyleCnt="8"/>
      <dgm:spPr/>
    </dgm:pt>
    <dgm:pt modelId="{4D4BDA83-8CD6-450C-9BAC-3E9B41648C6F}" type="pres">
      <dgm:prSet presAssocID="{01086C41-6A80-46F0-9464-B33D4535698B}" presName="txLvlOnly1" presStyleLbl="revTx" presStyleIdx="5" presStyleCnt="8"/>
      <dgm:spPr/>
      <dgm:t>
        <a:bodyPr/>
        <a:lstStyle/>
        <a:p>
          <a:endParaRPr lang="ru-RU"/>
        </a:p>
      </dgm:t>
    </dgm:pt>
    <dgm:pt modelId="{6425DEE0-9B7E-4AB1-92B2-6D4FD4336A97}" type="pres">
      <dgm:prSet presAssocID="{07BA9845-0E3C-459E-A988-04E9ABA4558B}" presName="noChildren" presStyleCnt="0"/>
      <dgm:spPr/>
    </dgm:pt>
    <dgm:pt modelId="{168564AF-AF9E-4F9D-8ED2-9DE3F31AD4AD}" type="pres">
      <dgm:prSet presAssocID="{07BA9845-0E3C-459E-A988-04E9ABA4558B}" presName="gap" presStyleCnt="0"/>
      <dgm:spPr/>
    </dgm:pt>
    <dgm:pt modelId="{E02075FD-FAFC-431D-BB0A-F168E1836631}" type="pres">
      <dgm:prSet presAssocID="{07BA9845-0E3C-459E-A988-04E9ABA4558B}" presName="medCircle2" presStyleLbl="vennNode1" presStyleIdx="6" presStyleCnt="8"/>
      <dgm:spPr/>
    </dgm:pt>
    <dgm:pt modelId="{1B36E918-2E35-4D1A-B6C3-A593ECC68383}" type="pres">
      <dgm:prSet presAssocID="{07BA9845-0E3C-459E-A988-04E9ABA4558B}" presName="txLvlOnly1" presStyleLbl="revTx" presStyleIdx="6" presStyleCnt="8"/>
      <dgm:spPr/>
      <dgm:t>
        <a:bodyPr/>
        <a:lstStyle/>
        <a:p>
          <a:endParaRPr lang="ru-RU"/>
        </a:p>
      </dgm:t>
    </dgm:pt>
    <dgm:pt modelId="{4D2FE6C1-6487-4C1D-A158-D80F9E8ACB59}" type="pres">
      <dgm:prSet presAssocID="{CACD28A2-7542-4507-8B49-BF10D4DBA131}" presName="noChildren" presStyleCnt="0"/>
      <dgm:spPr/>
    </dgm:pt>
    <dgm:pt modelId="{7214A58E-E46C-4791-A017-DC721AFC183E}" type="pres">
      <dgm:prSet presAssocID="{CACD28A2-7542-4507-8B49-BF10D4DBA131}" presName="gap" presStyleCnt="0"/>
      <dgm:spPr/>
    </dgm:pt>
    <dgm:pt modelId="{91DB9906-8A10-450A-A08F-042FFED0B15D}" type="pres">
      <dgm:prSet presAssocID="{CACD28A2-7542-4507-8B49-BF10D4DBA131}" presName="medCircle2" presStyleLbl="vennNode1" presStyleIdx="7" presStyleCnt="8"/>
      <dgm:spPr/>
    </dgm:pt>
    <dgm:pt modelId="{4EFA913C-2779-46CF-9FDB-A3BB535C8A81}" type="pres">
      <dgm:prSet presAssocID="{CACD28A2-7542-4507-8B49-BF10D4DBA131}" presName="txLvlOnly1" presStyleLbl="revTx" presStyleIdx="7" presStyleCnt="8"/>
      <dgm:spPr/>
      <dgm:t>
        <a:bodyPr/>
        <a:lstStyle/>
        <a:p>
          <a:endParaRPr lang="ru-RU"/>
        </a:p>
      </dgm:t>
    </dgm:pt>
  </dgm:ptLst>
  <dgm:cxnLst>
    <dgm:cxn modelId="{E8EB7696-A7FF-4339-AA00-C24EFF7D7320}" type="presOf" srcId="{01086C41-6A80-46F0-9464-B33D4535698B}" destId="{4D4BDA83-8CD6-450C-9BAC-3E9B41648C6F}" srcOrd="0" destOrd="0" presId="urn:microsoft.com/office/officeart/2008/layout/VerticalCircleList"/>
    <dgm:cxn modelId="{CFE02317-BE7C-4CCF-8102-D0FDCFF130A4}" srcId="{1DA21F79-DAAD-4D5D-94E4-8C16BC855F64}" destId="{8D517264-543E-481D-9E98-E7345737FED1}" srcOrd="3" destOrd="0" parTransId="{4CEF87C5-A1F7-4F1F-8330-6FA9D0821687}" sibTransId="{5BC58C17-A624-43D5-BD85-2F2EF2D61F9E}"/>
    <dgm:cxn modelId="{B758D2C0-2704-4673-8889-302F4328AD32}" type="presOf" srcId="{07BA9845-0E3C-459E-A988-04E9ABA4558B}" destId="{1B36E918-2E35-4D1A-B6C3-A593ECC68383}" srcOrd="0" destOrd="0" presId="urn:microsoft.com/office/officeart/2008/layout/VerticalCircleList"/>
    <dgm:cxn modelId="{FC2FEB8B-AE77-4BCC-B0D1-83C969CD6521}" srcId="{1DA21F79-DAAD-4D5D-94E4-8C16BC855F64}" destId="{5EAF6EBA-5D8A-4726-BB87-CCB3FDE2448D}" srcOrd="0" destOrd="0" parTransId="{964C2245-2ADC-4923-B09F-2B7AEC60D12F}" sibTransId="{363326EE-38D6-4217-B2D0-8E44161B98BD}"/>
    <dgm:cxn modelId="{E5DB185C-719F-4CD9-8162-0D50CF0CE549}" type="presOf" srcId="{5EAF6EBA-5D8A-4726-BB87-CCB3FDE2448D}" destId="{EF3A1A74-2603-4674-B2A7-CB8DD1E74186}" srcOrd="0" destOrd="0" presId="urn:microsoft.com/office/officeart/2008/layout/VerticalCircleList"/>
    <dgm:cxn modelId="{66351EB6-533C-41D8-8224-0E773061E24C}" srcId="{1DA21F79-DAAD-4D5D-94E4-8C16BC855F64}" destId="{E5B6BBA7-08B5-48C4-9A0A-CEFD89102A42}" srcOrd="4" destOrd="0" parTransId="{563748EC-5BE8-4B11-8F2E-5BA98221B2A8}" sibTransId="{148CEFEC-2781-43B7-AF1C-87AD83BE46D0}"/>
    <dgm:cxn modelId="{1CDEDC3B-3E52-4228-B85A-25A4EE0FAA5C}" srcId="{1DA21F79-DAAD-4D5D-94E4-8C16BC855F64}" destId="{3864D89C-2A31-478B-BD75-EB16E0A04E38}" srcOrd="2" destOrd="0" parTransId="{0301BB0F-3EBB-434B-8164-10CD47F1F9EA}" sibTransId="{F974923B-FEB3-4C50-978E-51945115018B}"/>
    <dgm:cxn modelId="{8517F872-CF9F-4216-897A-76688D79663E}" type="presOf" srcId="{1DA21F79-DAAD-4D5D-94E4-8C16BC855F64}" destId="{636D0DBE-89BB-4A0B-87AA-DD8796B03A30}" srcOrd="0" destOrd="0" presId="urn:microsoft.com/office/officeart/2008/layout/VerticalCircleList"/>
    <dgm:cxn modelId="{749571DB-4B33-45F8-9FCE-7C0E8876BA2E}" srcId="{1DA21F79-DAAD-4D5D-94E4-8C16BC855F64}" destId="{07BA9845-0E3C-459E-A988-04E9ABA4558B}" srcOrd="6" destOrd="0" parTransId="{C50F5C57-1173-4645-98AC-C12F8F5F6128}" sibTransId="{28904935-7ACE-4D76-87E0-B6397D5CE379}"/>
    <dgm:cxn modelId="{44A09168-FABA-429E-B832-FB6DA77432D2}" type="presOf" srcId="{5E579DD8-A2DE-4BA4-A516-657CED3C1F4E}" destId="{03BE7120-5887-46AC-9DB6-077076D8AA94}" srcOrd="0" destOrd="0" presId="urn:microsoft.com/office/officeart/2008/layout/VerticalCircleList"/>
    <dgm:cxn modelId="{505B84B0-628E-46F3-A71A-E0220F5C202F}" srcId="{1DA21F79-DAAD-4D5D-94E4-8C16BC855F64}" destId="{01086C41-6A80-46F0-9464-B33D4535698B}" srcOrd="5" destOrd="0" parTransId="{5FD6A642-8297-418D-8212-C29E9D08AB3C}" sibTransId="{470A86F4-7B7B-43EF-B9DE-507419038A92}"/>
    <dgm:cxn modelId="{6CFBB7D5-AA13-4893-94D9-FC08AA2CB75E}" type="presOf" srcId="{8D517264-543E-481D-9E98-E7345737FED1}" destId="{2F14B2F7-7B4B-409C-BFD2-D15ADE538D52}" srcOrd="0" destOrd="0" presId="urn:microsoft.com/office/officeart/2008/layout/VerticalCircleList"/>
    <dgm:cxn modelId="{69506CE5-59C7-425E-85C1-149383CB338B}" srcId="{1DA21F79-DAAD-4D5D-94E4-8C16BC855F64}" destId="{5E579DD8-A2DE-4BA4-A516-657CED3C1F4E}" srcOrd="1" destOrd="0" parTransId="{86A0C43A-A075-4D75-8299-FB0A6E361450}" sibTransId="{12381B61-1C36-49BD-B53E-50E5CF7B67AC}"/>
    <dgm:cxn modelId="{8C2E70BC-41D0-4A7C-863D-4D6F078A7DC6}" type="presOf" srcId="{3864D89C-2A31-478B-BD75-EB16E0A04E38}" destId="{4ECA6F92-1285-41C5-8A61-85E55DAA0DC3}" srcOrd="0" destOrd="0" presId="urn:microsoft.com/office/officeart/2008/layout/VerticalCircleList"/>
    <dgm:cxn modelId="{EAFD9FBD-5587-4736-92B6-722D14F7BB97}" type="presOf" srcId="{CACD28A2-7542-4507-8B49-BF10D4DBA131}" destId="{4EFA913C-2779-46CF-9FDB-A3BB535C8A81}" srcOrd="0" destOrd="0" presId="urn:microsoft.com/office/officeart/2008/layout/VerticalCircleList"/>
    <dgm:cxn modelId="{D9D9617C-1F23-4A9D-919F-6D1BCBE7F8E0}" srcId="{1DA21F79-DAAD-4D5D-94E4-8C16BC855F64}" destId="{CACD28A2-7542-4507-8B49-BF10D4DBA131}" srcOrd="7" destOrd="0" parTransId="{551B524B-8B45-4437-8FF4-898AF1E7EE4E}" sibTransId="{7E10B424-D4F5-4CD8-8063-4445B791E84C}"/>
    <dgm:cxn modelId="{15CD2E13-E3AC-4925-84A9-0D73E106ACFE}" type="presOf" srcId="{E5B6BBA7-08B5-48C4-9A0A-CEFD89102A42}" destId="{0F48CD7D-C120-49B2-BFD7-0D9D2C7F69FE}" srcOrd="0" destOrd="0" presId="urn:microsoft.com/office/officeart/2008/layout/VerticalCircleList"/>
    <dgm:cxn modelId="{A47C72F2-3349-4D0E-83B6-54A0792E5525}" type="presParOf" srcId="{636D0DBE-89BB-4A0B-87AA-DD8796B03A30}" destId="{73D36BE2-FE4B-4DB4-B033-00F8EE5F629B}" srcOrd="0" destOrd="0" presId="urn:microsoft.com/office/officeart/2008/layout/VerticalCircleList"/>
    <dgm:cxn modelId="{77722324-85C9-4C05-99DE-EC5708101F12}" type="presParOf" srcId="{73D36BE2-FE4B-4DB4-B033-00F8EE5F629B}" destId="{C71B5692-4FF1-4E3B-933D-4FFE04E99D25}" srcOrd="0" destOrd="0" presId="urn:microsoft.com/office/officeart/2008/layout/VerticalCircleList"/>
    <dgm:cxn modelId="{EB8F5DE5-8D88-4E36-BE1D-FB4DDE2F90F2}" type="presParOf" srcId="{73D36BE2-FE4B-4DB4-B033-00F8EE5F629B}" destId="{57782446-002D-46B5-AF8E-8846D49CEDC4}" srcOrd="1" destOrd="0" presId="urn:microsoft.com/office/officeart/2008/layout/VerticalCircleList"/>
    <dgm:cxn modelId="{31D8E852-E526-4801-82A6-921CA05FAA45}" type="presParOf" srcId="{73D36BE2-FE4B-4DB4-B033-00F8EE5F629B}" destId="{EF3A1A74-2603-4674-B2A7-CB8DD1E74186}" srcOrd="2" destOrd="0" presId="urn:microsoft.com/office/officeart/2008/layout/VerticalCircleList"/>
    <dgm:cxn modelId="{7550FA79-0EC1-4808-BB49-CE2981A26490}" type="presParOf" srcId="{636D0DBE-89BB-4A0B-87AA-DD8796B03A30}" destId="{71A8EE39-9EF3-43B1-B687-08BB65F7BD6B}" srcOrd="1" destOrd="0" presId="urn:microsoft.com/office/officeart/2008/layout/VerticalCircleList"/>
    <dgm:cxn modelId="{4BCABEB5-6817-43C8-9143-363F4182894A}" type="presParOf" srcId="{71A8EE39-9EF3-43B1-B687-08BB65F7BD6B}" destId="{7D698881-E959-4804-8065-F1DA06B09A37}" srcOrd="0" destOrd="0" presId="urn:microsoft.com/office/officeart/2008/layout/VerticalCircleList"/>
    <dgm:cxn modelId="{6B6DAD1A-F95A-412C-9420-C7982CCC2CFE}" type="presParOf" srcId="{71A8EE39-9EF3-43B1-B687-08BB65F7BD6B}" destId="{AAEFD3DB-0ED5-4116-8317-D58DFC9A46CB}" srcOrd="1" destOrd="0" presId="urn:microsoft.com/office/officeart/2008/layout/VerticalCircleList"/>
    <dgm:cxn modelId="{48431301-B24E-40D0-901A-F7F0DF44B195}" type="presParOf" srcId="{71A8EE39-9EF3-43B1-B687-08BB65F7BD6B}" destId="{03BE7120-5887-46AC-9DB6-077076D8AA94}" srcOrd="2" destOrd="0" presId="urn:microsoft.com/office/officeart/2008/layout/VerticalCircleList"/>
    <dgm:cxn modelId="{43677C50-D06F-40B0-95CD-596890E51D93}" type="presParOf" srcId="{636D0DBE-89BB-4A0B-87AA-DD8796B03A30}" destId="{84284D71-90B0-4775-9146-EC2540A3DFB4}" srcOrd="2" destOrd="0" presId="urn:microsoft.com/office/officeart/2008/layout/VerticalCircleList"/>
    <dgm:cxn modelId="{E7A738DB-ED8C-412A-B052-5F85FC071888}" type="presParOf" srcId="{84284D71-90B0-4775-9146-EC2540A3DFB4}" destId="{286CA22F-3ABA-4EEA-9BCB-88DEBD8D7891}" srcOrd="0" destOrd="0" presId="urn:microsoft.com/office/officeart/2008/layout/VerticalCircleList"/>
    <dgm:cxn modelId="{E1CA7B10-2037-4EB8-80B0-A97543BA21EF}" type="presParOf" srcId="{84284D71-90B0-4775-9146-EC2540A3DFB4}" destId="{83F730AB-116B-49D8-A16B-CEA8B479AF83}" srcOrd="1" destOrd="0" presId="urn:microsoft.com/office/officeart/2008/layout/VerticalCircleList"/>
    <dgm:cxn modelId="{90B12B8C-13FB-434A-9552-90B8E7E4FCCF}" type="presParOf" srcId="{84284D71-90B0-4775-9146-EC2540A3DFB4}" destId="{4ECA6F92-1285-41C5-8A61-85E55DAA0DC3}" srcOrd="2" destOrd="0" presId="urn:microsoft.com/office/officeart/2008/layout/VerticalCircleList"/>
    <dgm:cxn modelId="{A0B6C94F-9527-4FE8-BBB0-E20C3EA9C6CA}" type="presParOf" srcId="{636D0DBE-89BB-4A0B-87AA-DD8796B03A30}" destId="{877D733B-1491-48D0-9A73-281EB485086E}" srcOrd="3" destOrd="0" presId="urn:microsoft.com/office/officeart/2008/layout/VerticalCircleList"/>
    <dgm:cxn modelId="{0F76EA66-EA31-4C73-ABAA-E61AA333E17D}" type="presParOf" srcId="{877D733B-1491-48D0-9A73-281EB485086E}" destId="{F8C116AC-F6BA-44A2-8322-261293DD0891}" srcOrd="0" destOrd="0" presId="urn:microsoft.com/office/officeart/2008/layout/VerticalCircleList"/>
    <dgm:cxn modelId="{2449AEE8-AB99-4252-81C9-E2A60B826E48}" type="presParOf" srcId="{877D733B-1491-48D0-9A73-281EB485086E}" destId="{8F053712-C675-45EC-AA81-E6851EB458EE}" srcOrd="1" destOrd="0" presId="urn:microsoft.com/office/officeart/2008/layout/VerticalCircleList"/>
    <dgm:cxn modelId="{AC0D0EF5-8BE2-4C96-9FA3-7D80FC194D53}" type="presParOf" srcId="{877D733B-1491-48D0-9A73-281EB485086E}" destId="{2F14B2F7-7B4B-409C-BFD2-D15ADE538D52}" srcOrd="2" destOrd="0" presId="urn:microsoft.com/office/officeart/2008/layout/VerticalCircleList"/>
    <dgm:cxn modelId="{84FED368-C073-4578-A1B9-D89F2DD96924}" type="presParOf" srcId="{636D0DBE-89BB-4A0B-87AA-DD8796B03A30}" destId="{6185611D-7844-48F8-BD43-A0472893E0B1}" srcOrd="4" destOrd="0" presId="urn:microsoft.com/office/officeart/2008/layout/VerticalCircleList"/>
    <dgm:cxn modelId="{B6C4898A-E057-4E78-942F-849008AA6E5F}" type="presParOf" srcId="{6185611D-7844-48F8-BD43-A0472893E0B1}" destId="{C5C5218F-2BC6-4B51-95AA-70CC4E3DCADE}" srcOrd="0" destOrd="0" presId="urn:microsoft.com/office/officeart/2008/layout/VerticalCircleList"/>
    <dgm:cxn modelId="{F57A9655-4778-4B1E-8A17-8DC1C996C4EF}" type="presParOf" srcId="{6185611D-7844-48F8-BD43-A0472893E0B1}" destId="{01DF78CF-C12E-4EFA-BCE3-679C88920A52}" srcOrd="1" destOrd="0" presId="urn:microsoft.com/office/officeart/2008/layout/VerticalCircleList"/>
    <dgm:cxn modelId="{169953FB-C044-4CCC-A723-FB01B07A764F}" type="presParOf" srcId="{6185611D-7844-48F8-BD43-A0472893E0B1}" destId="{0F48CD7D-C120-49B2-BFD7-0D9D2C7F69FE}" srcOrd="2" destOrd="0" presId="urn:microsoft.com/office/officeart/2008/layout/VerticalCircleList"/>
    <dgm:cxn modelId="{A8ABF622-3CF8-4D42-9848-CC2A7669DAC8}" type="presParOf" srcId="{636D0DBE-89BB-4A0B-87AA-DD8796B03A30}" destId="{B8351D6B-B412-4864-A23C-18C311EBEB9B}" srcOrd="5" destOrd="0" presId="urn:microsoft.com/office/officeart/2008/layout/VerticalCircleList"/>
    <dgm:cxn modelId="{7B47A187-4CAC-4505-A9DD-478D5E6295F3}" type="presParOf" srcId="{B8351D6B-B412-4864-A23C-18C311EBEB9B}" destId="{64B51F6B-8B3E-449D-8795-01A7CE16B751}" srcOrd="0" destOrd="0" presId="urn:microsoft.com/office/officeart/2008/layout/VerticalCircleList"/>
    <dgm:cxn modelId="{B33DD46F-4006-4246-965E-A02898949393}" type="presParOf" srcId="{B8351D6B-B412-4864-A23C-18C311EBEB9B}" destId="{B1F5F300-C4A9-46E7-B8E7-1342B4F2A20F}" srcOrd="1" destOrd="0" presId="urn:microsoft.com/office/officeart/2008/layout/VerticalCircleList"/>
    <dgm:cxn modelId="{5DBFC2AE-A1A2-43B8-8AB9-8556C28A85D5}" type="presParOf" srcId="{B8351D6B-B412-4864-A23C-18C311EBEB9B}" destId="{4D4BDA83-8CD6-450C-9BAC-3E9B41648C6F}" srcOrd="2" destOrd="0" presId="urn:microsoft.com/office/officeart/2008/layout/VerticalCircleList"/>
    <dgm:cxn modelId="{BE94E82C-CAEF-479D-AB94-C5C29C867DCA}" type="presParOf" srcId="{636D0DBE-89BB-4A0B-87AA-DD8796B03A30}" destId="{6425DEE0-9B7E-4AB1-92B2-6D4FD4336A97}" srcOrd="6" destOrd="0" presId="urn:microsoft.com/office/officeart/2008/layout/VerticalCircleList"/>
    <dgm:cxn modelId="{5A131FDD-BE66-4EC1-BDD8-CAC60995014C}" type="presParOf" srcId="{6425DEE0-9B7E-4AB1-92B2-6D4FD4336A97}" destId="{168564AF-AF9E-4F9D-8ED2-9DE3F31AD4AD}" srcOrd="0" destOrd="0" presId="urn:microsoft.com/office/officeart/2008/layout/VerticalCircleList"/>
    <dgm:cxn modelId="{CC2B8C91-E37D-450F-9451-90EE8B4B8CF1}" type="presParOf" srcId="{6425DEE0-9B7E-4AB1-92B2-6D4FD4336A97}" destId="{E02075FD-FAFC-431D-BB0A-F168E1836631}" srcOrd="1" destOrd="0" presId="urn:microsoft.com/office/officeart/2008/layout/VerticalCircleList"/>
    <dgm:cxn modelId="{D31FC805-A410-42F5-86C4-5F8CE0C4B437}" type="presParOf" srcId="{6425DEE0-9B7E-4AB1-92B2-6D4FD4336A97}" destId="{1B36E918-2E35-4D1A-B6C3-A593ECC68383}" srcOrd="2" destOrd="0" presId="urn:microsoft.com/office/officeart/2008/layout/VerticalCircleList"/>
    <dgm:cxn modelId="{20E6161C-0EF4-4FF9-B467-137F281EDABE}" type="presParOf" srcId="{636D0DBE-89BB-4A0B-87AA-DD8796B03A30}" destId="{4D2FE6C1-6487-4C1D-A158-D80F9E8ACB59}" srcOrd="7" destOrd="0" presId="urn:microsoft.com/office/officeart/2008/layout/VerticalCircleList"/>
    <dgm:cxn modelId="{429CF054-1B1D-4711-8CC1-4FA292DA8262}" type="presParOf" srcId="{4D2FE6C1-6487-4C1D-A158-D80F9E8ACB59}" destId="{7214A58E-E46C-4791-A017-DC721AFC183E}" srcOrd="0" destOrd="0" presId="urn:microsoft.com/office/officeart/2008/layout/VerticalCircleList"/>
    <dgm:cxn modelId="{A07698EF-1E3D-4E3B-AA8A-A5968368E7EB}" type="presParOf" srcId="{4D2FE6C1-6487-4C1D-A158-D80F9E8ACB59}" destId="{91DB9906-8A10-450A-A08F-042FFED0B15D}" srcOrd="1" destOrd="0" presId="urn:microsoft.com/office/officeart/2008/layout/VerticalCircleList"/>
    <dgm:cxn modelId="{5FC8130D-1B5C-4835-BD0D-F4CAEAE6FBB3}" type="presParOf" srcId="{4D2FE6C1-6487-4C1D-A158-D80F9E8ACB59}" destId="{4EFA913C-2779-46CF-9FDB-A3BB535C8A8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EDE1D5E-3528-4BC1-AD80-240CFF5C88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A59E135-FBB8-473F-B544-013CB14E057F}">
      <dgm:prSet/>
      <dgm:spPr/>
      <dgm:t>
        <a:bodyPr/>
        <a:lstStyle/>
        <a:p>
          <a:pPr rtl="0"/>
          <a:r>
            <a:rPr lang="ru-RU" smtClean="0"/>
            <a:t>Черевні</a:t>
          </a:r>
          <a:endParaRPr lang="uk-UA"/>
        </a:p>
      </dgm:t>
    </dgm:pt>
    <dgm:pt modelId="{8E564522-7EDA-41F4-B983-1943D1AD20F1}" type="parTrans" cxnId="{A7B837D3-928D-400C-A9DB-18F9E193D71E}">
      <dgm:prSet/>
      <dgm:spPr/>
      <dgm:t>
        <a:bodyPr/>
        <a:lstStyle/>
        <a:p>
          <a:endParaRPr lang="ru-RU"/>
        </a:p>
      </dgm:t>
    </dgm:pt>
    <dgm:pt modelId="{4AF3FC2D-A21C-4E16-BD39-886B5D984584}" type="sibTrans" cxnId="{A7B837D3-928D-400C-A9DB-18F9E193D71E}">
      <dgm:prSet/>
      <dgm:spPr/>
      <dgm:t>
        <a:bodyPr/>
        <a:lstStyle/>
        <a:p>
          <a:endParaRPr lang="ru-RU"/>
        </a:p>
      </dgm:t>
    </dgm:pt>
    <dgm:pt modelId="{E449DB53-FEFF-4D77-A6FA-8BA7B59145DB}">
      <dgm:prSet/>
      <dgm:spPr/>
      <dgm:t>
        <a:bodyPr/>
        <a:lstStyle/>
        <a:p>
          <a:pPr rtl="0"/>
          <a:r>
            <a:rPr lang="ru-RU" smtClean="0"/>
            <a:t>гострокінцеві</a:t>
          </a:r>
          <a:endParaRPr lang="uk-UA"/>
        </a:p>
      </dgm:t>
    </dgm:pt>
    <dgm:pt modelId="{925B6E33-B0E3-4444-B739-DF4F5A259E41}" type="parTrans" cxnId="{B038DDF4-BA62-4531-8A60-819C9A7CC985}">
      <dgm:prSet/>
      <dgm:spPr/>
      <dgm:t>
        <a:bodyPr/>
        <a:lstStyle/>
        <a:p>
          <a:endParaRPr lang="ru-RU"/>
        </a:p>
      </dgm:t>
    </dgm:pt>
    <dgm:pt modelId="{80121B7B-4384-4EE8-86AD-C745BCD6EC44}" type="sibTrans" cxnId="{B038DDF4-BA62-4531-8A60-819C9A7CC985}">
      <dgm:prSet/>
      <dgm:spPr/>
      <dgm:t>
        <a:bodyPr/>
        <a:lstStyle/>
        <a:p>
          <a:endParaRPr lang="ru-RU"/>
        </a:p>
      </dgm:t>
    </dgm:pt>
    <dgm:pt modelId="{A0FC1E75-F22F-4876-A031-C5550024C4A7}">
      <dgm:prSet/>
      <dgm:spPr/>
      <dgm:t>
        <a:bodyPr/>
        <a:lstStyle/>
        <a:p>
          <a:pPr rtl="0"/>
          <a:r>
            <a:rPr lang="uk-UA" smtClean="0"/>
            <a:t>Скальпелі зі знімним лезом</a:t>
          </a:r>
          <a:r>
            <a:rPr lang="ru-RU" smtClean="0"/>
            <a:t>.</a:t>
          </a:r>
          <a:endParaRPr lang="uk-UA"/>
        </a:p>
      </dgm:t>
    </dgm:pt>
    <dgm:pt modelId="{1B655B82-922B-4F78-8825-104A503CFB68}" type="parTrans" cxnId="{6208DBD9-6F87-415D-A938-BBEDBECA9DB3}">
      <dgm:prSet/>
      <dgm:spPr/>
      <dgm:t>
        <a:bodyPr/>
        <a:lstStyle/>
        <a:p>
          <a:endParaRPr lang="ru-RU"/>
        </a:p>
      </dgm:t>
    </dgm:pt>
    <dgm:pt modelId="{570A1106-297B-432B-ACCA-AA23370C7F8E}" type="sibTrans" cxnId="{6208DBD9-6F87-415D-A938-BBEDBECA9DB3}">
      <dgm:prSet/>
      <dgm:spPr/>
      <dgm:t>
        <a:bodyPr/>
        <a:lstStyle/>
        <a:p>
          <a:endParaRPr lang="ru-RU"/>
        </a:p>
      </dgm:t>
    </dgm:pt>
    <dgm:pt modelId="{84452568-464A-4007-BB5D-117CB5DCA1C5}" type="pres">
      <dgm:prSet presAssocID="{2EDE1D5E-3528-4BC1-AD80-240CFF5C88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C1CF4B-A58B-462E-903C-94976FCC0C6B}" type="pres">
      <dgm:prSet presAssocID="{9A59E135-FBB8-473F-B544-013CB14E057F}" presName="parentLin" presStyleCnt="0"/>
      <dgm:spPr/>
    </dgm:pt>
    <dgm:pt modelId="{E29AD6DC-D6E5-4F0E-A394-D176BBDBEBD9}" type="pres">
      <dgm:prSet presAssocID="{9A59E135-FBB8-473F-B544-013CB14E057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A84980D-9D57-4EF4-BA94-09FC000D24F0}" type="pres">
      <dgm:prSet presAssocID="{9A59E135-FBB8-473F-B544-013CB14E057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41920-3FF2-4CA0-912E-40FB261F94B8}" type="pres">
      <dgm:prSet presAssocID="{9A59E135-FBB8-473F-B544-013CB14E057F}" presName="negativeSpace" presStyleCnt="0"/>
      <dgm:spPr/>
    </dgm:pt>
    <dgm:pt modelId="{DC878C7D-0FE7-4DFE-BBB5-244F26618AC6}" type="pres">
      <dgm:prSet presAssocID="{9A59E135-FBB8-473F-B544-013CB14E057F}" presName="childText" presStyleLbl="conFgAcc1" presStyleIdx="0" presStyleCnt="3">
        <dgm:presLayoutVars>
          <dgm:bulletEnabled val="1"/>
        </dgm:presLayoutVars>
      </dgm:prSet>
      <dgm:spPr/>
    </dgm:pt>
    <dgm:pt modelId="{15E45F9B-8F04-4863-BE2E-1EEC0FB6ECF7}" type="pres">
      <dgm:prSet presAssocID="{4AF3FC2D-A21C-4E16-BD39-886B5D984584}" presName="spaceBetweenRectangles" presStyleCnt="0"/>
      <dgm:spPr/>
    </dgm:pt>
    <dgm:pt modelId="{9E46C195-AF77-414B-864D-99E6087FBFF9}" type="pres">
      <dgm:prSet presAssocID="{E449DB53-FEFF-4D77-A6FA-8BA7B59145DB}" presName="parentLin" presStyleCnt="0"/>
      <dgm:spPr/>
    </dgm:pt>
    <dgm:pt modelId="{A0920C48-6922-4975-9D99-8324CAE28214}" type="pres">
      <dgm:prSet presAssocID="{E449DB53-FEFF-4D77-A6FA-8BA7B59145D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0E9C28B-0003-4946-AF04-7D1F59905EA1}" type="pres">
      <dgm:prSet presAssocID="{E449DB53-FEFF-4D77-A6FA-8BA7B59145D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417D1-1F42-4542-989F-DEDBA454A96C}" type="pres">
      <dgm:prSet presAssocID="{E449DB53-FEFF-4D77-A6FA-8BA7B59145DB}" presName="negativeSpace" presStyleCnt="0"/>
      <dgm:spPr/>
    </dgm:pt>
    <dgm:pt modelId="{9314BE57-08A5-4C50-92DA-673B56AF0432}" type="pres">
      <dgm:prSet presAssocID="{E449DB53-FEFF-4D77-A6FA-8BA7B59145DB}" presName="childText" presStyleLbl="conFgAcc1" presStyleIdx="1" presStyleCnt="3">
        <dgm:presLayoutVars>
          <dgm:bulletEnabled val="1"/>
        </dgm:presLayoutVars>
      </dgm:prSet>
      <dgm:spPr/>
    </dgm:pt>
    <dgm:pt modelId="{CC7C27C5-9604-462E-A9B3-74C14A70DC3B}" type="pres">
      <dgm:prSet presAssocID="{80121B7B-4384-4EE8-86AD-C745BCD6EC44}" presName="spaceBetweenRectangles" presStyleCnt="0"/>
      <dgm:spPr/>
    </dgm:pt>
    <dgm:pt modelId="{1CB1C74E-ABBE-4DC6-B2D1-ED390F8AB6BB}" type="pres">
      <dgm:prSet presAssocID="{A0FC1E75-F22F-4876-A031-C5550024C4A7}" presName="parentLin" presStyleCnt="0"/>
      <dgm:spPr/>
    </dgm:pt>
    <dgm:pt modelId="{E3219809-5801-4373-AB67-14D91225BB29}" type="pres">
      <dgm:prSet presAssocID="{A0FC1E75-F22F-4876-A031-C5550024C4A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F394060-4273-43F9-92BB-B8952D0A2636}" type="pres">
      <dgm:prSet presAssocID="{A0FC1E75-F22F-4876-A031-C5550024C4A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9C8C67-5F34-407C-AB77-3D84E0DB87DD}" type="pres">
      <dgm:prSet presAssocID="{A0FC1E75-F22F-4876-A031-C5550024C4A7}" presName="negativeSpace" presStyleCnt="0"/>
      <dgm:spPr/>
    </dgm:pt>
    <dgm:pt modelId="{C5F1230D-9650-45DB-9327-0E2DFFE95BC4}" type="pres">
      <dgm:prSet presAssocID="{A0FC1E75-F22F-4876-A031-C5550024C4A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F65736F-2826-47B9-A25F-8A6A764AAA57}" type="presOf" srcId="{E449DB53-FEFF-4D77-A6FA-8BA7B59145DB}" destId="{A0920C48-6922-4975-9D99-8324CAE28214}" srcOrd="0" destOrd="0" presId="urn:microsoft.com/office/officeart/2005/8/layout/list1"/>
    <dgm:cxn modelId="{2DA71960-42D2-43EC-AC68-BD680CC5D15C}" type="presOf" srcId="{9A59E135-FBB8-473F-B544-013CB14E057F}" destId="{E29AD6DC-D6E5-4F0E-A394-D176BBDBEBD9}" srcOrd="0" destOrd="0" presId="urn:microsoft.com/office/officeart/2005/8/layout/list1"/>
    <dgm:cxn modelId="{B9CA3EA3-A1A9-445A-B367-649E8DB4FE50}" type="presOf" srcId="{9A59E135-FBB8-473F-B544-013CB14E057F}" destId="{AA84980D-9D57-4EF4-BA94-09FC000D24F0}" srcOrd="1" destOrd="0" presId="urn:microsoft.com/office/officeart/2005/8/layout/list1"/>
    <dgm:cxn modelId="{7391C8ED-3F32-4283-9244-654874B40783}" type="presOf" srcId="{E449DB53-FEFF-4D77-A6FA-8BA7B59145DB}" destId="{B0E9C28B-0003-4946-AF04-7D1F59905EA1}" srcOrd="1" destOrd="0" presId="urn:microsoft.com/office/officeart/2005/8/layout/list1"/>
    <dgm:cxn modelId="{08BE5605-10BE-4EF1-87B7-C4DF1CD6A4C2}" type="presOf" srcId="{2EDE1D5E-3528-4BC1-AD80-240CFF5C8843}" destId="{84452568-464A-4007-BB5D-117CB5DCA1C5}" srcOrd="0" destOrd="0" presId="urn:microsoft.com/office/officeart/2005/8/layout/list1"/>
    <dgm:cxn modelId="{6208DBD9-6F87-415D-A938-BBEDBECA9DB3}" srcId="{2EDE1D5E-3528-4BC1-AD80-240CFF5C8843}" destId="{A0FC1E75-F22F-4876-A031-C5550024C4A7}" srcOrd="2" destOrd="0" parTransId="{1B655B82-922B-4F78-8825-104A503CFB68}" sibTransId="{570A1106-297B-432B-ACCA-AA23370C7F8E}"/>
    <dgm:cxn modelId="{A7B837D3-928D-400C-A9DB-18F9E193D71E}" srcId="{2EDE1D5E-3528-4BC1-AD80-240CFF5C8843}" destId="{9A59E135-FBB8-473F-B544-013CB14E057F}" srcOrd="0" destOrd="0" parTransId="{8E564522-7EDA-41F4-B983-1943D1AD20F1}" sibTransId="{4AF3FC2D-A21C-4E16-BD39-886B5D984584}"/>
    <dgm:cxn modelId="{87FDDEC4-29CC-4BEC-95AF-5B34B4CEF2A2}" type="presOf" srcId="{A0FC1E75-F22F-4876-A031-C5550024C4A7}" destId="{CF394060-4273-43F9-92BB-B8952D0A2636}" srcOrd="1" destOrd="0" presId="urn:microsoft.com/office/officeart/2005/8/layout/list1"/>
    <dgm:cxn modelId="{B038DDF4-BA62-4531-8A60-819C9A7CC985}" srcId="{2EDE1D5E-3528-4BC1-AD80-240CFF5C8843}" destId="{E449DB53-FEFF-4D77-A6FA-8BA7B59145DB}" srcOrd="1" destOrd="0" parTransId="{925B6E33-B0E3-4444-B739-DF4F5A259E41}" sibTransId="{80121B7B-4384-4EE8-86AD-C745BCD6EC44}"/>
    <dgm:cxn modelId="{97004B98-1A03-407A-90BF-93D7A5F89AD0}" type="presOf" srcId="{A0FC1E75-F22F-4876-A031-C5550024C4A7}" destId="{E3219809-5801-4373-AB67-14D91225BB29}" srcOrd="0" destOrd="0" presId="urn:microsoft.com/office/officeart/2005/8/layout/list1"/>
    <dgm:cxn modelId="{BD6C8AE8-95E1-4526-A2B8-3102E825EFAF}" type="presParOf" srcId="{84452568-464A-4007-BB5D-117CB5DCA1C5}" destId="{B8C1CF4B-A58B-462E-903C-94976FCC0C6B}" srcOrd="0" destOrd="0" presId="urn:microsoft.com/office/officeart/2005/8/layout/list1"/>
    <dgm:cxn modelId="{7F422B53-DCA4-4864-8196-4619A85F5358}" type="presParOf" srcId="{B8C1CF4B-A58B-462E-903C-94976FCC0C6B}" destId="{E29AD6DC-D6E5-4F0E-A394-D176BBDBEBD9}" srcOrd="0" destOrd="0" presId="urn:microsoft.com/office/officeart/2005/8/layout/list1"/>
    <dgm:cxn modelId="{71DFB211-F545-44A7-8FCE-BF1C2459D627}" type="presParOf" srcId="{B8C1CF4B-A58B-462E-903C-94976FCC0C6B}" destId="{AA84980D-9D57-4EF4-BA94-09FC000D24F0}" srcOrd="1" destOrd="0" presId="urn:microsoft.com/office/officeart/2005/8/layout/list1"/>
    <dgm:cxn modelId="{D991A9CC-B9E9-415C-A1D8-C300F1DFA126}" type="presParOf" srcId="{84452568-464A-4007-BB5D-117CB5DCA1C5}" destId="{A3641920-3FF2-4CA0-912E-40FB261F94B8}" srcOrd="1" destOrd="0" presId="urn:microsoft.com/office/officeart/2005/8/layout/list1"/>
    <dgm:cxn modelId="{0C3F5D72-38F0-4839-8755-D50B2447AC69}" type="presParOf" srcId="{84452568-464A-4007-BB5D-117CB5DCA1C5}" destId="{DC878C7D-0FE7-4DFE-BBB5-244F26618AC6}" srcOrd="2" destOrd="0" presId="urn:microsoft.com/office/officeart/2005/8/layout/list1"/>
    <dgm:cxn modelId="{4DD6D6D9-AEFB-4174-A717-3421E1B4F4B7}" type="presParOf" srcId="{84452568-464A-4007-BB5D-117CB5DCA1C5}" destId="{15E45F9B-8F04-4863-BE2E-1EEC0FB6ECF7}" srcOrd="3" destOrd="0" presId="urn:microsoft.com/office/officeart/2005/8/layout/list1"/>
    <dgm:cxn modelId="{5830C434-3AEE-42E4-AEFC-70A5B3EBC53F}" type="presParOf" srcId="{84452568-464A-4007-BB5D-117CB5DCA1C5}" destId="{9E46C195-AF77-414B-864D-99E6087FBFF9}" srcOrd="4" destOrd="0" presId="urn:microsoft.com/office/officeart/2005/8/layout/list1"/>
    <dgm:cxn modelId="{B6C95019-BAF6-4B55-A7DB-AA5D57465A8B}" type="presParOf" srcId="{9E46C195-AF77-414B-864D-99E6087FBFF9}" destId="{A0920C48-6922-4975-9D99-8324CAE28214}" srcOrd="0" destOrd="0" presId="urn:microsoft.com/office/officeart/2005/8/layout/list1"/>
    <dgm:cxn modelId="{72783087-4600-4AA0-BCA4-8AF5654BB9AF}" type="presParOf" srcId="{9E46C195-AF77-414B-864D-99E6087FBFF9}" destId="{B0E9C28B-0003-4946-AF04-7D1F59905EA1}" srcOrd="1" destOrd="0" presId="urn:microsoft.com/office/officeart/2005/8/layout/list1"/>
    <dgm:cxn modelId="{E25DA62F-723C-47F9-9933-337CBA42AF41}" type="presParOf" srcId="{84452568-464A-4007-BB5D-117CB5DCA1C5}" destId="{DB9417D1-1F42-4542-989F-DEDBA454A96C}" srcOrd="5" destOrd="0" presId="urn:microsoft.com/office/officeart/2005/8/layout/list1"/>
    <dgm:cxn modelId="{10ADBDB5-0D5C-47DA-9737-1419CCBC3D2F}" type="presParOf" srcId="{84452568-464A-4007-BB5D-117CB5DCA1C5}" destId="{9314BE57-08A5-4C50-92DA-673B56AF0432}" srcOrd="6" destOrd="0" presId="urn:microsoft.com/office/officeart/2005/8/layout/list1"/>
    <dgm:cxn modelId="{8E078119-D5B0-4807-A405-F4EFF0FE30AA}" type="presParOf" srcId="{84452568-464A-4007-BB5D-117CB5DCA1C5}" destId="{CC7C27C5-9604-462E-A9B3-74C14A70DC3B}" srcOrd="7" destOrd="0" presId="urn:microsoft.com/office/officeart/2005/8/layout/list1"/>
    <dgm:cxn modelId="{91701CE4-5608-4FE6-BAAB-D7FCFAF78192}" type="presParOf" srcId="{84452568-464A-4007-BB5D-117CB5DCA1C5}" destId="{1CB1C74E-ABBE-4DC6-B2D1-ED390F8AB6BB}" srcOrd="8" destOrd="0" presId="urn:microsoft.com/office/officeart/2005/8/layout/list1"/>
    <dgm:cxn modelId="{6BF312D7-C83D-4994-94E5-8B0354A31818}" type="presParOf" srcId="{1CB1C74E-ABBE-4DC6-B2D1-ED390F8AB6BB}" destId="{E3219809-5801-4373-AB67-14D91225BB29}" srcOrd="0" destOrd="0" presId="urn:microsoft.com/office/officeart/2005/8/layout/list1"/>
    <dgm:cxn modelId="{D6BD6A6A-6A51-410A-A970-251998070B69}" type="presParOf" srcId="{1CB1C74E-ABBE-4DC6-B2D1-ED390F8AB6BB}" destId="{CF394060-4273-43F9-92BB-B8952D0A2636}" srcOrd="1" destOrd="0" presId="urn:microsoft.com/office/officeart/2005/8/layout/list1"/>
    <dgm:cxn modelId="{D65893E1-9579-4EF9-B492-F689A03B8C55}" type="presParOf" srcId="{84452568-464A-4007-BB5D-117CB5DCA1C5}" destId="{169C8C67-5F34-407C-AB77-3D84E0DB87DD}" srcOrd="9" destOrd="0" presId="urn:microsoft.com/office/officeart/2005/8/layout/list1"/>
    <dgm:cxn modelId="{1C2590D9-E51B-490C-8ABD-0AB181198113}" type="presParOf" srcId="{84452568-464A-4007-BB5D-117CB5DCA1C5}" destId="{C5F1230D-9650-45DB-9327-0E2DFFE95BC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1DD95A-1719-4932-96CC-6D89FEE198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ADA68D4-A270-4A56-8661-7CCDA5FEF094}">
      <dgm:prSet/>
      <dgm:spPr/>
      <dgm:t>
        <a:bodyPr/>
        <a:lstStyle/>
        <a:p>
          <a:pPr rtl="0"/>
          <a:r>
            <a:rPr lang="uk-UA" smtClean="0"/>
            <a:t>На відміну від звичайного скальпеля, лазерний не тільки розсікає тканини, але може також з’єднувати краї невеликих розрізів. Основна перевага лазерного скальпеля — мала травматичність операції через незначну ширину розрізу, одночасну коагуляцію судин та істотне зниження кровотечі. Крім того, на відміну від звичайного скальпеля, випромінювання лазера стерильне. Унаслідок цього період загоєння рани скорочується в два-три рази.</a:t>
          </a:r>
          <a:endParaRPr lang="uk-UA"/>
        </a:p>
      </dgm:t>
    </dgm:pt>
    <dgm:pt modelId="{72935431-468D-4FAD-9884-168EAE2042D1}" type="parTrans" cxnId="{4D8DCF03-0452-4DB1-B049-4763B5239201}">
      <dgm:prSet/>
      <dgm:spPr/>
      <dgm:t>
        <a:bodyPr/>
        <a:lstStyle/>
        <a:p>
          <a:endParaRPr lang="ru-RU"/>
        </a:p>
      </dgm:t>
    </dgm:pt>
    <dgm:pt modelId="{587543F6-BBA5-4BC4-B9BA-377F0480E78C}" type="sibTrans" cxnId="{4D8DCF03-0452-4DB1-B049-4763B5239201}">
      <dgm:prSet/>
      <dgm:spPr/>
      <dgm:t>
        <a:bodyPr/>
        <a:lstStyle/>
        <a:p>
          <a:endParaRPr lang="ru-RU"/>
        </a:p>
      </dgm:t>
    </dgm:pt>
    <dgm:pt modelId="{0EDC9985-F2A2-4D3D-8B75-91B984E4B143}" type="pres">
      <dgm:prSet presAssocID="{B61DD95A-1719-4932-96CC-6D89FEE198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7CC55D-3BC5-4858-B772-A360C61BE34C}" type="pres">
      <dgm:prSet presAssocID="{AADA68D4-A270-4A56-8661-7CCDA5FEF0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8DCF03-0452-4DB1-B049-4763B5239201}" srcId="{B61DD95A-1719-4932-96CC-6D89FEE19847}" destId="{AADA68D4-A270-4A56-8661-7CCDA5FEF094}" srcOrd="0" destOrd="0" parTransId="{72935431-468D-4FAD-9884-168EAE2042D1}" sibTransId="{587543F6-BBA5-4BC4-B9BA-377F0480E78C}"/>
    <dgm:cxn modelId="{9E3C5EED-3A1C-4265-B948-E1B494D2E659}" type="presOf" srcId="{AADA68D4-A270-4A56-8661-7CCDA5FEF094}" destId="{547CC55D-3BC5-4858-B772-A360C61BE34C}" srcOrd="0" destOrd="0" presId="urn:microsoft.com/office/officeart/2005/8/layout/vList2"/>
    <dgm:cxn modelId="{2D1E0814-0631-496C-A929-D1E11CB541F6}" type="presOf" srcId="{B61DD95A-1719-4932-96CC-6D89FEE19847}" destId="{0EDC9985-F2A2-4D3D-8B75-91B984E4B143}" srcOrd="0" destOrd="0" presId="urn:microsoft.com/office/officeart/2005/8/layout/vList2"/>
    <dgm:cxn modelId="{C4ED7793-5B7F-484A-B974-F2E08BBC7C18}" type="presParOf" srcId="{0EDC9985-F2A2-4D3D-8B75-91B984E4B143}" destId="{547CC55D-3BC5-4858-B772-A360C61BE34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C0B50DC-56B9-4BF6-985E-6FF749D6AA91}" type="doc">
      <dgm:prSet loTypeId="urn:microsoft.com/office/officeart/2005/8/layout/vList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F33461-6052-4238-90FD-59E2561F5C7C}">
      <dgm:prSet/>
      <dgm:spPr/>
      <dgm:t>
        <a:bodyPr/>
        <a:lstStyle/>
        <a:p>
          <a:pPr rtl="0"/>
          <a:r>
            <a:rPr lang="uk-UA" smtClean="0"/>
            <a:t>Ампутаційні (для розтину м’яких тканин при ампутації кінцівок;</a:t>
          </a:r>
          <a:endParaRPr lang="uk-UA"/>
        </a:p>
      </dgm:t>
    </dgm:pt>
    <dgm:pt modelId="{05E64E1D-962A-4D92-A5CB-61FE47492D0C}" type="parTrans" cxnId="{5259454C-2D0F-4002-8789-AA3583A4B7B1}">
      <dgm:prSet/>
      <dgm:spPr/>
      <dgm:t>
        <a:bodyPr/>
        <a:lstStyle/>
        <a:p>
          <a:endParaRPr lang="ru-RU"/>
        </a:p>
      </dgm:t>
    </dgm:pt>
    <dgm:pt modelId="{DEF31726-7C99-49C2-A361-D6F71508C259}" type="sibTrans" cxnId="{5259454C-2D0F-4002-8789-AA3583A4B7B1}">
      <dgm:prSet/>
      <dgm:spPr/>
      <dgm:t>
        <a:bodyPr/>
        <a:lstStyle/>
        <a:p>
          <a:endParaRPr lang="ru-RU"/>
        </a:p>
      </dgm:t>
    </dgm:pt>
    <dgm:pt modelId="{3A9B1ADE-AE93-459B-92EC-4C96275C9E9C}">
      <dgm:prSet/>
      <dgm:spPr/>
      <dgm:t>
        <a:bodyPr/>
        <a:lstStyle/>
        <a:p>
          <a:pPr rtl="0"/>
          <a:r>
            <a:rPr lang="uk-UA" dirty="0" smtClean="0"/>
            <a:t>Резекційні (для розсічення щільних фіброзних тканин, невеликих кісток при ампутації кінцівок або резекції суглобів при кістковопластичних та інших операціях;</a:t>
          </a:r>
          <a:endParaRPr lang="uk-UA" dirty="0"/>
        </a:p>
      </dgm:t>
    </dgm:pt>
    <dgm:pt modelId="{8FB320BD-6F7A-4EA9-804B-4A75DB601975}" type="parTrans" cxnId="{5CE7F42D-09AF-4102-B41C-9B770CCD1C8D}">
      <dgm:prSet/>
      <dgm:spPr/>
      <dgm:t>
        <a:bodyPr/>
        <a:lstStyle/>
        <a:p>
          <a:endParaRPr lang="ru-RU"/>
        </a:p>
      </dgm:t>
    </dgm:pt>
    <dgm:pt modelId="{389B9B60-FCB5-4D23-A936-35BBCCC95094}" type="sibTrans" cxnId="{5CE7F42D-09AF-4102-B41C-9B770CCD1C8D}">
      <dgm:prSet/>
      <dgm:spPr/>
      <dgm:t>
        <a:bodyPr/>
        <a:lstStyle/>
        <a:p>
          <a:endParaRPr lang="ru-RU"/>
        </a:p>
      </dgm:t>
    </dgm:pt>
    <dgm:pt modelId="{A262E16C-639D-49FF-9EB8-AEA4625E7E87}">
      <dgm:prSet/>
      <dgm:spPr/>
      <dgm:t>
        <a:bodyPr/>
        <a:lstStyle/>
        <a:p>
          <a:pPr rtl="0"/>
          <a:r>
            <a:rPr lang="uk-UA" smtClean="0"/>
            <a:t>Хрящові (для розрізання хрящів, рубців, фіброзно змінених тканин або для розтину ребер у місці їх з’єднання з хрящем біля груднини; </a:t>
          </a:r>
          <a:endParaRPr lang="uk-UA"/>
        </a:p>
      </dgm:t>
    </dgm:pt>
    <dgm:pt modelId="{E51C4B46-702F-4B93-850C-D566D6A30E5F}" type="parTrans" cxnId="{3CBF823D-C001-406B-B88F-32564AFA002A}">
      <dgm:prSet/>
      <dgm:spPr/>
      <dgm:t>
        <a:bodyPr/>
        <a:lstStyle/>
        <a:p>
          <a:endParaRPr lang="ru-RU"/>
        </a:p>
      </dgm:t>
    </dgm:pt>
    <dgm:pt modelId="{F389AC5A-2423-4AF1-9BA3-FF674421B4E0}" type="sibTrans" cxnId="{3CBF823D-C001-406B-B88F-32564AFA002A}">
      <dgm:prSet/>
      <dgm:spPr/>
      <dgm:t>
        <a:bodyPr/>
        <a:lstStyle/>
        <a:p>
          <a:endParaRPr lang="ru-RU"/>
        </a:p>
      </dgm:t>
    </dgm:pt>
    <dgm:pt modelId="{007292AB-A73E-4DB8-A17A-511C6ABAC169}">
      <dgm:prSet/>
      <dgm:spPr/>
      <dgm:t>
        <a:bodyPr/>
        <a:lstStyle/>
        <a:p>
          <a:pPr rtl="0"/>
          <a:r>
            <a:rPr lang="uk-UA" smtClean="0"/>
            <a:t>Мозкові (для розсічення мозкової речовини при анатомічних розрізах; </a:t>
          </a:r>
          <a:endParaRPr lang="uk-UA"/>
        </a:p>
      </dgm:t>
    </dgm:pt>
    <dgm:pt modelId="{86A72884-F6D3-416E-BF05-1D7CE4366C10}" type="parTrans" cxnId="{D0567DCC-ECFC-4ECE-9464-AAAF085C9099}">
      <dgm:prSet/>
      <dgm:spPr/>
      <dgm:t>
        <a:bodyPr/>
        <a:lstStyle/>
        <a:p>
          <a:endParaRPr lang="ru-RU"/>
        </a:p>
      </dgm:t>
    </dgm:pt>
    <dgm:pt modelId="{4EC58A44-5D93-486F-91BD-5CC7ED6CCA9B}" type="sibTrans" cxnId="{D0567DCC-ECFC-4ECE-9464-AAAF085C9099}">
      <dgm:prSet/>
      <dgm:spPr/>
      <dgm:t>
        <a:bodyPr/>
        <a:lstStyle/>
        <a:p>
          <a:endParaRPr lang="ru-RU"/>
        </a:p>
      </dgm:t>
    </dgm:pt>
    <dgm:pt modelId="{662D07E7-38D4-4CF4-9E2B-C6BA91E9F18F}" type="pres">
      <dgm:prSet presAssocID="{EC0B50DC-56B9-4BF6-985E-6FF749D6AA9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22DB3-A41E-471B-9C6A-ABF17B8DBDE7}" type="pres">
      <dgm:prSet presAssocID="{DBF33461-6052-4238-90FD-59E2561F5C7C}" presName="comp" presStyleCnt="0"/>
      <dgm:spPr/>
    </dgm:pt>
    <dgm:pt modelId="{5ED49787-6562-41D7-BD46-95A7DE351497}" type="pres">
      <dgm:prSet presAssocID="{DBF33461-6052-4238-90FD-59E2561F5C7C}" presName="box" presStyleLbl="node1" presStyleIdx="0" presStyleCnt="4"/>
      <dgm:spPr/>
      <dgm:t>
        <a:bodyPr/>
        <a:lstStyle/>
        <a:p>
          <a:endParaRPr lang="ru-RU"/>
        </a:p>
      </dgm:t>
    </dgm:pt>
    <dgm:pt modelId="{BEBA2B0B-7795-40CF-AC51-E4BF7A57BD2C}" type="pres">
      <dgm:prSet presAssocID="{DBF33461-6052-4238-90FD-59E2561F5C7C}" presName="img" presStyleLbl="fgImgPlace1" presStyleIdx="0" presStyleCnt="4"/>
      <dgm:spPr/>
    </dgm:pt>
    <dgm:pt modelId="{F9299329-3B6E-480B-9D99-C768F66E4DE1}" type="pres">
      <dgm:prSet presAssocID="{DBF33461-6052-4238-90FD-59E2561F5C7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43E95-F970-42FA-A638-69ED9A620EF0}" type="pres">
      <dgm:prSet presAssocID="{DEF31726-7C99-49C2-A361-D6F71508C259}" presName="spacer" presStyleCnt="0"/>
      <dgm:spPr/>
    </dgm:pt>
    <dgm:pt modelId="{4835D6C8-5F82-4ED6-8B72-263E7C0708E1}" type="pres">
      <dgm:prSet presAssocID="{3A9B1ADE-AE93-459B-92EC-4C96275C9E9C}" presName="comp" presStyleCnt="0"/>
      <dgm:spPr/>
    </dgm:pt>
    <dgm:pt modelId="{FB804487-FD83-4C2F-A885-BE90969EA1D8}" type="pres">
      <dgm:prSet presAssocID="{3A9B1ADE-AE93-459B-92EC-4C96275C9E9C}" presName="box" presStyleLbl="node1" presStyleIdx="1" presStyleCnt="4"/>
      <dgm:spPr/>
      <dgm:t>
        <a:bodyPr/>
        <a:lstStyle/>
        <a:p>
          <a:endParaRPr lang="ru-RU"/>
        </a:p>
      </dgm:t>
    </dgm:pt>
    <dgm:pt modelId="{525823AC-8851-46BB-9319-2B5E83948DA9}" type="pres">
      <dgm:prSet presAssocID="{3A9B1ADE-AE93-459B-92EC-4C96275C9E9C}" presName="img" presStyleLbl="fgImgPlace1" presStyleIdx="1" presStyleCnt="4"/>
      <dgm:spPr/>
    </dgm:pt>
    <dgm:pt modelId="{5C69F5F1-B568-43C2-900F-B46B735D4B4E}" type="pres">
      <dgm:prSet presAssocID="{3A9B1ADE-AE93-459B-92EC-4C96275C9E9C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AA35DE-CE7C-414D-B3EE-00954F78B504}" type="pres">
      <dgm:prSet presAssocID="{389B9B60-FCB5-4D23-A936-35BBCCC95094}" presName="spacer" presStyleCnt="0"/>
      <dgm:spPr/>
    </dgm:pt>
    <dgm:pt modelId="{0A89EBDC-87CA-4EE5-8072-89729AC75C69}" type="pres">
      <dgm:prSet presAssocID="{A262E16C-639D-49FF-9EB8-AEA4625E7E87}" presName="comp" presStyleCnt="0"/>
      <dgm:spPr/>
    </dgm:pt>
    <dgm:pt modelId="{C49DFF72-E61F-4FAA-A75C-A638DAF49C79}" type="pres">
      <dgm:prSet presAssocID="{A262E16C-639D-49FF-9EB8-AEA4625E7E87}" presName="box" presStyleLbl="node1" presStyleIdx="2" presStyleCnt="4"/>
      <dgm:spPr/>
      <dgm:t>
        <a:bodyPr/>
        <a:lstStyle/>
        <a:p>
          <a:endParaRPr lang="ru-RU"/>
        </a:p>
      </dgm:t>
    </dgm:pt>
    <dgm:pt modelId="{496C79FE-D6EC-4F0E-A120-A3E2A5FF6772}" type="pres">
      <dgm:prSet presAssocID="{A262E16C-639D-49FF-9EB8-AEA4625E7E87}" presName="img" presStyleLbl="fgImgPlace1" presStyleIdx="2" presStyleCnt="4"/>
      <dgm:spPr/>
    </dgm:pt>
    <dgm:pt modelId="{47B239E8-5AF0-4A14-831C-C12230C7E401}" type="pres">
      <dgm:prSet presAssocID="{A262E16C-639D-49FF-9EB8-AEA4625E7E87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D26E0B-2461-49A9-9536-3A583BEF031C}" type="pres">
      <dgm:prSet presAssocID="{F389AC5A-2423-4AF1-9BA3-FF674421B4E0}" presName="spacer" presStyleCnt="0"/>
      <dgm:spPr/>
    </dgm:pt>
    <dgm:pt modelId="{08C88EAE-0209-4FAD-B6F9-40882CA3E0E5}" type="pres">
      <dgm:prSet presAssocID="{007292AB-A73E-4DB8-A17A-511C6ABAC169}" presName="comp" presStyleCnt="0"/>
      <dgm:spPr/>
    </dgm:pt>
    <dgm:pt modelId="{F81945E7-411E-43FD-B5D2-50DCBB7A4D4A}" type="pres">
      <dgm:prSet presAssocID="{007292AB-A73E-4DB8-A17A-511C6ABAC169}" presName="box" presStyleLbl="node1" presStyleIdx="3" presStyleCnt="4"/>
      <dgm:spPr/>
      <dgm:t>
        <a:bodyPr/>
        <a:lstStyle/>
        <a:p>
          <a:endParaRPr lang="ru-RU"/>
        </a:p>
      </dgm:t>
    </dgm:pt>
    <dgm:pt modelId="{BC6FA7FC-4714-4018-B01B-88792D1236DF}" type="pres">
      <dgm:prSet presAssocID="{007292AB-A73E-4DB8-A17A-511C6ABAC169}" presName="img" presStyleLbl="fgImgPlace1" presStyleIdx="3" presStyleCnt="4"/>
      <dgm:spPr/>
    </dgm:pt>
    <dgm:pt modelId="{8825248F-83DC-4221-9984-B6C5B43BE14D}" type="pres">
      <dgm:prSet presAssocID="{007292AB-A73E-4DB8-A17A-511C6ABAC169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E7F42D-09AF-4102-B41C-9B770CCD1C8D}" srcId="{EC0B50DC-56B9-4BF6-985E-6FF749D6AA91}" destId="{3A9B1ADE-AE93-459B-92EC-4C96275C9E9C}" srcOrd="1" destOrd="0" parTransId="{8FB320BD-6F7A-4EA9-804B-4A75DB601975}" sibTransId="{389B9B60-FCB5-4D23-A936-35BBCCC95094}"/>
    <dgm:cxn modelId="{D09942B3-2E71-42BD-B359-04181831FD57}" type="presOf" srcId="{A262E16C-639D-49FF-9EB8-AEA4625E7E87}" destId="{47B239E8-5AF0-4A14-831C-C12230C7E401}" srcOrd="1" destOrd="0" presId="urn:microsoft.com/office/officeart/2005/8/layout/vList4"/>
    <dgm:cxn modelId="{D0567DCC-ECFC-4ECE-9464-AAAF085C9099}" srcId="{EC0B50DC-56B9-4BF6-985E-6FF749D6AA91}" destId="{007292AB-A73E-4DB8-A17A-511C6ABAC169}" srcOrd="3" destOrd="0" parTransId="{86A72884-F6D3-416E-BF05-1D7CE4366C10}" sibTransId="{4EC58A44-5D93-486F-91BD-5CC7ED6CCA9B}"/>
    <dgm:cxn modelId="{136FEC99-7C35-40CD-A416-BCE1012B8765}" type="presOf" srcId="{007292AB-A73E-4DB8-A17A-511C6ABAC169}" destId="{8825248F-83DC-4221-9984-B6C5B43BE14D}" srcOrd="1" destOrd="0" presId="urn:microsoft.com/office/officeart/2005/8/layout/vList4"/>
    <dgm:cxn modelId="{87BDA61A-643E-4FED-A030-405FE94269B5}" type="presOf" srcId="{3A9B1ADE-AE93-459B-92EC-4C96275C9E9C}" destId="{FB804487-FD83-4C2F-A885-BE90969EA1D8}" srcOrd="0" destOrd="0" presId="urn:microsoft.com/office/officeart/2005/8/layout/vList4"/>
    <dgm:cxn modelId="{BCFD4890-4D5E-4ABC-BE66-BE32CAE8C6A6}" type="presOf" srcId="{3A9B1ADE-AE93-459B-92EC-4C96275C9E9C}" destId="{5C69F5F1-B568-43C2-900F-B46B735D4B4E}" srcOrd="1" destOrd="0" presId="urn:microsoft.com/office/officeart/2005/8/layout/vList4"/>
    <dgm:cxn modelId="{E6654C4F-3487-46E1-A0AF-BB5F9255EDA3}" type="presOf" srcId="{EC0B50DC-56B9-4BF6-985E-6FF749D6AA91}" destId="{662D07E7-38D4-4CF4-9E2B-C6BA91E9F18F}" srcOrd="0" destOrd="0" presId="urn:microsoft.com/office/officeart/2005/8/layout/vList4"/>
    <dgm:cxn modelId="{06A3EA94-11F7-4707-81AA-8D1E19A837E7}" type="presOf" srcId="{DBF33461-6052-4238-90FD-59E2561F5C7C}" destId="{F9299329-3B6E-480B-9D99-C768F66E4DE1}" srcOrd="1" destOrd="0" presId="urn:microsoft.com/office/officeart/2005/8/layout/vList4"/>
    <dgm:cxn modelId="{2D4640BA-5C06-41EC-AB2F-3B461EFF6344}" type="presOf" srcId="{007292AB-A73E-4DB8-A17A-511C6ABAC169}" destId="{F81945E7-411E-43FD-B5D2-50DCBB7A4D4A}" srcOrd="0" destOrd="0" presId="urn:microsoft.com/office/officeart/2005/8/layout/vList4"/>
    <dgm:cxn modelId="{3CBF823D-C001-406B-B88F-32564AFA002A}" srcId="{EC0B50DC-56B9-4BF6-985E-6FF749D6AA91}" destId="{A262E16C-639D-49FF-9EB8-AEA4625E7E87}" srcOrd="2" destOrd="0" parTransId="{E51C4B46-702F-4B93-850C-D566D6A30E5F}" sibTransId="{F389AC5A-2423-4AF1-9BA3-FF674421B4E0}"/>
    <dgm:cxn modelId="{5259454C-2D0F-4002-8789-AA3583A4B7B1}" srcId="{EC0B50DC-56B9-4BF6-985E-6FF749D6AA91}" destId="{DBF33461-6052-4238-90FD-59E2561F5C7C}" srcOrd="0" destOrd="0" parTransId="{05E64E1D-962A-4D92-A5CB-61FE47492D0C}" sibTransId="{DEF31726-7C99-49C2-A361-D6F71508C259}"/>
    <dgm:cxn modelId="{42D9F558-D893-4E71-94ED-DFAEF658FC14}" type="presOf" srcId="{DBF33461-6052-4238-90FD-59E2561F5C7C}" destId="{5ED49787-6562-41D7-BD46-95A7DE351497}" srcOrd="0" destOrd="0" presId="urn:microsoft.com/office/officeart/2005/8/layout/vList4"/>
    <dgm:cxn modelId="{9048FF99-D9C2-4512-BB67-D80FD623630C}" type="presOf" srcId="{A262E16C-639D-49FF-9EB8-AEA4625E7E87}" destId="{C49DFF72-E61F-4FAA-A75C-A638DAF49C79}" srcOrd="0" destOrd="0" presId="urn:microsoft.com/office/officeart/2005/8/layout/vList4"/>
    <dgm:cxn modelId="{DF8AD9F8-EB25-4F3C-AF5C-BB1F9589CE89}" type="presParOf" srcId="{662D07E7-38D4-4CF4-9E2B-C6BA91E9F18F}" destId="{09322DB3-A41E-471B-9C6A-ABF17B8DBDE7}" srcOrd="0" destOrd="0" presId="urn:microsoft.com/office/officeart/2005/8/layout/vList4"/>
    <dgm:cxn modelId="{45412C3E-4239-46A5-B14C-B0B97A7B812A}" type="presParOf" srcId="{09322DB3-A41E-471B-9C6A-ABF17B8DBDE7}" destId="{5ED49787-6562-41D7-BD46-95A7DE351497}" srcOrd="0" destOrd="0" presId="urn:microsoft.com/office/officeart/2005/8/layout/vList4"/>
    <dgm:cxn modelId="{7FEF9754-EE5C-41C2-A378-433CA1FAAF0E}" type="presParOf" srcId="{09322DB3-A41E-471B-9C6A-ABF17B8DBDE7}" destId="{BEBA2B0B-7795-40CF-AC51-E4BF7A57BD2C}" srcOrd="1" destOrd="0" presId="urn:microsoft.com/office/officeart/2005/8/layout/vList4"/>
    <dgm:cxn modelId="{2789DFD8-C57D-4737-87A7-1AD559C03526}" type="presParOf" srcId="{09322DB3-A41E-471B-9C6A-ABF17B8DBDE7}" destId="{F9299329-3B6E-480B-9D99-C768F66E4DE1}" srcOrd="2" destOrd="0" presId="urn:microsoft.com/office/officeart/2005/8/layout/vList4"/>
    <dgm:cxn modelId="{44F275D0-2B7F-4EDE-96E6-BEDCE550713F}" type="presParOf" srcId="{662D07E7-38D4-4CF4-9E2B-C6BA91E9F18F}" destId="{20043E95-F970-42FA-A638-69ED9A620EF0}" srcOrd="1" destOrd="0" presId="urn:microsoft.com/office/officeart/2005/8/layout/vList4"/>
    <dgm:cxn modelId="{9948B496-4811-4309-8E51-2276A48C2A23}" type="presParOf" srcId="{662D07E7-38D4-4CF4-9E2B-C6BA91E9F18F}" destId="{4835D6C8-5F82-4ED6-8B72-263E7C0708E1}" srcOrd="2" destOrd="0" presId="urn:microsoft.com/office/officeart/2005/8/layout/vList4"/>
    <dgm:cxn modelId="{7A5A36D1-26BC-4193-8058-8976815485B1}" type="presParOf" srcId="{4835D6C8-5F82-4ED6-8B72-263E7C0708E1}" destId="{FB804487-FD83-4C2F-A885-BE90969EA1D8}" srcOrd="0" destOrd="0" presId="urn:microsoft.com/office/officeart/2005/8/layout/vList4"/>
    <dgm:cxn modelId="{B0531A79-F0A7-4E1C-9964-1397B59A77F0}" type="presParOf" srcId="{4835D6C8-5F82-4ED6-8B72-263E7C0708E1}" destId="{525823AC-8851-46BB-9319-2B5E83948DA9}" srcOrd="1" destOrd="0" presId="urn:microsoft.com/office/officeart/2005/8/layout/vList4"/>
    <dgm:cxn modelId="{A349315E-91CA-4422-8856-84ABB229F7BE}" type="presParOf" srcId="{4835D6C8-5F82-4ED6-8B72-263E7C0708E1}" destId="{5C69F5F1-B568-43C2-900F-B46B735D4B4E}" srcOrd="2" destOrd="0" presId="urn:microsoft.com/office/officeart/2005/8/layout/vList4"/>
    <dgm:cxn modelId="{8E36E976-A9A8-4DA5-8F0E-E5E27CA05F73}" type="presParOf" srcId="{662D07E7-38D4-4CF4-9E2B-C6BA91E9F18F}" destId="{58AA35DE-CE7C-414D-B3EE-00954F78B504}" srcOrd="3" destOrd="0" presId="urn:microsoft.com/office/officeart/2005/8/layout/vList4"/>
    <dgm:cxn modelId="{0A53843C-5678-4022-BADB-DC9A72398036}" type="presParOf" srcId="{662D07E7-38D4-4CF4-9E2B-C6BA91E9F18F}" destId="{0A89EBDC-87CA-4EE5-8072-89729AC75C69}" srcOrd="4" destOrd="0" presId="urn:microsoft.com/office/officeart/2005/8/layout/vList4"/>
    <dgm:cxn modelId="{B7D3FE55-5416-4DC0-B457-727765635F6A}" type="presParOf" srcId="{0A89EBDC-87CA-4EE5-8072-89729AC75C69}" destId="{C49DFF72-E61F-4FAA-A75C-A638DAF49C79}" srcOrd="0" destOrd="0" presId="urn:microsoft.com/office/officeart/2005/8/layout/vList4"/>
    <dgm:cxn modelId="{794D2FE8-8CC5-4E09-A056-6F06386BB782}" type="presParOf" srcId="{0A89EBDC-87CA-4EE5-8072-89729AC75C69}" destId="{496C79FE-D6EC-4F0E-A120-A3E2A5FF6772}" srcOrd="1" destOrd="0" presId="urn:microsoft.com/office/officeart/2005/8/layout/vList4"/>
    <dgm:cxn modelId="{232A3C61-7F39-4545-BDB0-66D3D7EC3E67}" type="presParOf" srcId="{0A89EBDC-87CA-4EE5-8072-89729AC75C69}" destId="{47B239E8-5AF0-4A14-831C-C12230C7E401}" srcOrd="2" destOrd="0" presId="urn:microsoft.com/office/officeart/2005/8/layout/vList4"/>
    <dgm:cxn modelId="{E15284BB-5977-437B-AA53-F79F1E9B67DB}" type="presParOf" srcId="{662D07E7-38D4-4CF4-9E2B-C6BA91E9F18F}" destId="{F6D26E0B-2461-49A9-9536-3A583BEF031C}" srcOrd="5" destOrd="0" presId="urn:microsoft.com/office/officeart/2005/8/layout/vList4"/>
    <dgm:cxn modelId="{CBAC2459-01A6-4E81-BAB3-9D9086696B25}" type="presParOf" srcId="{662D07E7-38D4-4CF4-9E2B-C6BA91E9F18F}" destId="{08C88EAE-0209-4FAD-B6F9-40882CA3E0E5}" srcOrd="6" destOrd="0" presId="urn:microsoft.com/office/officeart/2005/8/layout/vList4"/>
    <dgm:cxn modelId="{D4311F41-4D8B-45AF-B9B8-555DA7559C1F}" type="presParOf" srcId="{08C88EAE-0209-4FAD-B6F9-40882CA3E0E5}" destId="{F81945E7-411E-43FD-B5D2-50DCBB7A4D4A}" srcOrd="0" destOrd="0" presId="urn:microsoft.com/office/officeart/2005/8/layout/vList4"/>
    <dgm:cxn modelId="{856439FF-B23A-4B74-8D60-6981F239519F}" type="presParOf" srcId="{08C88EAE-0209-4FAD-B6F9-40882CA3E0E5}" destId="{BC6FA7FC-4714-4018-B01B-88792D1236DF}" srcOrd="1" destOrd="0" presId="urn:microsoft.com/office/officeart/2005/8/layout/vList4"/>
    <dgm:cxn modelId="{F849D0DE-D537-4EEC-83B0-5FFD7846FA3E}" type="presParOf" srcId="{08C88EAE-0209-4FAD-B6F9-40882CA3E0E5}" destId="{8825248F-83DC-4221-9984-B6C5B43BE14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A6210A9-B592-4787-9159-430E5E51212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B0AB3B-19AF-49F4-9DF2-0710D3065924}">
      <dgm:prSet/>
      <dgm:spPr/>
      <dgm:t>
        <a:bodyPr/>
        <a:lstStyle/>
        <a:p>
          <a:pPr rtl="0"/>
          <a:r>
            <a:rPr lang="uk-UA" dirty="0" smtClean="0"/>
            <a:t>ножиці шарнірні (робочі частини змикаються під кутом одна до одної, повертаючись навколо осі шарніра)</a:t>
          </a:r>
          <a:endParaRPr lang="uk-UA" dirty="0"/>
        </a:p>
      </dgm:t>
    </dgm:pt>
    <dgm:pt modelId="{B36DC566-3F68-4402-B6DE-1C16FEB93448}" type="parTrans" cxnId="{5C5BE120-8171-485F-A5AC-5E25C4AF0105}">
      <dgm:prSet/>
      <dgm:spPr/>
      <dgm:t>
        <a:bodyPr/>
        <a:lstStyle/>
        <a:p>
          <a:endParaRPr lang="ru-RU"/>
        </a:p>
      </dgm:t>
    </dgm:pt>
    <dgm:pt modelId="{1A2A4037-46A5-4D4E-A6C1-D8916AF8A8A7}" type="sibTrans" cxnId="{5C5BE120-8171-485F-A5AC-5E25C4AF0105}">
      <dgm:prSet/>
      <dgm:spPr/>
      <dgm:t>
        <a:bodyPr/>
        <a:lstStyle/>
        <a:p>
          <a:endParaRPr lang="ru-RU"/>
        </a:p>
      </dgm:t>
    </dgm:pt>
    <dgm:pt modelId="{61A5F2D3-DB2F-4E40-8CD7-958160B92420}">
      <dgm:prSet/>
      <dgm:spPr/>
      <dgm:t>
        <a:bodyPr/>
        <a:lstStyle/>
        <a:p>
          <a:pPr rtl="0"/>
          <a:r>
            <a:rPr lang="uk-UA" smtClean="0"/>
            <a:t>гільйотині (робочі частини змикаються паралельно). </a:t>
          </a:r>
          <a:endParaRPr lang="uk-UA"/>
        </a:p>
      </dgm:t>
    </dgm:pt>
    <dgm:pt modelId="{F87F2863-CF88-4D4F-8C61-88BE39C8EBF3}" type="parTrans" cxnId="{D23E0F54-6E5E-40A8-B879-2104613313ED}">
      <dgm:prSet/>
      <dgm:spPr/>
      <dgm:t>
        <a:bodyPr/>
        <a:lstStyle/>
        <a:p>
          <a:endParaRPr lang="ru-RU"/>
        </a:p>
      </dgm:t>
    </dgm:pt>
    <dgm:pt modelId="{C2DB5CE6-83DE-4E88-9132-7EFEA5C2E200}" type="sibTrans" cxnId="{D23E0F54-6E5E-40A8-B879-2104613313ED}">
      <dgm:prSet/>
      <dgm:spPr/>
      <dgm:t>
        <a:bodyPr/>
        <a:lstStyle/>
        <a:p>
          <a:endParaRPr lang="ru-RU"/>
        </a:p>
      </dgm:t>
    </dgm:pt>
    <dgm:pt modelId="{27B9D2A9-0D69-4614-B5E6-8B77CA12F90C}" type="pres">
      <dgm:prSet presAssocID="{AA6210A9-B592-4787-9159-430E5E51212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D986E1-B16B-4B0D-A11B-BDD8EA9EBBC5}" type="pres">
      <dgm:prSet presAssocID="{99B0AB3B-19AF-49F4-9DF2-0710D3065924}" presName="composite" presStyleCnt="0"/>
      <dgm:spPr/>
    </dgm:pt>
    <dgm:pt modelId="{446619EC-8843-4C6B-B1D8-D6411DB7AE79}" type="pres">
      <dgm:prSet presAssocID="{99B0AB3B-19AF-49F4-9DF2-0710D3065924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C0057FA-4679-4AA9-9397-344CC59DDAA4}" type="pres">
      <dgm:prSet presAssocID="{99B0AB3B-19AF-49F4-9DF2-0710D3065924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369486-B840-4C25-9198-E405879E4DC8}" type="pres">
      <dgm:prSet presAssocID="{1A2A4037-46A5-4D4E-A6C1-D8916AF8A8A7}" presName="spacing" presStyleCnt="0"/>
      <dgm:spPr/>
    </dgm:pt>
    <dgm:pt modelId="{A71B8862-554D-4067-882A-EF3959D852F3}" type="pres">
      <dgm:prSet presAssocID="{61A5F2D3-DB2F-4E40-8CD7-958160B92420}" presName="composite" presStyleCnt="0"/>
      <dgm:spPr/>
    </dgm:pt>
    <dgm:pt modelId="{FFB238D0-98B6-42BC-924B-1B8E2FF73283}" type="pres">
      <dgm:prSet presAssocID="{61A5F2D3-DB2F-4E40-8CD7-958160B92420}" presName="imgShp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E15B96D-08B8-4C28-B8CB-CA2D99CCD597}" type="pres">
      <dgm:prSet presAssocID="{61A5F2D3-DB2F-4E40-8CD7-958160B92420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036CBA-4AE8-433B-9D1D-49E95D34DCA1}" type="presOf" srcId="{AA6210A9-B592-4787-9159-430E5E512129}" destId="{27B9D2A9-0D69-4614-B5E6-8B77CA12F90C}" srcOrd="0" destOrd="0" presId="urn:microsoft.com/office/officeart/2005/8/layout/vList3"/>
    <dgm:cxn modelId="{5C5BE120-8171-485F-A5AC-5E25C4AF0105}" srcId="{AA6210A9-B592-4787-9159-430E5E512129}" destId="{99B0AB3B-19AF-49F4-9DF2-0710D3065924}" srcOrd="0" destOrd="0" parTransId="{B36DC566-3F68-4402-B6DE-1C16FEB93448}" sibTransId="{1A2A4037-46A5-4D4E-A6C1-D8916AF8A8A7}"/>
    <dgm:cxn modelId="{DDB726E5-8E83-45C4-B78F-D0E17424495A}" type="presOf" srcId="{99B0AB3B-19AF-49F4-9DF2-0710D3065924}" destId="{2C0057FA-4679-4AA9-9397-344CC59DDAA4}" srcOrd="0" destOrd="0" presId="urn:microsoft.com/office/officeart/2005/8/layout/vList3"/>
    <dgm:cxn modelId="{D23E0F54-6E5E-40A8-B879-2104613313ED}" srcId="{AA6210A9-B592-4787-9159-430E5E512129}" destId="{61A5F2D3-DB2F-4E40-8CD7-958160B92420}" srcOrd="1" destOrd="0" parTransId="{F87F2863-CF88-4D4F-8C61-88BE39C8EBF3}" sibTransId="{C2DB5CE6-83DE-4E88-9132-7EFEA5C2E200}"/>
    <dgm:cxn modelId="{29E90EAB-FF3E-467D-B4F5-E5155D894C80}" type="presOf" srcId="{61A5F2D3-DB2F-4E40-8CD7-958160B92420}" destId="{CE15B96D-08B8-4C28-B8CB-CA2D99CCD597}" srcOrd="0" destOrd="0" presId="urn:microsoft.com/office/officeart/2005/8/layout/vList3"/>
    <dgm:cxn modelId="{CB4AD8FB-A43C-44B9-87BE-29FB795C629A}" type="presParOf" srcId="{27B9D2A9-0D69-4614-B5E6-8B77CA12F90C}" destId="{53D986E1-B16B-4B0D-A11B-BDD8EA9EBBC5}" srcOrd="0" destOrd="0" presId="urn:microsoft.com/office/officeart/2005/8/layout/vList3"/>
    <dgm:cxn modelId="{902DE71C-6BC8-47DB-AB1C-45FC0EC1557E}" type="presParOf" srcId="{53D986E1-B16B-4B0D-A11B-BDD8EA9EBBC5}" destId="{446619EC-8843-4C6B-B1D8-D6411DB7AE79}" srcOrd="0" destOrd="0" presId="urn:microsoft.com/office/officeart/2005/8/layout/vList3"/>
    <dgm:cxn modelId="{7ABEDC6C-2073-4628-8F10-DF87C373C83F}" type="presParOf" srcId="{53D986E1-B16B-4B0D-A11B-BDD8EA9EBBC5}" destId="{2C0057FA-4679-4AA9-9397-344CC59DDAA4}" srcOrd="1" destOrd="0" presId="urn:microsoft.com/office/officeart/2005/8/layout/vList3"/>
    <dgm:cxn modelId="{7CD13F0C-4529-428F-A70C-FCDD803E911E}" type="presParOf" srcId="{27B9D2A9-0D69-4614-B5E6-8B77CA12F90C}" destId="{64369486-B840-4C25-9198-E405879E4DC8}" srcOrd="1" destOrd="0" presId="urn:microsoft.com/office/officeart/2005/8/layout/vList3"/>
    <dgm:cxn modelId="{FAE83C5A-7FE2-43EA-8430-47E9A97EFFD1}" type="presParOf" srcId="{27B9D2A9-0D69-4614-B5E6-8B77CA12F90C}" destId="{A71B8862-554D-4067-882A-EF3959D852F3}" srcOrd="2" destOrd="0" presId="urn:microsoft.com/office/officeart/2005/8/layout/vList3"/>
    <dgm:cxn modelId="{2AD49AF9-AC15-416B-867B-48B0E5A6EDC0}" type="presParOf" srcId="{A71B8862-554D-4067-882A-EF3959D852F3}" destId="{FFB238D0-98B6-42BC-924B-1B8E2FF73283}" srcOrd="0" destOrd="0" presId="urn:microsoft.com/office/officeart/2005/8/layout/vList3"/>
    <dgm:cxn modelId="{4954CE86-43AD-42FD-ACD2-258BC2E6A545}" type="presParOf" srcId="{A71B8862-554D-4067-882A-EF3959D852F3}" destId="{CE15B96D-08B8-4C28-B8CB-CA2D99CCD59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F37087-DFCE-4D90-8CCC-F970481C45FD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701B041B-891B-43E6-AAFC-F19D7373E74D}">
      <dgm:prSet/>
      <dgm:spPr/>
      <dgm:t>
        <a:bodyPr/>
        <a:lstStyle/>
        <a:p>
          <a:pPr rtl="0"/>
          <a:r>
            <a:rPr lang="uk-UA" smtClean="0"/>
            <a:t>Ножиці хірургічні тупокінцеві вигнуті</a:t>
          </a:r>
          <a:endParaRPr lang="uk-UA"/>
        </a:p>
      </dgm:t>
    </dgm:pt>
    <dgm:pt modelId="{90F30220-2A11-44B5-BB22-CF69B6D4687B}" type="parTrans" cxnId="{304D0360-81BA-4116-AE31-D96C0DF65374}">
      <dgm:prSet/>
      <dgm:spPr/>
      <dgm:t>
        <a:bodyPr/>
        <a:lstStyle/>
        <a:p>
          <a:endParaRPr lang="ru-RU"/>
        </a:p>
      </dgm:t>
    </dgm:pt>
    <dgm:pt modelId="{C3EDBD51-65FB-4584-A948-27BA077C5E8D}" type="sibTrans" cxnId="{304D0360-81BA-4116-AE31-D96C0DF65374}">
      <dgm:prSet/>
      <dgm:spPr/>
      <dgm:t>
        <a:bodyPr/>
        <a:lstStyle/>
        <a:p>
          <a:endParaRPr lang="ru-RU"/>
        </a:p>
      </dgm:t>
    </dgm:pt>
    <dgm:pt modelId="{7FDFAEFC-4C89-4676-87C8-6995750550D1}">
      <dgm:prSet/>
      <dgm:spPr/>
      <dgm:t>
        <a:bodyPr/>
        <a:lstStyle/>
        <a:p>
          <a:pPr rtl="0"/>
          <a:r>
            <a:rPr lang="uk-UA" smtClean="0"/>
            <a:t>Ножиці хірургічні тупокінцеві прямі</a:t>
          </a:r>
          <a:endParaRPr lang="uk-UA"/>
        </a:p>
      </dgm:t>
    </dgm:pt>
    <dgm:pt modelId="{06AE3476-7480-418E-9ACF-3BC54FE630BA}" type="parTrans" cxnId="{05A072CC-FB59-4F27-A071-E3955A7372DE}">
      <dgm:prSet/>
      <dgm:spPr/>
      <dgm:t>
        <a:bodyPr/>
        <a:lstStyle/>
        <a:p>
          <a:endParaRPr lang="ru-RU"/>
        </a:p>
      </dgm:t>
    </dgm:pt>
    <dgm:pt modelId="{90A0EDA0-133C-452B-853C-39098E7A0EBC}" type="sibTrans" cxnId="{05A072CC-FB59-4F27-A071-E3955A7372DE}">
      <dgm:prSet/>
      <dgm:spPr/>
      <dgm:t>
        <a:bodyPr/>
        <a:lstStyle/>
        <a:p>
          <a:endParaRPr lang="ru-RU"/>
        </a:p>
      </dgm:t>
    </dgm:pt>
    <dgm:pt modelId="{678F4ACD-6AC5-43FF-AAB2-8B29A3A98B33}">
      <dgm:prSet/>
      <dgm:spPr/>
      <dgm:t>
        <a:bodyPr/>
        <a:lstStyle/>
        <a:p>
          <a:pPr rtl="0"/>
          <a:r>
            <a:rPr lang="uk-UA" smtClean="0"/>
            <a:t>Ножиці хірургічні гострокінцеві</a:t>
          </a:r>
          <a:endParaRPr lang="uk-UA"/>
        </a:p>
      </dgm:t>
    </dgm:pt>
    <dgm:pt modelId="{A3E333E0-38E1-47C4-B38E-8B971A941595}" type="parTrans" cxnId="{C84F7155-2E86-49E1-A6CC-8344EB5090C8}">
      <dgm:prSet/>
      <dgm:spPr/>
      <dgm:t>
        <a:bodyPr/>
        <a:lstStyle/>
        <a:p>
          <a:endParaRPr lang="ru-RU"/>
        </a:p>
      </dgm:t>
    </dgm:pt>
    <dgm:pt modelId="{E81B248C-F173-4ACC-8B34-82824740320A}" type="sibTrans" cxnId="{C84F7155-2E86-49E1-A6CC-8344EB5090C8}">
      <dgm:prSet/>
      <dgm:spPr/>
      <dgm:t>
        <a:bodyPr/>
        <a:lstStyle/>
        <a:p>
          <a:endParaRPr lang="ru-RU"/>
        </a:p>
      </dgm:t>
    </dgm:pt>
    <dgm:pt modelId="{DEE0F2D7-D48A-4CE6-BFBC-095A0B2A1752}">
      <dgm:prSet/>
      <dgm:spPr/>
      <dgm:t>
        <a:bodyPr/>
        <a:lstStyle/>
        <a:p>
          <a:pPr rtl="0"/>
          <a:r>
            <a:rPr lang="uk-UA" smtClean="0"/>
            <a:t>Ножиці хірургічні з одним гострим кінцем</a:t>
          </a:r>
          <a:endParaRPr lang="uk-UA"/>
        </a:p>
      </dgm:t>
    </dgm:pt>
    <dgm:pt modelId="{8D731712-9A23-45FF-8ECF-8815E1240C5E}" type="parTrans" cxnId="{B0D50E35-C0BB-40A6-9E9D-A69FC9E36EDB}">
      <dgm:prSet/>
      <dgm:spPr/>
      <dgm:t>
        <a:bodyPr/>
        <a:lstStyle/>
        <a:p>
          <a:endParaRPr lang="ru-RU"/>
        </a:p>
      </dgm:t>
    </dgm:pt>
    <dgm:pt modelId="{38B46433-81F3-4D76-B925-11DA0BA8C644}" type="sibTrans" cxnId="{B0D50E35-C0BB-40A6-9E9D-A69FC9E36EDB}">
      <dgm:prSet/>
      <dgm:spPr/>
      <dgm:t>
        <a:bodyPr/>
        <a:lstStyle/>
        <a:p>
          <a:endParaRPr lang="ru-RU"/>
        </a:p>
      </dgm:t>
    </dgm:pt>
    <dgm:pt modelId="{CF5B1C22-F99D-4FC1-9CD9-1A1934880B8C}">
      <dgm:prSet/>
      <dgm:spPr/>
      <dgm:t>
        <a:bodyPr/>
        <a:lstStyle/>
        <a:p>
          <a:pPr rtl="0"/>
          <a:r>
            <a:rPr lang="uk-UA" smtClean="0"/>
            <a:t>Ножиці хірургічні для розрізання пов’яок із ґудзиком Ножиці хірургічні анатомічні кишкові</a:t>
          </a:r>
          <a:endParaRPr lang="uk-UA"/>
        </a:p>
      </dgm:t>
    </dgm:pt>
    <dgm:pt modelId="{19F90A89-9664-4DA9-BA07-454779A259B2}" type="parTrans" cxnId="{42A5BADD-8F85-4665-B61D-F2D6CEF08564}">
      <dgm:prSet/>
      <dgm:spPr/>
      <dgm:t>
        <a:bodyPr/>
        <a:lstStyle/>
        <a:p>
          <a:endParaRPr lang="ru-RU"/>
        </a:p>
      </dgm:t>
    </dgm:pt>
    <dgm:pt modelId="{31BDCBCE-BE98-4B4F-9496-6B732167C7DC}" type="sibTrans" cxnId="{42A5BADD-8F85-4665-B61D-F2D6CEF08564}">
      <dgm:prSet/>
      <dgm:spPr/>
      <dgm:t>
        <a:bodyPr/>
        <a:lstStyle/>
        <a:p>
          <a:endParaRPr lang="ru-RU"/>
        </a:p>
      </dgm:t>
    </dgm:pt>
    <dgm:pt modelId="{4A2036B6-1647-446D-B7FB-646589E815C8}">
      <dgm:prSet/>
      <dgm:spPr/>
      <dgm:t>
        <a:bodyPr/>
        <a:lstStyle/>
        <a:p>
          <a:pPr rtl="0"/>
          <a:r>
            <a:rPr lang="uk-UA" smtClean="0"/>
            <a:t>Ножиці хірургічні для розсічення м’яких тканин у глибоких порожнинах </a:t>
          </a:r>
          <a:endParaRPr lang="uk-UA"/>
        </a:p>
      </dgm:t>
    </dgm:pt>
    <dgm:pt modelId="{2BBC1AA9-3498-4FF0-BCE5-5E3E55B7DE2B}" type="parTrans" cxnId="{60061F1E-443F-46B4-AC6A-277A6CAAC8DA}">
      <dgm:prSet/>
      <dgm:spPr/>
      <dgm:t>
        <a:bodyPr/>
        <a:lstStyle/>
        <a:p>
          <a:endParaRPr lang="ru-RU"/>
        </a:p>
      </dgm:t>
    </dgm:pt>
    <dgm:pt modelId="{85FA0098-D3C7-400E-9223-DBA620FEFBF4}" type="sibTrans" cxnId="{60061F1E-443F-46B4-AC6A-277A6CAAC8DA}">
      <dgm:prSet/>
      <dgm:spPr/>
      <dgm:t>
        <a:bodyPr/>
        <a:lstStyle/>
        <a:p>
          <a:endParaRPr lang="ru-RU"/>
        </a:p>
      </dgm:t>
    </dgm:pt>
    <dgm:pt modelId="{527717C0-BB17-4010-A7B5-F950C1676E17}">
      <dgm:prSet/>
      <dgm:spPr/>
      <dgm:t>
        <a:bodyPr/>
        <a:lstStyle/>
        <a:p>
          <a:pPr rtl="0"/>
          <a:r>
            <a:rPr lang="uk-UA" smtClean="0"/>
            <a:t>Ножиці реберні гільйотинні</a:t>
          </a:r>
          <a:endParaRPr lang="uk-UA"/>
        </a:p>
      </dgm:t>
    </dgm:pt>
    <dgm:pt modelId="{78785DB5-F083-4102-BE69-A025D96D18EF}" type="parTrans" cxnId="{D44944F6-C0DF-44AE-9CA7-B63317AACB3A}">
      <dgm:prSet/>
      <dgm:spPr/>
      <dgm:t>
        <a:bodyPr/>
        <a:lstStyle/>
        <a:p>
          <a:endParaRPr lang="ru-RU"/>
        </a:p>
      </dgm:t>
    </dgm:pt>
    <dgm:pt modelId="{7894F6AF-62BC-4A24-AE82-F45BD1929BC6}" type="sibTrans" cxnId="{D44944F6-C0DF-44AE-9CA7-B63317AACB3A}">
      <dgm:prSet/>
      <dgm:spPr/>
      <dgm:t>
        <a:bodyPr/>
        <a:lstStyle/>
        <a:p>
          <a:endParaRPr lang="ru-RU"/>
        </a:p>
      </dgm:t>
    </dgm:pt>
    <dgm:pt modelId="{95D3E1C7-7344-4834-A562-96918E19F483}">
      <dgm:prSet/>
      <dgm:spPr/>
      <dgm:t>
        <a:bodyPr/>
        <a:lstStyle/>
        <a:p>
          <a:pPr rtl="0"/>
          <a:r>
            <a:rPr lang="uk-UA" smtClean="0"/>
            <a:t>Ножиці реберні розбірні</a:t>
          </a:r>
          <a:endParaRPr lang="uk-UA"/>
        </a:p>
      </dgm:t>
    </dgm:pt>
    <dgm:pt modelId="{6B1C65AD-1DD0-419A-9B0F-56F4A407F33B}" type="parTrans" cxnId="{D96EE8A4-7955-4D00-A3BF-232D15F5EDCA}">
      <dgm:prSet/>
      <dgm:spPr/>
      <dgm:t>
        <a:bodyPr/>
        <a:lstStyle/>
        <a:p>
          <a:endParaRPr lang="ru-RU"/>
        </a:p>
      </dgm:t>
    </dgm:pt>
    <dgm:pt modelId="{21523823-FA77-402F-8E4D-F599F446A7ED}" type="sibTrans" cxnId="{D96EE8A4-7955-4D00-A3BF-232D15F5EDCA}">
      <dgm:prSet/>
      <dgm:spPr/>
      <dgm:t>
        <a:bodyPr/>
        <a:lstStyle/>
        <a:p>
          <a:endParaRPr lang="ru-RU"/>
        </a:p>
      </dgm:t>
    </dgm:pt>
    <dgm:pt modelId="{62136A53-DCA4-4CE6-B4EB-66964B1AC016}" type="pres">
      <dgm:prSet presAssocID="{70F37087-DFCE-4D90-8CCC-F970481C45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011410-F303-42C8-AFBC-778B4E93A779}" type="pres">
      <dgm:prSet presAssocID="{95D3E1C7-7344-4834-A562-96918E19F483}" presName="boxAndChildren" presStyleCnt="0"/>
      <dgm:spPr/>
    </dgm:pt>
    <dgm:pt modelId="{F5F57B4F-9C1F-4260-B9E1-9FAD91E6FEC5}" type="pres">
      <dgm:prSet presAssocID="{95D3E1C7-7344-4834-A562-96918E19F483}" presName="parentTextBox" presStyleLbl="node1" presStyleIdx="0" presStyleCnt="8"/>
      <dgm:spPr/>
      <dgm:t>
        <a:bodyPr/>
        <a:lstStyle/>
        <a:p>
          <a:endParaRPr lang="ru-RU"/>
        </a:p>
      </dgm:t>
    </dgm:pt>
    <dgm:pt modelId="{469C42C0-CE9A-4F5B-A0A0-1369F40F37D6}" type="pres">
      <dgm:prSet presAssocID="{7894F6AF-62BC-4A24-AE82-F45BD1929BC6}" presName="sp" presStyleCnt="0"/>
      <dgm:spPr/>
    </dgm:pt>
    <dgm:pt modelId="{01012960-FFBE-4C7B-BC38-999872AD23AA}" type="pres">
      <dgm:prSet presAssocID="{527717C0-BB17-4010-A7B5-F950C1676E17}" presName="arrowAndChildren" presStyleCnt="0"/>
      <dgm:spPr/>
    </dgm:pt>
    <dgm:pt modelId="{9A1EF8E8-535A-411E-BF42-E48DD5C70C4C}" type="pres">
      <dgm:prSet presAssocID="{527717C0-BB17-4010-A7B5-F950C1676E17}" presName="parentTextArrow" presStyleLbl="node1" presStyleIdx="1" presStyleCnt="8"/>
      <dgm:spPr/>
      <dgm:t>
        <a:bodyPr/>
        <a:lstStyle/>
        <a:p>
          <a:endParaRPr lang="ru-RU"/>
        </a:p>
      </dgm:t>
    </dgm:pt>
    <dgm:pt modelId="{AE450CA6-96EC-42B1-A86B-3817562E1418}" type="pres">
      <dgm:prSet presAssocID="{85FA0098-D3C7-400E-9223-DBA620FEFBF4}" presName="sp" presStyleCnt="0"/>
      <dgm:spPr/>
    </dgm:pt>
    <dgm:pt modelId="{B20C589F-443E-47DD-9DCF-F29C681FB1F1}" type="pres">
      <dgm:prSet presAssocID="{4A2036B6-1647-446D-B7FB-646589E815C8}" presName="arrowAndChildren" presStyleCnt="0"/>
      <dgm:spPr/>
    </dgm:pt>
    <dgm:pt modelId="{5E2A448C-4533-4530-9B5D-8BD0605D334E}" type="pres">
      <dgm:prSet presAssocID="{4A2036B6-1647-446D-B7FB-646589E815C8}" presName="parentTextArrow" presStyleLbl="node1" presStyleIdx="2" presStyleCnt="8"/>
      <dgm:spPr/>
      <dgm:t>
        <a:bodyPr/>
        <a:lstStyle/>
        <a:p>
          <a:endParaRPr lang="ru-RU"/>
        </a:p>
      </dgm:t>
    </dgm:pt>
    <dgm:pt modelId="{D3C39A3C-BEF8-47BF-9522-497548345552}" type="pres">
      <dgm:prSet presAssocID="{31BDCBCE-BE98-4B4F-9496-6B732167C7DC}" presName="sp" presStyleCnt="0"/>
      <dgm:spPr/>
    </dgm:pt>
    <dgm:pt modelId="{ED65A3B3-0AF1-4603-B7CF-9771AE5B0754}" type="pres">
      <dgm:prSet presAssocID="{CF5B1C22-F99D-4FC1-9CD9-1A1934880B8C}" presName="arrowAndChildren" presStyleCnt="0"/>
      <dgm:spPr/>
    </dgm:pt>
    <dgm:pt modelId="{01855059-F092-4ABD-B6C9-82DEDED8F332}" type="pres">
      <dgm:prSet presAssocID="{CF5B1C22-F99D-4FC1-9CD9-1A1934880B8C}" presName="parentTextArrow" presStyleLbl="node1" presStyleIdx="3" presStyleCnt="8"/>
      <dgm:spPr/>
      <dgm:t>
        <a:bodyPr/>
        <a:lstStyle/>
        <a:p>
          <a:endParaRPr lang="ru-RU"/>
        </a:p>
      </dgm:t>
    </dgm:pt>
    <dgm:pt modelId="{336A8DCE-FA01-41CE-8280-5525FDC208A0}" type="pres">
      <dgm:prSet presAssocID="{38B46433-81F3-4D76-B925-11DA0BA8C644}" presName="sp" presStyleCnt="0"/>
      <dgm:spPr/>
    </dgm:pt>
    <dgm:pt modelId="{99A0BE77-403A-4F82-A697-A40BFF9B1224}" type="pres">
      <dgm:prSet presAssocID="{DEE0F2D7-D48A-4CE6-BFBC-095A0B2A1752}" presName="arrowAndChildren" presStyleCnt="0"/>
      <dgm:spPr/>
    </dgm:pt>
    <dgm:pt modelId="{83FFCD8B-4F76-41F8-8E9F-747EBF5E36BA}" type="pres">
      <dgm:prSet presAssocID="{DEE0F2D7-D48A-4CE6-BFBC-095A0B2A1752}" presName="parentTextArrow" presStyleLbl="node1" presStyleIdx="4" presStyleCnt="8"/>
      <dgm:spPr/>
      <dgm:t>
        <a:bodyPr/>
        <a:lstStyle/>
        <a:p>
          <a:endParaRPr lang="ru-RU"/>
        </a:p>
      </dgm:t>
    </dgm:pt>
    <dgm:pt modelId="{99BC8EF1-E207-4083-B6E9-85840E500F2C}" type="pres">
      <dgm:prSet presAssocID="{E81B248C-F173-4ACC-8B34-82824740320A}" presName="sp" presStyleCnt="0"/>
      <dgm:spPr/>
    </dgm:pt>
    <dgm:pt modelId="{C1154983-4C8A-4C3F-9BF5-F93C88A87CA0}" type="pres">
      <dgm:prSet presAssocID="{678F4ACD-6AC5-43FF-AAB2-8B29A3A98B33}" presName="arrowAndChildren" presStyleCnt="0"/>
      <dgm:spPr/>
    </dgm:pt>
    <dgm:pt modelId="{BCBD13E9-184C-4DFD-AF33-628D14590CC0}" type="pres">
      <dgm:prSet presAssocID="{678F4ACD-6AC5-43FF-AAB2-8B29A3A98B33}" presName="parentTextArrow" presStyleLbl="node1" presStyleIdx="5" presStyleCnt="8"/>
      <dgm:spPr/>
      <dgm:t>
        <a:bodyPr/>
        <a:lstStyle/>
        <a:p>
          <a:endParaRPr lang="ru-RU"/>
        </a:p>
      </dgm:t>
    </dgm:pt>
    <dgm:pt modelId="{554AAB4D-DD7F-40A8-A8EE-C6C5352F1C90}" type="pres">
      <dgm:prSet presAssocID="{90A0EDA0-133C-452B-853C-39098E7A0EBC}" presName="sp" presStyleCnt="0"/>
      <dgm:spPr/>
    </dgm:pt>
    <dgm:pt modelId="{8F0CB417-49A1-4D1F-B8E7-051357EE8FCE}" type="pres">
      <dgm:prSet presAssocID="{7FDFAEFC-4C89-4676-87C8-6995750550D1}" presName="arrowAndChildren" presStyleCnt="0"/>
      <dgm:spPr/>
    </dgm:pt>
    <dgm:pt modelId="{E2568058-CEF5-4B6F-952F-92F2ACA26AB2}" type="pres">
      <dgm:prSet presAssocID="{7FDFAEFC-4C89-4676-87C8-6995750550D1}" presName="parentTextArrow" presStyleLbl="node1" presStyleIdx="6" presStyleCnt="8"/>
      <dgm:spPr/>
      <dgm:t>
        <a:bodyPr/>
        <a:lstStyle/>
        <a:p>
          <a:endParaRPr lang="ru-RU"/>
        </a:p>
      </dgm:t>
    </dgm:pt>
    <dgm:pt modelId="{7705E3EF-CDCE-4FEF-BA25-9C77CA501F71}" type="pres">
      <dgm:prSet presAssocID="{C3EDBD51-65FB-4584-A948-27BA077C5E8D}" presName="sp" presStyleCnt="0"/>
      <dgm:spPr/>
    </dgm:pt>
    <dgm:pt modelId="{BCE7FB5B-CB32-440C-86BC-80A2D540E35F}" type="pres">
      <dgm:prSet presAssocID="{701B041B-891B-43E6-AAFC-F19D7373E74D}" presName="arrowAndChildren" presStyleCnt="0"/>
      <dgm:spPr/>
    </dgm:pt>
    <dgm:pt modelId="{5A97FBA3-94E5-40FC-B0F6-CAA2EF659D27}" type="pres">
      <dgm:prSet presAssocID="{701B041B-891B-43E6-AAFC-F19D7373E74D}" presName="parentTextArrow" presStyleLbl="node1" presStyleIdx="7" presStyleCnt="8"/>
      <dgm:spPr/>
      <dgm:t>
        <a:bodyPr/>
        <a:lstStyle/>
        <a:p>
          <a:endParaRPr lang="ru-RU"/>
        </a:p>
      </dgm:t>
    </dgm:pt>
  </dgm:ptLst>
  <dgm:cxnLst>
    <dgm:cxn modelId="{F73B9467-5221-48B8-BD9D-E6E81A0086C1}" type="presOf" srcId="{CF5B1C22-F99D-4FC1-9CD9-1A1934880B8C}" destId="{01855059-F092-4ABD-B6C9-82DEDED8F332}" srcOrd="0" destOrd="0" presId="urn:microsoft.com/office/officeart/2005/8/layout/process4"/>
    <dgm:cxn modelId="{FC219C08-0267-4C80-A217-20CB781C2F05}" type="presOf" srcId="{70F37087-DFCE-4D90-8CCC-F970481C45FD}" destId="{62136A53-DCA4-4CE6-B4EB-66964B1AC016}" srcOrd="0" destOrd="0" presId="urn:microsoft.com/office/officeart/2005/8/layout/process4"/>
    <dgm:cxn modelId="{304D0360-81BA-4116-AE31-D96C0DF65374}" srcId="{70F37087-DFCE-4D90-8CCC-F970481C45FD}" destId="{701B041B-891B-43E6-AAFC-F19D7373E74D}" srcOrd="0" destOrd="0" parTransId="{90F30220-2A11-44B5-BB22-CF69B6D4687B}" sibTransId="{C3EDBD51-65FB-4584-A948-27BA077C5E8D}"/>
    <dgm:cxn modelId="{06B421E2-DCCC-4195-967D-4D8E5BF8FEE8}" type="presOf" srcId="{95D3E1C7-7344-4834-A562-96918E19F483}" destId="{F5F57B4F-9C1F-4260-B9E1-9FAD91E6FEC5}" srcOrd="0" destOrd="0" presId="urn:microsoft.com/office/officeart/2005/8/layout/process4"/>
    <dgm:cxn modelId="{443462CC-D9E2-4F47-BAC6-4B9E0B1668EC}" type="presOf" srcId="{678F4ACD-6AC5-43FF-AAB2-8B29A3A98B33}" destId="{BCBD13E9-184C-4DFD-AF33-628D14590CC0}" srcOrd="0" destOrd="0" presId="urn:microsoft.com/office/officeart/2005/8/layout/process4"/>
    <dgm:cxn modelId="{05A072CC-FB59-4F27-A071-E3955A7372DE}" srcId="{70F37087-DFCE-4D90-8CCC-F970481C45FD}" destId="{7FDFAEFC-4C89-4676-87C8-6995750550D1}" srcOrd="1" destOrd="0" parTransId="{06AE3476-7480-418E-9ACF-3BC54FE630BA}" sibTransId="{90A0EDA0-133C-452B-853C-39098E7A0EBC}"/>
    <dgm:cxn modelId="{49068D5B-670C-4D6D-92F7-922802B4E6A0}" type="presOf" srcId="{7FDFAEFC-4C89-4676-87C8-6995750550D1}" destId="{E2568058-CEF5-4B6F-952F-92F2ACA26AB2}" srcOrd="0" destOrd="0" presId="urn:microsoft.com/office/officeart/2005/8/layout/process4"/>
    <dgm:cxn modelId="{42A5BADD-8F85-4665-B61D-F2D6CEF08564}" srcId="{70F37087-DFCE-4D90-8CCC-F970481C45FD}" destId="{CF5B1C22-F99D-4FC1-9CD9-1A1934880B8C}" srcOrd="4" destOrd="0" parTransId="{19F90A89-9664-4DA9-BA07-454779A259B2}" sibTransId="{31BDCBCE-BE98-4B4F-9496-6B732167C7DC}"/>
    <dgm:cxn modelId="{B0D50E35-C0BB-40A6-9E9D-A69FC9E36EDB}" srcId="{70F37087-DFCE-4D90-8CCC-F970481C45FD}" destId="{DEE0F2D7-D48A-4CE6-BFBC-095A0B2A1752}" srcOrd="3" destOrd="0" parTransId="{8D731712-9A23-45FF-8ECF-8815E1240C5E}" sibTransId="{38B46433-81F3-4D76-B925-11DA0BA8C644}"/>
    <dgm:cxn modelId="{2A3F526F-740A-4B40-B492-14B7878F8BC1}" type="presOf" srcId="{4A2036B6-1647-446D-B7FB-646589E815C8}" destId="{5E2A448C-4533-4530-9B5D-8BD0605D334E}" srcOrd="0" destOrd="0" presId="urn:microsoft.com/office/officeart/2005/8/layout/process4"/>
    <dgm:cxn modelId="{6EC7358D-68E1-4429-820E-0907F3E078A8}" type="presOf" srcId="{527717C0-BB17-4010-A7B5-F950C1676E17}" destId="{9A1EF8E8-535A-411E-BF42-E48DD5C70C4C}" srcOrd="0" destOrd="0" presId="urn:microsoft.com/office/officeart/2005/8/layout/process4"/>
    <dgm:cxn modelId="{C84F7155-2E86-49E1-A6CC-8344EB5090C8}" srcId="{70F37087-DFCE-4D90-8CCC-F970481C45FD}" destId="{678F4ACD-6AC5-43FF-AAB2-8B29A3A98B33}" srcOrd="2" destOrd="0" parTransId="{A3E333E0-38E1-47C4-B38E-8B971A941595}" sibTransId="{E81B248C-F173-4ACC-8B34-82824740320A}"/>
    <dgm:cxn modelId="{50505434-EC8E-4700-B135-038C77B0C7A6}" type="presOf" srcId="{DEE0F2D7-D48A-4CE6-BFBC-095A0B2A1752}" destId="{83FFCD8B-4F76-41F8-8E9F-747EBF5E36BA}" srcOrd="0" destOrd="0" presId="urn:microsoft.com/office/officeart/2005/8/layout/process4"/>
    <dgm:cxn modelId="{D96EE8A4-7955-4D00-A3BF-232D15F5EDCA}" srcId="{70F37087-DFCE-4D90-8CCC-F970481C45FD}" destId="{95D3E1C7-7344-4834-A562-96918E19F483}" srcOrd="7" destOrd="0" parTransId="{6B1C65AD-1DD0-419A-9B0F-56F4A407F33B}" sibTransId="{21523823-FA77-402F-8E4D-F599F446A7ED}"/>
    <dgm:cxn modelId="{FFF154A5-EC98-483A-BE14-6C841B7B2F33}" type="presOf" srcId="{701B041B-891B-43E6-AAFC-F19D7373E74D}" destId="{5A97FBA3-94E5-40FC-B0F6-CAA2EF659D27}" srcOrd="0" destOrd="0" presId="urn:microsoft.com/office/officeart/2005/8/layout/process4"/>
    <dgm:cxn modelId="{D44944F6-C0DF-44AE-9CA7-B63317AACB3A}" srcId="{70F37087-DFCE-4D90-8CCC-F970481C45FD}" destId="{527717C0-BB17-4010-A7B5-F950C1676E17}" srcOrd="6" destOrd="0" parTransId="{78785DB5-F083-4102-BE69-A025D96D18EF}" sibTransId="{7894F6AF-62BC-4A24-AE82-F45BD1929BC6}"/>
    <dgm:cxn modelId="{60061F1E-443F-46B4-AC6A-277A6CAAC8DA}" srcId="{70F37087-DFCE-4D90-8CCC-F970481C45FD}" destId="{4A2036B6-1647-446D-B7FB-646589E815C8}" srcOrd="5" destOrd="0" parTransId="{2BBC1AA9-3498-4FF0-BCE5-5E3E55B7DE2B}" sibTransId="{85FA0098-D3C7-400E-9223-DBA620FEFBF4}"/>
    <dgm:cxn modelId="{CE18A09D-67BB-4A05-B03C-4281957E1A07}" type="presParOf" srcId="{62136A53-DCA4-4CE6-B4EB-66964B1AC016}" destId="{06011410-F303-42C8-AFBC-778B4E93A779}" srcOrd="0" destOrd="0" presId="urn:microsoft.com/office/officeart/2005/8/layout/process4"/>
    <dgm:cxn modelId="{5860815C-A9FF-4FB6-B8B6-0E43D621F053}" type="presParOf" srcId="{06011410-F303-42C8-AFBC-778B4E93A779}" destId="{F5F57B4F-9C1F-4260-B9E1-9FAD91E6FEC5}" srcOrd="0" destOrd="0" presId="urn:microsoft.com/office/officeart/2005/8/layout/process4"/>
    <dgm:cxn modelId="{5E588D7B-B8F7-4E7B-AC65-FE7E85286487}" type="presParOf" srcId="{62136A53-DCA4-4CE6-B4EB-66964B1AC016}" destId="{469C42C0-CE9A-4F5B-A0A0-1369F40F37D6}" srcOrd="1" destOrd="0" presId="urn:microsoft.com/office/officeart/2005/8/layout/process4"/>
    <dgm:cxn modelId="{377AA477-EC8B-4FCA-BE9F-2CB5188B7E0C}" type="presParOf" srcId="{62136A53-DCA4-4CE6-B4EB-66964B1AC016}" destId="{01012960-FFBE-4C7B-BC38-999872AD23AA}" srcOrd="2" destOrd="0" presId="urn:microsoft.com/office/officeart/2005/8/layout/process4"/>
    <dgm:cxn modelId="{4A911C4A-46B2-4CB0-AD79-157A52760437}" type="presParOf" srcId="{01012960-FFBE-4C7B-BC38-999872AD23AA}" destId="{9A1EF8E8-535A-411E-BF42-E48DD5C70C4C}" srcOrd="0" destOrd="0" presId="urn:microsoft.com/office/officeart/2005/8/layout/process4"/>
    <dgm:cxn modelId="{5CEBBF34-B606-4BC9-9435-70A77C015726}" type="presParOf" srcId="{62136A53-DCA4-4CE6-B4EB-66964B1AC016}" destId="{AE450CA6-96EC-42B1-A86B-3817562E1418}" srcOrd="3" destOrd="0" presId="urn:microsoft.com/office/officeart/2005/8/layout/process4"/>
    <dgm:cxn modelId="{C09CAEA5-CAF2-43D4-A9BC-1DB34FF8C75C}" type="presParOf" srcId="{62136A53-DCA4-4CE6-B4EB-66964B1AC016}" destId="{B20C589F-443E-47DD-9DCF-F29C681FB1F1}" srcOrd="4" destOrd="0" presId="urn:microsoft.com/office/officeart/2005/8/layout/process4"/>
    <dgm:cxn modelId="{468C556B-7235-4B95-A6EF-6741652DD37E}" type="presParOf" srcId="{B20C589F-443E-47DD-9DCF-F29C681FB1F1}" destId="{5E2A448C-4533-4530-9B5D-8BD0605D334E}" srcOrd="0" destOrd="0" presId="urn:microsoft.com/office/officeart/2005/8/layout/process4"/>
    <dgm:cxn modelId="{C892FDA0-A714-49A0-A22E-109B18C4E530}" type="presParOf" srcId="{62136A53-DCA4-4CE6-B4EB-66964B1AC016}" destId="{D3C39A3C-BEF8-47BF-9522-497548345552}" srcOrd="5" destOrd="0" presId="urn:microsoft.com/office/officeart/2005/8/layout/process4"/>
    <dgm:cxn modelId="{D86EA263-92CD-4446-B517-4CE5A9B01E4E}" type="presParOf" srcId="{62136A53-DCA4-4CE6-B4EB-66964B1AC016}" destId="{ED65A3B3-0AF1-4603-B7CF-9771AE5B0754}" srcOrd="6" destOrd="0" presId="urn:microsoft.com/office/officeart/2005/8/layout/process4"/>
    <dgm:cxn modelId="{F82596B4-9D7A-46A1-888C-71CEFB64F6B8}" type="presParOf" srcId="{ED65A3B3-0AF1-4603-B7CF-9771AE5B0754}" destId="{01855059-F092-4ABD-B6C9-82DEDED8F332}" srcOrd="0" destOrd="0" presId="urn:microsoft.com/office/officeart/2005/8/layout/process4"/>
    <dgm:cxn modelId="{7B785A3C-20ED-414B-9765-F84A4DDBE76D}" type="presParOf" srcId="{62136A53-DCA4-4CE6-B4EB-66964B1AC016}" destId="{336A8DCE-FA01-41CE-8280-5525FDC208A0}" srcOrd="7" destOrd="0" presId="urn:microsoft.com/office/officeart/2005/8/layout/process4"/>
    <dgm:cxn modelId="{A218545E-9BC2-4D37-B437-33B656671271}" type="presParOf" srcId="{62136A53-DCA4-4CE6-B4EB-66964B1AC016}" destId="{99A0BE77-403A-4F82-A697-A40BFF9B1224}" srcOrd="8" destOrd="0" presId="urn:microsoft.com/office/officeart/2005/8/layout/process4"/>
    <dgm:cxn modelId="{6863C332-887F-4B8E-A7E6-4E107F015A66}" type="presParOf" srcId="{99A0BE77-403A-4F82-A697-A40BFF9B1224}" destId="{83FFCD8B-4F76-41F8-8E9F-747EBF5E36BA}" srcOrd="0" destOrd="0" presId="urn:microsoft.com/office/officeart/2005/8/layout/process4"/>
    <dgm:cxn modelId="{E305CE66-2F63-4A00-B6E1-90DF2FC80568}" type="presParOf" srcId="{62136A53-DCA4-4CE6-B4EB-66964B1AC016}" destId="{99BC8EF1-E207-4083-B6E9-85840E500F2C}" srcOrd="9" destOrd="0" presId="urn:microsoft.com/office/officeart/2005/8/layout/process4"/>
    <dgm:cxn modelId="{8E8ABBCC-FD06-49EB-B962-DB98930B5CC2}" type="presParOf" srcId="{62136A53-DCA4-4CE6-B4EB-66964B1AC016}" destId="{C1154983-4C8A-4C3F-9BF5-F93C88A87CA0}" srcOrd="10" destOrd="0" presId="urn:microsoft.com/office/officeart/2005/8/layout/process4"/>
    <dgm:cxn modelId="{A3B8D81F-9913-43FE-A25E-D83198116D5D}" type="presParOf" srcId="{C1154983-4C8A-4C3F-9BF5-F93C88A87CA0}" destId="{BCBD13E9-184C-4DFD-AF33-628D14590CC0}" srcOrd="0" destOrd="0" presId="urn:microsoft.com/office/officeart/2005/8/layout/process4"/>
    <dgm:cxn modelId="{3B716E8A-BE4D-49A9-9C20-1E1F9434FB54}" type="presParOf" srcId="{62136A53-DCA4-4CE6-B4EB-66964B1AC016}" destId="{554AAB4D-DD7F-40A8-A8EE-C6C5352F1C90}" srcOrd="11" destOrd="0" presId="urn:microsoft.com/office/officeart/2005/8/layout/process4"/>
    <dgm:cxn modelId="{0778A637-151B-4A51-99BE-79DC2EA56A87}" type="presParOf" srcId="{62136A53-DCA4-4CE6-B4EB-66964B1AC016}" destId="{8F0CB417-49A1-4D1F-B8E7-051357EE8FCE}" srcOrd="12" destOrd="0" presId="urn:microsoft.com/office/officeart/2005/8/layout/process4"/>
    <dgm:cxn modelId="{5A3BE3D0-7F44-475C-B3DC-016F7EE431AF}" type="presParOf" srcId="{8F0CB417-49A1-4D1F-B8E7-051357EE8FCE}" destId="{E2568058-CEF5-4B6F-952F-92F2ACA26AB2}" srcOrd="0" destOrd="0" presId="urn:microsoft.com/office/officeart/2005/8/layout/process4"/>
    <dgm:cxn modelId="{5996E617-DD82-4756-95CE-C2D85C078EDB}" type="presParOf" srcId="{62136A53-DCA4-4CE6-B4EB-66964B1AC016}" destId="{7705E3EF-CDCE-4FEF-BA25-9C77CA501F71}" srcOrd="13" destOrd="0" presId="urn:microsoft.com/office/officeart/2005/8/layout/process4"/>
    <dgm:cxn modelId="{0E283B29-EA57-4DB1-AF70-C6D675BC34FE}" type="presParOf" srcId="{62136A53-DCA4-4CE6-B4EB-66964B1AC016}" destId="{BCE7FB5B-CB32-440C-86BC-80A2D540E35F}" srcOrd="14" destOrd="0" presId="urn:microsoft.com/office/officeart/2005/8/layout/process4"/>
    <dgm:cxn modelId="{A42FD8FC-4744-4F44-BABB-35544E0F9697}" type="presParOf" srcId="{BCE7FB5B-CB32-440C-86BC-80A2D540E35F}" destId="{5A97FBA3-94E5-40FC-B0F6-CAA2EF659D2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D5CA058-AD06-4F10-8F54-108F81186FA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E3ACA65-2847-45E1-848B-DE63D5C5053F}">
      <dgm:prSet/>
      <dgm:spPr/>
      <dgm:t>
        <a:bodyPr/>
        <a:lstStyle/>
        <a:p>
          <a:pPr rtl="0"/>
          <a:r>
            <a:rPr lang="uk-UA" smtClean="0"/>
            <a:t>Ножиці для нігтів</a:t>
          </a:r>
          <a:endParaRPr lang="uk-UA"/>
        </a:p>
      </dgm:t>
    </dgm:pt>
    <dgm:pt modelId="{1AD56F6B-B1CD-4DF7-A3BD-49B38D0AA3EA}" type="parTrans" cxnId="{96696EFA-D994-4D17-9D64-4F7AC4358157}">
      <dgm:prSet/>
      <dgm:spPr/>
      <dgm:t>
        <a:bodyPr/>
        <a:lstStyle/>
        <a:p>
          <a:endParaRPr lang="ru-RU"/>
        </a:p>
      </dgm:t>
    </dgm:pt>
    <dgm:pt modelId="{2E598DB3-A983-403E-A0CA-18141409D69D}" type="sibTrans" cxnId="{96696EFA-D994-4D17-9D64-4F7AC4358157}">
      <dgm:prSet/>
      <dgm:spPr/>
      <dgm:t>
        <a:bodyPr/>
        <a:lstStyle/>
        <a:p>
          <a:endParaRPr lang="ru-RU"/>
        </a:p>
      </dgm:t>
    </dgm:pt>
    <dgm:pt modelId="{1F4B3C2C-5A95-414C-9893-198D01B2337D}">
      <dgm:prSet/>
      <dgm:spPr/>
      <dgm:t>
        <a:bodyPr/>
        <a:lstStyle/>
        <a:p>
          <a:pPr rtl="0"/>
          <a:r>
            <a:rPr lang="uk-UA" smtClean="0"/>
            <a:t>Ножиці для стрижки волосся</a:t>
          </a:r>
          <a:endParaRPr lang="uk-UA"/>
        </a:p>
      </dgm:t>
    </dgm:pt>
    <dgm:pt modelId="{76D69A1E-2237-46AD-83F2-CA4735CF84DB}" type="parTrans" cxnId="{1645273D-BD66-4EB6-849B-42D59E8F068C}">
      <dgm:prSet/>
      <dgm:spPr/>
      <dgm:t>
        <a:bodyPr/>
        <a:lstStyle/>
        <a:p>
          <a:endParaRPr lang="ru-RU"/>
        </a:p>
      </dgm:t>
    </dgm:pt>
    <dgm:pt modelId="{3E3E2C41-C092-4437-B991-F46145326665}" type="sibTrans" cxnId="{1645273D-BD66-4EB6-849B-42D59E8F068C}">
      <dgm:prSet/>
      <dgm:spPr/>
      <dgm:t>
        <a:bodyPr/>
        <a:lstStyle/>
        <a:p>
          <a:endParaRPr lang="ru-RU"/>
        </a:p>
      </dgm:t>
    </dgm:pt>
    <dgm:pt modelId="{D5CAB74C-5D27-4323-AC75-3B680E52D324}">
      <dgm:prSet/>
      <dgm:spPr/>
      <dgm:t>
        <a:bodyPr/>
        <a:lstStyle/>
        <a:p>
          <a:pPr rtl="0"/>
          <a:r>
            <a:rPr lang="uk-UA" smtClean="0"/>
            <a:t>Ножиці для перев’язувального матеріалу</a:t>
          </a:r>
          <a:endParaRPr lang="uk-UA"/>
        </a:p>
      </dgm:t>
    </dgm:pt>
    <dgm:pt modelId="{FEC218EC-7C3E-4D72-83BE-EA546655B0B7}" type="parTrans" cxnId="{0EBD883C-A08C-470B-9194-199D5D9F7076}">
      <dgm:prSet/>
      <dgm:spPr/>
      <dgm:t>
        <a:bodyPr/>
        <a:lstStyle/>
        <a:p>
          <a:endParaRPr lang="ru-RU"/>
        </a:p>
      </dgm:t>
    </dgm:pt>
    <dgm:pt modelId="{669B0955-F2E3-43C2-9489-29637E45E9AB}" type="sibTrans" cxnId="{0EBD883C-A08C-470B-9194-199D5D9F7076}">
      <dgm:prSet/>
      <dgm:spPr/>
      <dgm:t>
        <a:bodyPr/>
        <a:lstStyle/>
        <a:p>
          <a:endParaRPr lang="ru-RU"/>
        </a:p>
      </dgm:t>
    </dgm:pt>
    <dgm:pt modelId="{CA655500-4AFE-4F0A-B840-E9B43D0E5E8D}">
      <dgm:prSet/>
      <dgm:spPr/>
      <dgm:t>
        <a:bodyPr/>
        <a:lstStyle/>
        <a:p>
          <a:pPr rtl="0"/>
          <a:r>
            <a:rPr lang="uk-UA" smtClean="0"/>
            <a:t>Ножиці санітарні</a:t>
          </a:r>
          <a:endParaRPr lang="uk-UA"/>
        </a:p>
      </dgm:t>
    </dgm:pt>
    <dgm:pt modelId="{3B337D31-28E6-4E9C-BA54-132C1721E81E}" type="parTrans" cxnId="{EE6EC5C1-FA3C-4757-A4F5-686BA2B067E7}">
      <dgm:prSet/>
      <dgm:spPr/>
      <dgm:t>
        <a:bodyPr/>
        <a:lstStyle/>
        <a:p>
          <a:endParaRPr lang="ru-RU"/>
        </a:p>
      </dgm:t>
    </dgm:pt>
    <dgm:pt modelId="{727CD0F3-6711-4F34-881A-8ABB732E9AF9}" type="sibTrans" cxnId="{EE6EC5C1-FA3C-4757-A4F5-686BA2B067E7}">
      <dgm:prSet/>
      <dgm:spPr/>
      <dgm:t>
        <a:bodyPr/>
        <a:lstStyle/>
        <a:p>
          <a:endParaRPr lang="ru-RU"/>
        </a:p>
      </dgm:t>
    </dgm:pt>
    <dgm:pt modelId="{E3D65098-0E5A-4DCC-B2ED-E18795470F1A}" type="pres">
      <dgm:prSet presAssocID="{4D5CA058-AD06-4F10-8F54-108F81186FA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647058-8609-4654-AC52-D92DC8A401C2}" type="pres">
      <dgm:prSet presAssocID="{2E3ACA65-2847-45E1-848B-DE63D5C5053F}" presName="parentLin" presStyleCnt="0"/>
      <dgm:spPr/>
    </dgm:pt>
    <dgm:pt modelId="{A9F6BAAB-33CC-485C-9441-4FC655FF0A2A}" type="pres">
      <dgm:prSet presAssocID="{2E3ACA65-2847-45E1-848B-DE63D5C5053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F4A6C8C-2A1E-486B-B998-7FE7676D105B}" type="pres">
      <dgm:prSet presAssocID="{2E3ACA65-2847-45E1-848B-DE63D5C5053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4B2F8-6498-4D12-AF29-789FC4B764A2}" type="pres">
      <dgm:prSet presAssocID="{2E3ACA65-2847-45E1-848B-DE63D5C5053F}" presName="negativeSpace" presStyleCnt="0"/>
      <dgm:spPr/>
    </dgm:pt>
    <dgm:pt modelId="{D55FC9B0-D5A7-4D08-A66C-FA04A0964349}" type="pres">
      <dgm:prSet presAssocID="{2E3ACA65-2847-45E1-848B-DE63D5C5053F}" presName="childText" presStyleLbl="conFgAcc1" presStyleIdx="0" presStyleCnt="4">
        <dgm:presLayoutVars>
          <dgm:bulletEnabled val="1"/>
        </dgm:presLayoutVars>
      </dgm:prSet>
      <dgm:spPr/>
    </dgm:pt>
    <dgm:pt modelId="{D0BAD67D-CAEC-4901-8378-59E2D1F37A68}" type="pres">
      <dgm:prSet presAssocID="{2E598DB3-A983-403E-A0CA-18141409D69D}" presName="spaceBetweenRectangles" presStyleCnt="0"/>
      <dgm:spPr/>
    </dgm:pt>
    <dgm:pt modelId="{BCEFCE2C-37FC-438E-994E-799DFB46BA36}" type="pres">
      <dgm:prSet presAssocID="{1F4B3C2C-5A95-414C-9893-198D01B2337D}" presName="parentLin" presStyleCnt="0"/>
      <dgm:spPr/>
    </dgm:pt>
    <dgm:pt modelId="{F3AE4C63-BCB5-4396-A498-8351E59CC935}" type="pres">
      <dgm:prSet presAssocID="{1F4B3C2C-5A95-414C-9893-198D01B2337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79F4018-BDD9-44DF-A904-435AE994893F}" type="pres">
      <dgm:prSet presAssocID="{1F4B3C2C-5A95-414C-9893-198D01B2337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C62FE-6111-4E58-A5D1-DA06EA689E9F}" type="pres">
      <dgm:prSet presAssocID="{1F4B3C2C-5A95-414C-9893-198D01B2337D}" presName="negativeSpace" presStyleCnt="0"/>
      <dgm:spPr/>
    </dgm:pt>
    <dgm:pt modelId="{C167010D-AAC4-423E-9AFC-C065BFD348B1}" type="pres">
      <dgm:prSet presAssocID="{1F4B3C2C-5A95-414C-9893-198D01B2337D}" presName="childText" presStyleLbl="conFgAcc1" presStyleIdx="1" presStyleCnt="4">
        <dgm:presLayoutVars>
          <dgm:bulletEnabled val="1"/>
        </dgm:presLayoutVars>
      </dgm:prSet>
      <dgm:spPr/>
    </dgm:pt>
    <dgm:pt modelId="{84941AB6-F5FD-4601-8698-EC9BBC2792CE}" type="pres">
      <dgm:prSet presAssocID="{3E3E2C41-C092-4437-B991-F46145326665}" presName="spaceBetweenRectangles" presStyleCnt="0"/>
      <dgm:spPr/>
    </dgm:pt>
    <dgm:pt modelId="{5EB5325A-922D-42C0-B130-AD9AE8A9741C}" type="pres">
      <dgm:prSet presAssocID="{D5CAB74C-5D27-4323-AC75-3B680E52D324}" presName="parentLin" presStyleCnt="0"/>
      <dgm:spPr/>
    </dgm:pt>
    <dgm:pt modelId="{7B6385C8-BAF0-46DC-A7BE-6D1C2C413EC3}" type="pres">
      <dgm:prSet presAssocID="{D5CAB74C-5D27-4323-AC75-3B680E52D324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D06E595C-CD9C-4962-AFA6-374115C7DDD0}" type="pres">
      <dgm:prSet presAssocID="{D5CAB74C-5D27-4323-AC75-3B680E52D32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FBA-85EE-4005-BB9E-E892ABB79C19}" type="pres">
      <dgm:prSet presAssocID="{D5CAB74C-5D27-4323-AC75-3B680E52D324}" presName="negativeSpace" presStyleCnt="0"/>
      <dgm:spPr/>
    </dgm:pt>
    <dgm:pt modelId="{10EB0744-EE7A-4AF2-A954-F652B66D9DCB}" type="pres">
      <dgm:prSet presAssocID="{D5CAB74C-5D27-4323-AC75-3B680E52D324}" presName="childText" presStyleLbl="conFgAcc1" presStyleIdx="2" presStyleCnt="4">
        <dgm:presLayoutVars>
          <dgm:bulletEnabled val="1"/>
        </dgm:presLayoutVars>
      </dgm:prSet>
      <dgm:spPr/>
    </dgm:pt>
    <dgm:pt modelId="{D30E7252-E898-4D35-8AAA-7481D02A9826}" type="pres">
      <dgm:prSet presAssocID="{669B0955-F2E3-43C2-9489-29637E45E9AB}" presName="spaceBetweenRectangles" presStyleCnt="0"/>
      <dgm:spPr/>
    </dgm:pt>
    <dgm:pt modelId="{58B5F29F-5121-4691-96DB-18D4EF1533CE}" type="pres">
      <dgm:prSet presAssocID="{CA655500-4AFE-4F0A-B840-E9B43D0E5E8D}" presName="parentLin" presStyleCnt="0"/>
      <dgm:spPr/>
    </dgm:pt>
    <dgm:pt modelId="{FF9BD53C-A01D-4992-B874-F7EB4C578BB7}" type="pres">
      <dgm:prSet presAssocID="{CA655500-4AFE-4F0A-B840-E9B43D0E5E8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B04B259-9427-4F4A-BE51-5B00440D626C}" type="pres">
      <dgm:prSet presAssocID="{CA655500-4AFE-4F0A-B840-E9B43D0E5E8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0722B2-748E-46D2-A836-33B3790F9351}" type="pres">
      <dgm:prSet presAssocID="{CA655500-4AFE-4F0A-B840-E9B43D0E5E8D}" presName="negativeSpace" presStyleCnt="0"/>
      <dgm:spPr/>
    </dgm:pt>
    <dgm:pt modelId="{19399B1F-42BC-459C-B637-9933603C9FF9}" type="pres">
      <dgm:prSet presAssocID="{CA655500-4AFE-4F0A-B840-E9B43D0E5E8D}" presName="childText" presStyleLbl="conFgAcc1" presStyleIdx="3" presStyleCnt="4" custLinFactY="56621" custLinFactNeighborX="-7882" custLinFactNeighborY="100000">
        <dgm:presLayoutVars>
          <dgm:bulletEnabled val="1"/>
        </dgm:presLayoutVars>
      </dgm:prSet>
      <dgm:spPr/>
    </dgm:pt>
  </dgm:ptLst>
  <dgm:cxnLst>
    <dgm:cxn modelId="{D0D625C2-D5DE-4B51-8CEA-77C9ED294D4D}" type="presOf" srcId="{2E3ACA65-2847-45E1-848B-DE63D5C5053F}" destId="{A9F6BAAB-33CC-485C-9441-4FC655FF0A2A}" srcOrd="0" destOrd="0" presId="urn:microsoft.com/office/officeart/2005/8/layout/list1"/>
    <dgm:cxn modelId="{371E7DB7-23DB-4CA5-AABF-2F569B1F5FA8}" type="presOf" srcId="{D5CAB74C-5D27-4323-AC75-3B680E52D324}" destId="{7B6385C8-BAF0-46DC-A7BE-6D1C2C413EC3}" srcOrd="0" destOrd="0" presId="urn:microsoft.com/office/officeart/2005/8/layout/list1"/>
    <dgm:cxn modelId="{0EBD883C-A08C-470B-9194-199D5D9F7076}" srcId="{4D5CA058-AD06-4F10-8F54-108F81186FA6}" destId="{D5CAB74C-5D27-4323-AC75-3B680E52D324}" srcOrd="2" destOrd="0" parTransId="{FEC218EC-7C3E-4D72-83BE-EA546655B0B7}" sibTransId="{669B0955-F2E3-43C2-9489-29637E45E9AB}"/>
    <dgm:cxn modelId="{4D5FD619-27A5-4DC7-AB1F-7CD00206A12D}" type="presOf" srcId="{1F4B3C2C-5A95-414C-9893-198D01B2337D}" destId="{F3AE4C63-BCB5-4396-A498-8351E59CC935}" srcOrd="0" destOrd="0" presId="urn:microsoft.com/office/officeart/2005/8/layout/list1"/>
    <dgm:cxn modelId="{EE6EC5C1-FA3C-4757-A4F5-686BA2B067E7}" srcId="{4D5CA058-AD06-4F10-8F54-108F81186FA6}" destId="{CA655500-4AFE-4F0A-B840-E9B43D0E5E8D}" srcOrd="3" destOrd="0" parTransId="{3B337D31-28E6-4E9C-BA54-132C1721E81E}" sibTransId="{727CD0F3-6711-4F34-881A-8ABB732E9AF9}"/>
    <dgm:cxn modelId="{AD256B05-703C-4E2D-9DDE-BECA5149340B}" type="presOf" srcId="{4D5CA058-AD06-4F10-8F54-108F81186FA6}" destId="{E3D65098-0E5A-4DCC-B2ED-E18795470F1A}" srcOrd="0" destOrd="0" presId="urn:microsoft.com/office/officeart/2005/8/layout/list1"/>
    <dgm:cxn modelId="{7CA2CE59-4422-4E87-B140-FD9B6F58F853}" type="presOf" srcId="{2E3ACA65-2847-45E1-848B-DE63D5C5053F}" destId="{DF4A6C8C-2A1E-486B-B998-7FE7676D105B}" srcOrd="1" destOrd="0" presId="urn:microsoft.com/office/officeart/2005/8/layout/list1"/>
    <dgm:cxn modelId="{96696EFA-D994-4D17-9D64-4F7AC4358157}" srcId="{4D5CA058-AD06-4F10-8F54-108F81186FA6}" destId="{2E3ACA65-2847-45E1-848B-DE63D5C5053F}" srcOrd="0" destOrd="0" parTransId="{1AD56F6B-B1CD-4DF7-A3BD-49B38D0AA3EA}" sibTransId="{2E598DB3-A983-403E-A0CA-18141409D69D}"/>
    <dgm:cxn modelId="{C5177C80-049A-467F-A772-DF89ED94690E}" type="presOf" srcId="{1F4B3C2C-5A95-414C-9893-198D01B2337D}" destId="{479F4018-BDD9-44DF-A904-435AE994893F}" srcOrd="1" destOrd="0" presId="urn:microsoft.com/office/officeart/2005/8/layout/list1"/>
    <dgm:cxn modelId="{9B06F290-AA81-4D98-BF91-DF3437426FCA}" type="presOf" srcId="{CA655500-4AFE-4F0A-B840-E9B43D0E5E8D}" destId="{FF9BD53C-A01D-4992-B874-F7EB4C578BB7}" srcOrd="0" destOrd="0" presId="urn:microsoft.com/office/officeart/2005/8/layout/list1"/>
    <dgm:cxn modelId="{FA78DB68-0504-4D07-B197-2960190E6060}" type="presOf" srcId="{CA655500-4AFE-4F0A-B840-E9B43D0E5E8D}" destId="{FB04B259-9427-4F4A-BE51-5B00440D626C}" srcOrd="1" destOrd="0" presId="urn:microsoft.com/office/officeart/2005/8/layout/list1"/>
    <dgm:cxn modelId="{1645273D-BD66-4EB6-849B-42D59E8F068C}" srcId="{4D5CA058-AD06-4F10-8F54-108F81186FA6}" destId="{1F4B3C2C-5A95-414C-9893-198D01B2337D}" srcOrd="1" destOrd="0" parTransId="{76D69A1E-2237-46AD-83F2-CA4735CF84DB}" sibTransId="{3E3E2C41-C092-4437-B991-F46145326665}"/>
    <dgm:cxn modelId="{D41AE84B-418D-457E-974E-E30F797F7235}" type="presOf" srcId="{D5CAB74C-5D27-4323-AC75-3B680E52D324}" destId="{D06E595C-CD9C-4962-AFA6-374115C7DDD0}" srcOrd="1" destOrd="0" presId="urn:microsoft.com/office/officeart/2005/8/layout/list1"/>
    <dgm:cxn modelId="{59FD6318-4DA7-4BE3-84FA-B556E99DA67D}" type="presParOf" srcId="{E3D65098-0E5A-4DCC-B2ED-E18795470F1A}" destId="{69647058-8609-4654-AC52-D92DC8A401C2}" srcOrd="0" destOrd="0" presId="urn:microsoft.com/office/officeart/2005/8/layout/list1"/>
    <dgm:cxn modelId="{A6B79B80-489D-4BF7-875F-6796B555BE8A}" type="presParOf" srcId="{69647058-8609-4654-AC52-D92DC8A401C2}" destId="{A9F6BAAB-33CC-485C-9441-4FC655FF0A2A}" srcOrd="0" destOrd="0" presId="urn:microsoft.com/office/officeart/2005/8/layout/list1"/>
    <dgm:cxn modelId="{8C42518C-30DD-4FFD-888E-FA455218FFD0}" type="presParOf" srcId="{69647058-8609-4654-AC52-D92DC8A401C2}" destId="{DF4A6C8C-2A1E-486B-B998-7FE7676D105B}" srcOrd="1" destOrd="0" presId="urn:microsoft.com/office/officeart/2005/8/layout/list1"/>
    <dgm:cxn modelId="{A7229D24-6634-494B-B616-A4CDCF620419}" type="presParOf" srcId="{E3D65098-0E5A-4DCC-B2ED-E18795470F1A}" destId="{E344B2F8-6498-4D12-AF29-789FC4B764A2}" srcOrd="1" destOrd="0" presId="urn:microsoft.com/office/officeart/2005/8/layout/list1"/>
    <dgm:cxn modelId="{D24C91B0-1AC7-478A-A945-CF46A195A45C}" type="presParOf" srcId="{E3D65098-0E5A-4DCC-B2ED-E18795470F1A}" destId="{D55FC9B0-D5A7-4D08-A66C-FA04A0964349}" srcOrd="2" destOrd="0" presId="urn:microsoft.com/office/officeart/2005/8/layout/list1"/>
    <dgm:cxn modelId="{A0BBE0E5-A877-4BF4-833C-0F65F141C442}" type="presParOf" srcId="{E3D65098-0E5A-4DCC-B2ED-E18795470F1A}" destId="{D0BAD67D-CAEC-4901-8378-59E2D1F37A68}" srcOrd="3" destOrd="0" presId="urn:microsoft.com/office/officeart/2005/8/layout/list1"/>
    <dgm:cxn modelId="{F5B4FB82-99B3-4248-8953-03B8BFE74C3A}" type="presParOf" srcId="{E3D65098-0E5A-4DCC-B2ED-E18795470F1A}" destId="{BCEFCE2C-37FC-438E-994E-799DFB46BA36}" srcOrd="4" destOrd="0" presId="urn:microsoft.com/office/officeart/2005/8/layout/list1"/>
    <dgm:cxn modelId="{03CEAC9E-74AB-4AB3-91FA-D18761610CE0}" type="presParOf" srcId="{BCEFCE2C-37FC-438E-994E-799DFB46BA36}" destId="{F3AE4C63-BCB5-4396-A498-8351E59CC935}" srcOrd="0" destOrd="0" presId="urn:microsoft.com/office/officeart/2005/8/layout/list1"/>
    <dgm:cxn modelId="{BAB2808D-E62D-4B69-B930-1F36480E29F6}" type="presParOf" srcId="{BCEFCE2C-37FC-438E-994E-799DFB46BA36}" destId="{479F4018-BDD9-44DF-A904-435AE994893F}" srcOrd="1" destOrd="0" presId="urn:microsoft.com/office/officeart/2005/8/layout/list1"/>
    <dgm:cxn modelId="{2C7B76CB-8B54-4969-8D14-B95D185269EA}" type="presParOf" srcId="{E3D65098-0E5A-4DCC-B2ED-E18795470F1A}" destId="{C62C62FE-6111-4E58-A5D1-DA06EA689E9F}" srcOrd="5" destOrd="0" presId="urn:microsoft.com/office/officeart/2005/8/layout/list1"/>
    <dgm:cxn modelId="{C13E784B-E8F6-4444-8EAE-BEDE380D7296}" type="presParOf" srcId="{E3D65098-0E5A-4DCC-B2ED-E18795470F1A}" destId="{C167010D-AAC4-423E-9AFC-C065BFD348B1}" srcOrd="6" destOrd="0" presId="urn:microsoft.com/office/officeart/2005/8/layout/list1"/>
    <dgm:cxn modelId="{DA797277-CFEE-4BD4-A9F4-CF468B54CAAD}" type="presParOf" srcId="{E3D65098-0E5A-4DCC-B2ED-E18795470F1A}" destId="{84941AB6-F5FD-4601-8698-EC9BBC2792CE}" srcOrd="7" destOrd="0" presId="urn:microsoft.com/office/officeart/2005/8/layout/list1"/>
    <dgm:cxn modelId="{8AB881F5-1523-4B4B-80AC-EC3113F057C9}" type="presParOf" srcId="{E3D65098-0E5A-4DCC-B2ED-E18795470F1A}" destId="{5EB5325A-922D-42C0-B130-AD9AE8A9741C}" srcOrd="8" destOrd="0" presId="urn:microsoft.com/office/officeart/2005/8/layout/list1"/>
    <dgm:cxn modelId="{59E6B7E3-AEB8-42DD-A31F-F235C734D3A4}" type="presParOf" srcId="{5EB5325A-922D-42C0-B130-AD9AE8A9741C}" destId="{7B6385C8-BAF0-46DC-A7BE-6D1C2C413EC3}" srcOrd="0" destOrd="0" presId="urn:microsoft.com/office/officeart/2005/8/layout/list1"/>
    <dgm:cxn modelId="{02B64C39-10E8-4075-BA73-FF8091ACBDF7}" type="presParOf" srcId="{5EB5325A-922D-42C0-B130-AD9AE8A9741C}" destId="{D06E595C-CD9C-4962-AFA6-374115C7DDD0}" srcOrd="1" destOrd="0" presId="urn:microsoft.com/office/officeart/2005/8/layout/list1"/>
    <dgm:cxn modelId="{0B17EC0B-1551-46B4-A76A-C426FA519827}" type="presParOf" srcId="{E3D65098-0E5A-4DCC-B2ED-E18795470F1A}" destId="{DE792FBA-85EE-4005-BB9E-E892ABB79C19}" srcOrd="9" destOrd="0" presId="urn:microsoft.com/office/officeart/2005/8/layout/list1"/>
    <dgm:cxn modelId="{431C459A-DECF-43A7-87C7-EEBF92955D65}" type="presParOf" srcId="{E3D65098-0E5A-4DCC-B2ED-E18795470F1A}" destId="{10EB0744-EE7A-4AF2-A954-F652B66D9DCB}" srcOrd="10" destOrd="0" presId="urn:microsoft.com/office/officeart/2005/8/layout/list1"/>
    <dgm:cxn modelId="{5A5C9010-AE87-4AC0-BF48-27CC80E234BA}" type="presParOf" srcId="{E3D65098-0E5A-4DCC-B2ED-E18795470F1A}" destId="{D30E7252-E898-4D35-8AAA-7481D02A9826}" srcOrd="11" destOrd="0" presId="urn:microsoft.com/office/officeart/2005/8/layout/list1"/>
    <dgm:cxn modelId="{C2D9C6B8-7AC9-4C42-A73B-1FCB5BBE14AD}" type="presParOf" srcId="{E3D65098-0E5A-4DCC-B2ED-E18795470F1A}" destId="{58B5F29F-5121-4691-96DB-18D4EF1533CE}" srcOrd="12" destOrd="0" presId="urn:microsoft.com/office/officeart/2005/8/layout/list1"/>
    <dgm:cxn modelId="{6CCB76CF-E9A1-4420-A177-16A2A4F7E883}" type="presParOf" srcId="{58B5F29F-5121-4691-96DB-18D4EF1533CE}" destId="{FF9BD53C-A01D-4992-B874-F7EB4C578BB7}" srcOrd="0" destOrd="0" presId="urn:microsoft.com/office/officeart/2005/8/layout/list1"/>
    <dgm:cxn modelId="{7A0BFE9E-C02B-414C-BFC2-DD1EEC9E6369}" type="presParOf" srcId="{58B5F29F-5121-4691-96DB-18D4EF1533CE}" destId="{FB04B259-9427-4F4A-BE51-5B00440D626C}" srcOrd="1" destOrd="0" presId="urn:microsoft.com/office/officeart/2005/8/layout/list1"/>
    <dgm:cxn modelId="{3CF61FBA-2753-46B5-8FE6-F584FA2361FE}" type="presParOf" srcId="{E3D65098-0E5A-4DCC-B2ED-E18795470F1A}" destId="{720722B2-748E-46D2-A836-33B3790F9351}" srcOrd="13" destOrd="0" presId="urn:microsoft.com/office/officeart/2005/8/layout/list1"/>
    <dgm:cxn modelId="{28243A0F-74F3-43A4-8A1D-3F4B57DCB4D1}" type="presParOf" srcId="{E3D65098-0E5A-4DCC-B2ED-E18795470F1A}" destId="{19399B1F-42BC-459C-B637-9933603C9FF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08BE09A-D3C9-438E-B74A-41D68C5EFD9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70B6EB3-986A-4913-9C8C-477E0CD43EC3}">
      <dgm:prSet/>
      <dgm:spPr/>
      <dgm:t>
        <a:bodyPr/>
        <a:lstStyle/>
        <a:p>
          <a:pPr rtl="0"/>
          <a:r>
            <a:rPr lang="uk-UA" smtClean="0"/>
            <a:t>Долота плоскі.</a:t>
          </a:r>
          <a:endParaRPr lang="uk-UA"/>
        </a:p>
      </dgm:t>
    </dgm:pt>
    <dgm:pt modelId="{B57F7696-B246-4927-9582-A2F0678A75F6}" type="parTrans" cxnId="{D8556A02-70FF-4784-BC94-21D26570994D}">
      <dgm:prSet/>
      <dgm:spPr/>
      <dgm:t>
        <a:bodyPr/>
        <a:lstStyle/>
        <a:p>
          <a:endParaRPr lang="ru-RU"/>
        </a:p>
      </dgm:t>
    </dgm:pt>
    <dgm:pt modelId="{83C292E2-01B6-4DF0-956D-9D93E34F478B}" type="sibTrans" cxnId="{D8556A02-70FF-4784-BC94-21D26570994D}">
      <dgm:prSet/>
      <dgm:spPr/>
      <dgm:t>
        <a:bodyPr/>
        <a:lstStyle/>
        <a:p>
          <a:endParaRPr lang="ru-RU"/>
        </a:p>
      </dgm:t>
    </dgm:pt>
    <dgm:pt modelId="{6F122048-4323-4136-BB51-85B37FE3BC7C}">
      <dgm:prSet/>
      <dgm:spPr/>
      <dgm:t>
        <a:bodyPr/>
        <a:lstStyle/>
        <a:p>
          <a:pPr rtl="0"/>
          <a:r>
            <a:rPr lang="uk-UA" smtClean="0"/>
            <a:t>Долота жолобуваті.</a:t>
          </a:r>
          <a:endParaRPr lang="uk-UA"/>
        </a:p>
      </dgm:t>
    </dgm:pt>
    <dgm:pt modelId="{2115EEA1-6775-4A7F-8EA0-071A1517B408}" type="parTrans" cxnId="{EE9A0865-6E80-4B8C-9672-CAC3F3B1092A}">
      <dgm:prSet/>
      <dgm:spPr/>
      <dgm:t>
        <a:bodyPr/>
        <a:lstStyle/>
        <a:p>
          <a:endParaRPr lang="ru-RU"/>
        </a:p>
      </dgm:t>
    </dgm:pt>
    <dgm:pt modelId="{A70C7DB0-9A9C-49FF-BFE1-B52FFCD350B1}" type="sibTrans" cxnId="{EE9A0865-6E80-4B8C-9672-CAC3F3B1092A}">
      <dgm:prSet/>
      <dgm:spPr/>
      <dgm:t>
        <a:bodyPr/>
        <a:lstStyle/>
        <a:p>
          <a:endParaRPr lang="ru-RU"/>
        </a:p>
      </dgm:t>
    </dgm:pt>
    <dgm:pt modelId="{DE7DD687-1CA3-4FC6-A7FC-7D7512CA5CB5}">
      <dgm:prSet/>
      <dgm:spPr/>
      <dgm:t>
        <a:bodyPr/>
        <a:lstStyle/>
        <a:p>
          <a:pPr rtl="0"/>
          <a:r>
            <a:rPr lang="uk-UA" smtClean="0"/>
            <a:t>Долота ложкові</a:t>
          </a:r>
          <a:endParaRPr lang="uk-UA"/>
        </a:p>
      </dgm:t>
    </dgm:pt>
    <dgm:pt modelId="{C1E7E828-B609-4D13-A64D-65EE617A1982}" type="parTrans" cxnId="{D428E918-6420-4880-AE90-B2E06FC1300C}">
      <dgm:prSet/>
      <dgm:spPr/>
      <dgm:t>
        <a:bodyPr/>
        <a:lstStyle/>
        <a:p>
          <a:endParaRPr lang="ru-RU"/>
        </a:p>
      </dgm:t>
    </dgm:pt>
    <dgm:pt modelId="{5A1F8A93-C6DD-4165-911F-14EC17B03286}" type="sibTrans" cxnId="{D428E918-6420-4880-AE90-B2E06FC1300C}">
      <dgm:prSet/>
      <dgm:spPr/>
      <dgm:t>
        <a:bodyPr/>
        <a:lstStyle/>
        <a:p>
          <a:endParaRPr lang="ru-RU"/>
        </a:p>
      </dgm:t>
    </dgm:pt>
    <dgm:pt modelId="{CE41B67C-E5FA-4800-BAA4-7F1760FFCB28}">
      <dgm:prSet/>
      <dgm:spPr/>
      <dgm:t>
        <a:bodyPr/>
        <a:lstStyle/>
        <a:p>
          <a:pPr rtl="0"/>
          <a:r>
            <a:rPr lang="uk-UA" smtClean="0"/>
            <a:t>Долота нейрохірургічні.</a:t>
          </a:r>
          <a:endParaRPr lang="uk-UA"/>
        </a:p>
      </dgm:t>
    </dgm:pt>
    <dgm:pt modelId="{28308225-70CE-48A7-9100-A253597582DB}" type="parTrans" cxnId="{973AA921-1BA8-4D55-A2D8-624EDEBFDFF2}">
      <dgm:prSet/>
      <dgm:spPr/>
      <dgm:t>
        <a:bodyPr/>
        <a:lstStyle/>
        <a:p>
          <a:endParaRPr lang="ru-RU"/>
        </a:p>
      </dgm:t>
    </dgm:pt>
    <dgm:pt modelId="{006C4786-A553-42AD-A714-0C76A5456EDA}" type="sibTrans" cxnId="{973AA921-1BA8-4D55-A2D8-624EDEBFDFF2}">
      <dgm:prSet/>
      <dgm:spPr/>
      <dgm:t>
        <a:bodyPr/>
        <a:lstStyle/>
        <a:p>
          <a:endParaRPr lang="ru-RU"/>
        </a:p>
      </dgm:t>
    </dgm:pt>
    <dgm:pt modelId="{AAE6883F-2FDF-4894-B4A6-B885F9619EA2}" type="pres">
      <dgm:prSet presAssocID="{608BE09A-D3C9-438E-B74A-41D68C5EFD9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DF0D1A-E226-4887-B292-95D2A1C88AA3}" type="pres">
      <dgm:prSet presAssocID="{170B6EB3-986A-4913-9C8C-477E0CD43EC3}" presName="parentLin" presStyleCnt="0"/>
      <dgm:spPr/>
    </dgm:pt>
    <dgm:pt modelId="{FDD84E60-F07F-43E0-B4B7-004DF7EE8388}" type="pres">
      <dgm:prSet presAssocID="{170B6EB3-986A-4913-9C8C-477E0CD43EC3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4C8CB1A-1738-4A8E-9464-7E13B0848A64}" type="pres">
      <dgm:prSet presAssocID="{170B6EB3-986A-4913-9C8C-477E0CD43EC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E02B6-D4ED-4418-82B4-EEA6C3C0E924}" type="pres">
      <dgm:prSet presAssocID="{170B6EB3-986A-4913-9C8C-477E0CD43EC3}" presName="negativeSpace" presStyleCnt="0"/>
      <dgm:spPr/>
    </dgm:pt>
    <dgm:pt modelId="{853684E6-7926-4369-9759-130EC9A662FD}" type="pres">
      <dgm:prSet presAssocID="{170B6EB3-986A-4913-9C8C-477E0CD43EC3}" presName="childText" presStyleLbl="conFgAcc1" presStyleIdx="0" presStyleCnt="4">
        <dgm:presLayoutVars>
          <dgm:bulletEnabled val="1"/>
        </dgm:presLayoutVars>
      </dgm:prSet>
      <dgm:spPr/>
    </dgm:pt>
    <dgm:pt modelId="{3E35C76D-1F07-4ABB-A027-B6DAB6870F7A}" type="pres">
      <dgm:prSet presAssocID="{83C292E2-01B6-4DF0-956D-9D93E34F478B}" presName="spaceBetweenRectangles" presStyleCnt="0"/>
      <dgm:spPr/>
    </dgm:pt>
    <dgm:pt modelId="{E5D61FF6-0DA2-4E95-A5DF-ACA8A9E4A181}" type="pres">
      <dgm:prSet presAssocID="{6F122048-4323-4136-BB51-85B37FE3BC7C}" presName="parentLin" presStyleCnt="0"/>
      <dgm:spPr/>
    </dgm:pt>
    <dgm:pt modelId="{72888EF2-490E-47F2-9FC7-F053C68E6A91}" type="pres">
      <dgm:prSet presAssocID="{6F122048-4323-4136-BB51-85B37FE3BC7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38199AF-F0A1-4AF2-AAF9-27781D253BF9}" type="pres">
      <dgm:prSet presAssocID="{6F122048-4323-4136-BB51-85B37FE3BC7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6A6DB4-7775-49B4-A56E-5F9F143FDC83}" type="pres">
      <dgm:prSet presAssocID="{6F122048-4323-4136-BB51-85B37FE3BC7C}" presName="negativeSpace" presStyleCnt="0"/>
      <dgm:spPr/>
    </dgm:pt>
    <dgm:pt modelId="{5539A0A8-7508-4045-AA97-A9CED391EE68}" type="pres">
      <dgm:prSet presAssocID="{6F122048-4323-4136-BB51-85B37FE3BC7C}" presName="childText" presStyleLbl="conFgAcc1" presStyleIdx="1" presStyleCnt="4">
        <dgm:presLayoutVars>
          <dgm:bulletEnabled val="1"/>
        </dgm:presLayoutVars>
      </dgm:prSet>
      <dgm:spPr/>
    </dgm:pt>
    <dgm:pt modelId="{998520DE-DF83-4038-93AA-65406262B43C}" type="pres">
      <dgm:prSet presAssocID="{A70C7DB0-9A9C-49FF-BFE1-B52FFCD350B1}" presName="spaceBetweenRectangles" presStyleCnt="0"/>
      <dgm:spPr/>
    </dgm:pt>
    <dgm:pt modelId="{3AA4CD6D-28B8-4D3B-B30B-64B14CBD09EE}" type="pres">
      <dgm:prSet presAssocID="{DE7DD687-1CA3-4FC6-A7FC-7D7512CA5CB5}" presName="parentLin" presStyleCnt="0"/>
      <dgm:spPr/>
    </dgm:pt>
    <dgm:pt modelId="{90FC2ABB-F850-4420-8151-D3D3EE6B7EF2}" type="pres">
      <dgm:prSet presAssocID="{DE7DD687-1CA3-4FC6-A7FC-7D7512CA5CB5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D51C285-57F3-4B52-9207-86BC1F8F9A10}" type="pres">
      <dgm:prSet presAssocID="{DE7DD687-1CA3-4FC6-A7FC-7D7512CA5CB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F3115-FCD9-4F38-8245-1B9A0579A9EE}" type="pres">
      <dgm:prSet presAssocID="{DE7DD687-1CA3-4FC6-A7FC-7D7512CA5CB5}" presName="negativeSpace" presStyleCnt="0"/>
      <dgm:spPr/>
    </dgm:pt>
    <dgm:pt modelId="{0DC4DBFC-7A4D-4F4D-8A48-0941E4BBE021}" type="pres">
      <dgm:prSet presAssocID="{DE7DD687-1CA3-4FC6-A7FC-7D7512CA5CB5}" presName="childText" presStyleLbl="conFgAcc1" presStyleIdx="2" presStyleCnt="4">
        <dgm:presLayoutVars>
          <dgm:bulletEnabled val="1"/>
        </dgm:presLayoutVars>
      </dgm:prSet>
      <dgm:spPr/>
    </dgm:pt>
    <dgm:pt modelId="{AF897566-34DF-4BDF-A55A-E68AC1181FF1}" type="pres">
      <dgm:prSet presAssocID="{5A1F8A93-C6DD-4165-911F-14EC17B03286}" presName="spaceBetweenRectangles" presStyleCnt="0"/>
      <dgm:spPr/>
    </dgm:pt>
    <dgm:pt modelId="{9A7F8965-31F4-4900-B7DE-B6C5043C2C46}" type="pres">
      <dgm:prSet presAssocID="{CE41B67C-E5FA-4800-BAA4-7F1760FFCB28}" presName="parentLin" presStyleCnt="0"/>
      <dgm:spPr/>
    </dgm:pt>
    <dgm:pt modelId="{94A4AE9A-423B-4034-88C6-366D8900BB14}" type="pres">
      <dgm:prSet presAssocID="{CE41B67C-E5FA-4800-BAA4-7F1760FFCB28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5B1E1AEB-1D8A-4551-A766-198B8FDE561F}" type="pres">
      <dgm:prSet presAssocID="{CE41B67C-E5FA-4800-BAA4-7F1760FFCB2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52075-2DA0-4F76-8CBF-3B3F29FDBB93}" type="pres">
      <dgm:prSet presAssocID="{CE41B67C-E5FA-4800-BAA4-7F1760FFCB28}" presName="negativeSpace" presStyleCnt="0"/>
      <dgm:spPr/>
    </dgm:pt>
    <dgm:pt modelId="{698A621F-28EA-4280-8875-0EEB4AB08CE8}" type="pres">
      <dgm:prSet presAssocID="{CE41B67C-E5FA-4800-BAA4-7F1760FFCB2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428E918-6420-4880-AE90-B2E06FC1300C}" srcId="{608BE09A-D3C9-438E-B74A-41D68C5EFD99}" destId="{DE7DD687-1CA3-4FC6-A7FC-7D7512CA5CB5}" srcOrd="2" destOrd="0" parTransId="{C1E7E828-B609-4D13-A64D-65EE617A1982}" sibTransId="{5A1F8A93-C6DD-4165-911F-14EC17B03286}"/>
    <dgm:cxn modelId="{EE9A0865-6E80-4B8C-9672-CAC3F3B1092A}" srcId="{608BE09A-D3C9-438E-B74A-41D68C5EFD99}" destId="{6F122048-4323-4136-BB51-85B37FE3BC7C}" srcOrd="1" destOrd="0" parTransId="{2115EEA1-6775-4A7F-8EA0-071A1517B408}" sibTransId="{A70C7DB0-9A9C-49FF-BFE1-B52FFCD350B1}"/>
    <dgm:cxn modelId="{3FF273F3-D4F8-4452-8E16-CFA2C23683D2}" type="presOf" srcId="{DE7DD687-1CA3-4FC6-A7FC-7D7512CA5CB5}" destId="{90FC2ABB-F850-4420-8151-D3D3EE6B7EF2}" srcOrd="0" destOrd="0" presId="urn:microsoft.com/office/officeart/2005/8/layout/list1"/>
    <dgm:cxn modelId="{EC80B748-1287-4F85-8C8A-93FD253BF4C9}" type="presOf" srcId="{608BE09A-D3C9-438E-B74A-41D68C5EFD99}" destId="{AAE6883F-2FDF-4894-B4A6-B885F9619EA2}" srcOrd="0" destOrd="0" presId="urn:microsoft.com/office/officeart/2005/8/layout/list1"/>
    <dgm:cxn modelId="{FB5535BE-BEA8-4764-8ACA-5661BBE41773}" type="presOf" srcId="{6F122048-4323-4136-BB51-85B37FE3BC7C}" destId="{72888EF2-490E-47F2-9FC7-F053C68E6A91}" srcOrd="0" destOrd="0" presId="urn:microsoft.com/office/officeart/2005/8/layout/list1"/>
    <dgm:cxn modelId="{973AA921-1BA8-4D55-A2D8-624EDEBFDFF2}" srcId="{608BE09A-D3C9-438E-B74A-41D68C5EFD99}" destId="{CE41B67C-E5FA-4800-BAA4-7F1760FFCB28}" srcOrd="3" destOrd="0" parTransId="{28308225-70CE-48A7-9100-A253597582DB}" sibTransId="{006C4786-A553-42AD-A714-0C76A5456EDA}"/>
    <dgm:cxn modelId="{FE2A0E61-8846-4516-9080-C009C77D18F5}" type="presOf" srcId="{170B6EB3-986A-4913-9C8C-477E0CD43EC3}" destId="{FDD84E60-F07F-43E0-B4B7-004DF7EE8388}" srcOrd="0" destOrd="0" presId="urn:microsoft.com/office/officeart/2005/8/layout/list1"/>
    <dgm:cxn modelId="{05647D7A-0DF3-4600-89BD-9917C0F8437D}" type="presOf" srcId="{CE41B67C-E5FA-4800-BAA4-7F1760FFCB28}" destId="{5B1E1AEB-1D8A-4551-A766-198B8FDE561F}" srcOrd="1" destOrd="0" presId="urn:microsoft.com/office/officeart/2005/8/layout/list1"/>
    <dgm:cxn modelId="{9AE5DEDC-31C6-4620-BBC6-DD640DD0AA15}" type="presOf" srcId="{170B6EB3-986A-4913-9C8C-477E0CD43EC3}" destId="{14C8CB1A-1738-4A8E-9464-7E13B0848A64}" srcOrd="1" destOrd="0" presId="urn:microsoft.com/office/officeart/2005/8/layout/list1"/>
    <dgm:cxn modelId="{F0E9EA6C-5E99-4442-B4C6-8A16BFDF31D9}" type="presOf" srcId="{CE41B67C-E5FA-4800-BAA4-7F1760FFCB28}" destId="{94A4AE9A-423B-4034-88C6-366D8900BB14}" srcOrd="0" destOrd="0" presId="urn:microsoft.com/office/officeart/2005/8/layout/list1"/>
    <dgm:cxn modelId="{B6A0F1D1-6EA7-4761-B6D9-C0908D7251F6}" type="presOf" srcId="{6F122048-4323-4136-BB51-85B37FE3BC7C}" destId="{938199AF-F0A1-4AF2-AAF9-27781D253BF9}" srcOrd="1" destOrd="0" presId="urn:microsoft.com/office/officeart/2005/8/layout/list1"/>
    <dgm:cxn modelId="{D8556A02-70FF-4784-BC94-21D26570994D}" srcId="{608BE09A-D3C9-438E-B74A-41D68C5EFD99}" destId="{170B6EB3-986A-4913-9C8C-477E0CD43EC3}" srcOrd="0" destOrd="0" parTransId="{B57F7696-B246-4927-9582-A2F0678A75F6}" sibTransId="{83C292E2-01B6-4DF0-956D-9D93E34F478B}"/>
    <dgm:cxn modelId="{F6639ED2-403F-4047-9BC2-3557F2B69422}" type="presOf" srcId="{DE7DD687-1CA3-4FC6-A7FC-7D7512CA5CB5}" destId="{CD51C285-57F3-4B52-9207-86BC1F8F9A10}" srcOrd="1" destOrd="0" presId="urn:microsoft.com/office/officeart/2005/8/layout/list1"/>
    <dgm:cxn modelId="{B86A70DE-C07A-4203-8CCD-3C0A0024CD40}" type="presParOf" srcId="{AAE6883F-2FDF-4894-B4A6-B885F9619EA2}" destId="{11DF0D1A-E226-4887-B292-95D2A1C88AA3}" srcOrd="0" destOrd="0" presId="urn:microsoft.com/office/officeart/2005/8/layout/list1"/>
    <dgm:cxn modelId="{BFBC85C3-DD39-4728-83AE-89486CC39103}" type="presParOf" srcId="{11DF0D1A-E226-4887-B292-95D2A1C88AA3}" destId="{FDD84E60-F07F-43E0-B4B7-004DF7EE8388}" srcOrd="0" destOrd="0" presId="urn:microsoft.com/office/officeart/2005/8/layout/list1"/>
    <dgm:cxn modelId="{AD428D5C-3E41-49D3-9DA0-47AEE0575B15}" type="presParOf" srcId="{11DF0D1A-E226-4887-B292-95D2A1C88AA3}" destId="{14C8CB1A-1738-4A8E-9464-7E13B0848A64}" srcOrd="1" destOrd="0" presId="urn:microsoft.com/office/officeart/2005/8/layout/list1"/>
    <dgm:cxn modelId="{DD4D70B2-B021-41C3-BEFE-CFF859699416}" type="presParOf" srcId="{AAE6883F-2FDF-4894-B4A6-B885F9619EA2}" destId="{E06E02B6-D4ED-4418-82B4-EEA6C3C0E924}" srcOrd="1" destOrd="0" presId="urn:microsoft.com/office/officeart/2005/8/layout/list1"/>
    <dgm:cxn modelId="{5CE51E2A-19BC-4375-9669-169870E63477}" type="presParOf" srcId="{AAE6883F-2FDF-4894-B4A6-B885F9619EA2}" destId="{853684E6-7926-4369-9759-130EC9A662FD}" srcOrd="2" destOrd="0" presId="urn:microsoft.com/office/officeart/2005/8/layout/list1"/>
    <dgm:cxn modelId="{F0F3E6D7-4410-4FCB-A526-F464F22C468A}" type="presParOf" srcId="{AAE6883F-2FDF-4894-B4A6-B885F9619EA2}" destId="{3E35C76D-1F07-4ABB-A027-B6DAB6870F7A}" srcOrd="3" destOrd="0" presId="urn:microsoft.com/office/officeart/2005/8/layout/list1"/>
    <dgm:cxn modelId="{07E04CD2-D515-4942-BF5D-81FBDCF3A5BC}" type="presParOf" srcId="{AAE6883F-2FDF-4894-B4A6-B885F9619EA2}" destId="{E5D61FF6-0DA2-4E95-A5DF-ACA8A9E4A181}" srcOrd="4" destOrd="0" presId="urn:microsoft.com/office/officeart/2005/8/layout/list1"/>
    <dgm:cxn modelId="{3DC9C09F-0E42-41CB-BBCF-4D5B89ED8E37}" type="presParOf" srcId="{E5D61FF6-0DA2-4E95-A5DF-ACA8A9E4A181}" destId="{72888EF2-490E-47F2-9FC7-F053C68E6A91}" srcOrd="0" destOrd="0" presId="urn:microsoft.com/office/officeart/2005/8/layout/list1"/>
    <dgm:cxn modelId="{4554118E-F809-4C76-B5FD-438F328B8403}" type="presParOf" srcId="{E5D61FF6-0DA2-4E95-A5DF-ACA8A9E4A181}" destId="{938199AF-F0A1-4AF2-AAF9-27781D253BF9}" srcOrd="1" destOrd="0" presId="urn:microsoft.com/office/officeart/2005/8/layout/list1"/>
    <dgm:cxn modelId="{4E58C906-4E70-45EC-A649-EF73846A5F1C}" type="presParOf" srcId="{AAE6883F-2FDF-4894-B4A6-B885F9619EA2}" destId="{F76A6DB4-7775-49B4-A56E-5F9F143FDC83}" srcOrd="5" destOrd="0" presId="urn:microsoft.com/office/officeart/2005/8/layout/list1"/>
    <dgm:cxn modelId="{90FDBA59-DC30-40A8-91DC-037DCB9252B9}" type="presParOf" srcId="{AAE6883F-2FDF-4894-B4A6-B885F9619EA2}" destId="{5539A0A8-7508-4045-AA97-A9CED391EE68}" srcOrd="6" destOrd="0" presId="urn:microsoft.com/office/officeart/2005/8/layout/list1"/>
    <dgm:cxn modelId="{FD09A1C6-4F37-4DCF-9A9A-DE72C4CBF9AA}" type="presParOf" srcId="{AAE6883F-2FDF-4894-B4A6-B885F9619EA2}" destId="{998520DE-DF83-4038-93AA-65406262B43C}" srcOrd="7" destOrd="0" presId="urn:microsoft.com/office/officeart/2005/8/layout/list1"/>
    <dgm:cxn modelId="{8AAE032F-0DC9-4B6C-90F0-A3A8C11958D9}" type="presParOf" srcId="{AAE6883F-2FDF-4894-B4A6-B885F9619EA2}" destId="{3AA4CD6D-28B8-4D3B-B30B-64B14CBD09EE}" srcOrd="8" destOrd="0" presId="urn:microsoft.com/office/officeart/2005/8/layout/list1"/>
    <dgm:cxn modelId="{09F30578-B389-44D8-8045-EB8D46BE9B49}" type="presParOf" srcId="{3AA4CD6D-28B8-4D3B-B30B-64B14CBD09EE}" destId="{90FC2ABB-F850-4420-8151-D3D3EE6B7EF2}" srcOrd="0" destOrd="0" presId="urn:microsoft.com/office/officeart/2005/8/layout/list1"/>
    <dgm:cxn modelId="{94295EFE-A4D0-4E39-8782-FB988571BC0B}" type="presParOf" srcId="{3AA4CD6D-28B8-4D3B-B30B-64B14CBD09EE}" destId="{CD51C285-57F3-4B52-9207-86BC1F8F9A10}" srcOrd="1" destOrd="0" presId="urn:microsoft.com/office/officeart/2005/8/layout/list1"/>
    <dgm:cxn modelId="{126C0D6D-8547-4186-A569-CF7E899BBED1}" type="presParOf" srcId="{AAE6883F-2FDF-4894-B4A6-B885F9619EA2}" destId="{D1DF3115-FCD9-4F38-8245-1B9A0579A9EE}" srcOrd="9" destOrd="0" presId="urn:microsoft.com/office/officeart/2005/8/layout/list1"/>
    <dgm:cxn modelId="{EEDD5FB5-AF93-455C-AA8E-7944086D6019}" type="presParOf" srcId="{AAE6883F-2FDF-4894-B4A6-B885F9619EA2}" destId="{0DC4DBFC-7A4D-4F4D-8A48-0941E4BBE021}" srcOrd="10" destOrd="0" presId="urn:microsoft.com/office/officeart/2005/8/layout/list1"/>
    <dgm:cxn modelId="{A1E7A137-5691-4119-9D09-483467BD3756}" type="presParOf" srcId="{AAE6883F-2FDF-4894-B4A6-B885F9619EA2}" destId="{AF897566-34DF-4BDF-A55A-E68AC1181FF1}" srcOrd="11" destOrd="0" presId="urn:microsoft.com/office/officeart/2005/8/layout/list1"/>
    <dgm:cxn modelId="{6CEB769F-92ED-4B69-9DAA-8AE9138B306F}" type="presParOf" srcId="{AAE6883F-2FDF-4894-B4A6-B885F9619EA2}" destId="{9A7F8965-31F4-4900-B7DE-B6C5043C2C46}" srcOrd="12" destOrd="0" presId="urn:microsoft.com/office/officeart/2005/8/layout/list1"/>
    <dgm:cxn modelId="{C3BD1C06-33BC-4AB2-99EC-E8400FAFA4A2}" type="presParOf" srcId="{9A7F8965-31F4-4900-B7DE-B6C5043C2C46}" destId="{94A4AE9A-423B-4034-88C6-366D8900BB14}" srcOrd="0" destOrd="0" presId="urn:microsoft.com/office/officeart/2005/8/layout/list1"/>
    <dgm:cxn modelId="{74C90BA7-13B9-49C7-B64F-E6B879C096EF}" type="presParOf" srcId="{9A7F8965-31F4-4900-B7DE-B6C5043C2C46}" destId="{5B1E1AEB-1D8A-4551-A766-198B8FDE561F}" srcOrd="1" destOrd="0" presId="urn:microsoft.com/office/officeart/2005/8/layout/list1"/>
    <dgm:cxn modelId="{12F0DB42-5C26-4DE5-85DE-216DB02C2884}" type="presParOf" srcId="{AAE6883F-2FDF-4894-B4A6-B885F9619EA2}" destId="{CF152075-2DA0-4F76-8CBF-3B3F29FDBB93}" srcOrd="13" destOrd="0" presId="urn:microsoft.com/office/officeart/2005/8/layout/list1"/>
    <dgm:cxn modelId="{40F21172-F297-4136-81DF-CBFD18DB7DB6}" type="presParOf" srcId="{AAE6883F-2FDF-4894-B4A6-B885F9619EA2}" destId="{698A621F-28EA-4280-8875-0EEB4AB08CE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6384A92-E9AE-4A20-BD28-5B08651FFF31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6EA35C52-7120-4297-9C10-2527BC7BDFDA}">
      <dgm:prSet/>
      <dgm:spPr/>
      <dgm:t>
        <a:bodyPr/>
        <a:lstStyle/>
        <a:p>
          <a:pPr rtl="0"/>
          <a:r>
            <a:rPr lang="uk-UA" smtClean="0"/>
            <a:t>Распатори прямі.</a:t>
          </a:r>
          <a:endParaRPr lang="uk-UA"/>
        </a:p>
      </dgm:t>
    </dgm:pt>
    <dgm:pt modelId="{ABED1DCE-ACF1-4277-8556-79F9F18FE2E9}" type="parTrans" cxnId="{D8AEAE27-6D64-418F-A579-7B018E5687EE}">
      <dgm:prSet/>
      <dgm:spPr/>
      <dgm:t>
        <a:bodyPr/>
        <a:lstStyle/>
        <a:p>
          <a:endParaRPr lang="ru-RU"/>
        </a:p>
      </dgm:t>
    </dgm:pt>
    <dgm:pt modelId="{7EAF111F-AA3A-4467-B3BF-0B9A14700B77}" type="sibTrans" cxnId="{D8AEAE27-6D64-418F-A579-7B018E5687EE}">
      <dgm:prSet/>
      <dgm:spPr/>
      <dgm:t>
        <a:bodyPr/>
        <a:lstStyle/>
        <a:p>
          <a:endParaRPr lang="ru-RU"/>
        </a:p>
      </dgm:t>
    </dgm:pt>
    <dgm:pt modelId="{0548FD9A-95CE-4C8B-AE6D-AED6F2E6B985}">
      <dgm:prSet/>
      <dgm:spPr/>
      <dgm:t>
        <a:bodyPr/>
        <a:lstStyle/>
        <a:p>
          <a:pPr rtl="0"/>
          <a:r>
            <a:rPr lang="uk-UA" smtClean="0"/>
            <a:t>Распатори вигнуті. </a:t>
          </a:r>
          <a:endParaRPr lang="uk-UA"/>
        </a:p>
      </dgm:t>
    </dgm:pt>
    <dgm:pt modelId="{0DC18689-B601-4B17-83CD-D7990B1A0F8B}" type="parTrans" cxnId="{4B56F1DA-33A6-4FAF-AD9B-2B57DE9FF871}">
      <dgm:prSet/>
      <dgm:spPr/>
      <dgm:t>
        <a:bodyPr/>
        <a:lstStyle/>
        <a:p>
          <a:endParaRPr lang="ru-RU"/>
        </a:p>
      </dgm:t>
    </dgm:pt>
    <dgm:pt modelId="{132672DB-A672-4C22-9A8D-913A6157DB9B}" type="sibTrans" cxnId="{4B56F1DA-33A6-4FAF-AD9B-2B57DE9FF871}">
      <dgm:prSet/>
      <dgm:spPr/>
      <dgm:t>
        <a:bodyPr/>
        <a:lstStyle/>
        <a:p>
          <a:endParaRPr lang="ru-RU"/>
        </a:p>
      </dgm:t>
    </dgm:pt>
    <dgm:pt modelId="{FF48C796-626F-471A-B28D-1A207EAAE2FE}">
      <dgm:prSet/>
      <dgm:spPr/>
      <dgm:t>
        <a:bodyPr/>
        <a:lstStyle/>
        <a:p>
          <a:pPr rtl="0"/>
          <a:r>
            <a:rPr lang="uk-UA" smtClean="0"/>
            <a:t>Распатори овальні.</a:t>
          </a:r>
          <a:endParaRPr lang="uk-UA"/>
        </a:p>
      </dgm:t>
    </dgm:pt>
    <dgm:pt modelId="{9ACB91CC-54D8-4462-8401-A8868BC4729D}" type="parTrans" cxnId="{2F42AF43-6759-4312-8730-37E061F086CA}">
      <dgm:prSet/>
      <dgm:spPr/>
      <dgm:t>
        <a:bodyPr/>
        <a:lstStyle/>
        <a:p>
          <a:endParaRPr lang="ru-RU"/>
        </a:p>
      </dgm:t>
    </dgm:pt>
    <dgm:pt modelId="{6912B537-A5C3-4160-9030-D4A033178986}" type="sibTrans" cxnId="{2F42AF43-6759-4312-8730-37E061F086CA}">
      <dgm:prSet/>
      <dgm:spPr/>
      <dgm:t>
        <a:bodyPr/>
        <a:lstStyle/>
        <a:p>
          <a:endParaRPr lang="ru-RU"/>
        </a:p>
      </dgm:t>
    </dgm:pt>
    <dgm:pt modelId="{786249D0-8443-46A5-B284-98F6B1E7FB43}">
      <dgm:prSet/>
      <dgm:spPr/>
      <dgm:t>
        <a:bodyPr/>
        <a:lstStyle/>
        <a:p>
          <a:pPr rtl="0"/>
          <a:r>
            <a:rPr lang="uk-UA" smtClean="0"/>
            <a:t>Распатори жолобуваті з напівкруглою виїмкою.</a:t>
          </a:r>
          <a:endParaRPr lang="uk-UA"/>
        </a:p>
      </dgm:t>
    </dgm:pt>
    <dgm:pt modelId="{5EBA442F-EB35-4C94-AF9C-87E2E36D7FA8}" type="parTrans" cxnId="{A3670786-989E-482C-BF90-7FF46B968556}">
      <dgm:prSet/>
      <dgm:spPr/>
      <dgm:t>
        <a:bodyPr/>
        <a:lstStyle/>
        <a:p>
          <a:endParaRPr lang="ru-RU"/>
        </a:p>
      </dgm:t>
    </dgm:pt>
    <dgm:pt modelId="{16D03372-5B2D-4AE0-B173-F1E76A857FBE}" type="sibTrans" cxnId="{A3670786-989E-482C-BF90-7FF46B968556}">
      <dgm:prSet/>
      <dgm:spPr/>
      <dgm:t>
        <a:bodyPr/>
        <a:lstStyle/>
        <a:p>
          <a:endParaRPr lang="ru-RU"/>
        </a:p>
      </dgm:t>
    </dgm:pt>
    <dgm:pt modelId="{FEF48C45-95D2-47EE-B8AA-F48742CCFCBD}">
      <dgm:prSet/>
      <dgm:spPr/>
      <dgm:t>
        <a:bodyPr/>
        <a:lstStyle/>
        <a:p>
          <a:pPr rtl="0"/>
          <a:r>
            <a:rPr lang="uk-UA" smtClean="0"/>
            <a:t>Распатори реберні.</a:t>
          </a:r>
          <a:endParaRPr lang="uk-UA"/>
        </a:p>
      </dgm:t>
    </dgm:pt>
    <dgm:pt modelId="{2050D732-B6B9-4FA7-ABC0-8D49B6BB6456}" type="parTrans" cxnId="{D05C5844-86FD-4A00-B647-1E238911A893}">
      <dgm:prSet/>
      <dgm:spPr/>
      <dgm:t>
        <a:bodyPr/>
        <a:lstStyle/>
        <a:p>
          <a:endParaRPr lang="ru-RU"/>
        </a:p>
      </dgm:t>
    </dgm:pt>
    <dgm:pt modelId="{31BA5E42-AABD-4CC1-A233-9E54A366585E}" type="sibTrans" cxnId="{D05C5844-86FD-4A00-B647-1E238911A893}">
      <dgm:prSet/>
      <dgm:spPr/>
      <dgm:t>
        <a:bodyPr/>
        <a:lstStyle/>
        <a:p>
          <a:endParaRPr lang="ru-RU"/>
        </a:p>
      </dgm:t>
    </dgm:pt>
    <dgm:pt modelId="{8060D4E9-FE72-4DBC-AA05-54488A9A8014}">
      <dgm:prSet/>
      <dgm:spPr/>
      <dgm:t>
        <a:bodyPr/>
        <a:lstStyle/>
        <a:p>
          <a:pPr rtl="0"/>
          <a:r>
            <a:rPr lang="uk-UA" smtClean="0"/>
            <a:t>Распатори для хребта</a:t>
          </a:r>
          <a:endParaRPr lang="uk-UA"/>
        </a:p>
      </dgm:t>
    </dgm:pt>
    <dgm:pt modelId="{2FAFF992-BEF8-41C4-AF6E-5801143B535C}" type="parTrans" cxnId="{95F50668-53D0-4B1C-A92E-F9BFB053FCF9}">
      <dgm:prSet/>
      <dgm:spPr/>
      <dgm:t>
        <a:bodyPr/>
        <a:lstStyle/>
        <a:p>
          <a:endParaRPr lang="ru-RU"/>
        </a:p>
      </dgm:t>
    </dgm:pt>
    <dgm:pt modelId="{DD6C1606-4115-405C-8084-2AE5F9727E8B}" type="sibTrans" cxnId="{95F50668-53D0-4B1C-A92E-F9BFB053FCF9}">
      <dgm:prSet/>
      <dgm:spPr/>
      <dgm:t>
        <a:bodyPr/>
        <a:lstStyle/>
        <a:p>
          <a:endParaRPr lang="ru-RU"/>
        </a:p>
      </dgm:t>
    </dgm:pt>
    <dgm:pt modelId="{C5D0E2C8-4E78-49CF-BDEE-18765699655F}" type="pres">
      <dgm:prSet presAssocID="{96384A92-E9AE-4A20-BD28-5B08651FFF3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41B3A6-4B53-4608-80A8-3B6CA63AD17C}" type="pres">
      <dgm:prSet presAssocID="{6EA35C52-7120-4297-9C10-2527BC7BDFDA}" presName="parentLin" presStyleCnt="0"/>
      <dgm:spPr/>
    </dgm:pt>
    <dgm:pt modelId="{29F9C0D4-F9A5-4495-8CDB-45A53ACE9A35}" type="pres">
      <dgm:prSet presAssocID="{6EA35C52-7120-4297-9C10-2527BC7BDFDA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813446B-8BE1-46EF-8348-AC47F74014EB}" type="pres">
      <dgm:prSet presAssocID="{6EA35C52-7120-4297-9C10-2527BC7BDFD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E8990-BD8F-416A-BEC7-884478BC0413}" type="pres">
      <dgm:prSet presAssocID="{6EA35C52-7120-4297-9C10-2527BC7BDFDA}" presName="negativeSpace" presStyleCnt="0"/>
      <dgm:spPr/>
    </dgm:pt>
    <dgm:pt modelId="{434AA758-D679-4761-823D-C5AD79DD96FA}" type="pres">
      <dgm:prSet presAssocID="{6EA35C52-7120-4297-9C10-2527BC7BDFDA}" presName="childText" presStyleLbl="conFgAcc1" presStyleIdx="0" presStyleCnt="6">
        <dgm:presLayoutVars>
          <dgm:bulletEnabled val="1"/>
        </dgm:presLayoutVars>
      </dgm:prSet>
      <dgm:spPr/>
    </dgm:pt>
    <dgm:pt modelId="{DAAC426B-75E9-48D5-8762-5E822ED5319E}" type="pres">
      <dgm:prSet presAssocID="{7EAF111F-AA3A-4467-B3BF-0B9A14700B77}" presName="spaceBetweenRectangles" presStyleCnt="0"/>
      <dgm:spPr/>
    </dgm:pt>
    <dgm:pt modelId="{2596B6EB-5094-463A-B1C8-7D3ABC84854F}" type="pres">
      <dgm:prSet presAssocID="{0548FD9A-95CE-4C8B-AE6D-AED6F2E6B985}" presName="parentLin" presStyleCnt="0"/>
      <dgm:spPr/>
    </dgm:pt>
    <dgm:pt modelId="{9804C116-4956-4D6F-9D1D-3A899B770400}" type="pres">
      <dgm:prSet presAssocID="{0548FD9A-95CE-4C8B-AE6D-AED6F2E6B985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2BE1A8E-58C2-4067-869E-8D58B1485AD5}" type="pres">
      <dgm:prSet presAssocID="{0548FD9A-95CE-4C8B-AE6D-AED6F2E6B98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BF397-E9D6-4E75-A21A-2DCFAC4974B0}" type="pres">
      <dgm:prSet presAssocID="{0548FD9A-95CE-4C8B-AE6D-AED6F2E6B985}" presName="negativeSpace" presStyleCnt="0"/>
      <dgm:spPr/>
    </dgm:pt>
    <dgm:pt modelId="{D1648E3E-B7A6-4C27-A0DC-43A72FAA2C92}" type="pres">
      <dgm:prSet presAssocID="{0548FD9A-95CE-4C8B-AE6D-AED6F2E6B985}" presName="childText" presStyleLbl="conFgAcc1" presStyleIdx="1" presStyleCnt="6">
        <dgm:presLayoutVars>
          <dgm:bulletEnabled val="1"/>
        </dgm:presLayoutVars>
      </dgm:prSet>
      <dgm:spPr/>
    </dgm:pt>
    <dgm:pt modelId="{114ABFCA-8538-4355-8809-09333C8C7048}" type="pres">
      <dgm:prSet presAssocID="{132672DB-A672-4C22-9A8D-913A6157DB9B}" presName="spaceBetweenRectangles" presStyleCnt="0"/>
      <dgm:spPr/>
    </dgm:pt>
    <dgm:pt modelId="{D742DCF7-42FF-485E-AEE1-3F975E11C22C}" type="pres">
      <dgm:prSet presAssocID="{FF48C796-626F-471A-B28D-1A207EAAE2FE}" presName="parentLin" presStyleCnt="0"/>
      <dgm:spPr/>
    </dgm:pt>
    <dgm:pt modelId="{D40EDEE7-F8C8-4183-B4A4-A3B33AE64BA0}" type="pres">
      <dgm:prSet presAssocID="{FF48C796-626F-471A-B28D-1A207EAAE2FE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C8A9D5CF-4F2D-4848-85AD-2C1893F043CD}" type="pres">
      <dgm:prSet presAssocID="{FF48C796-626F-471A-B28D-1A207EAAE2F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D0900-4D11-4386-9DA0-0CB719AA2A14}" type="pres">
      <dgm:prSet presAssocID="{FF48C796-626F-471A-B28D-1A207EAAE2FE}" presName="negativeSpace" presStyleCnt="0"/>
      <dgm:spPr/>
    </dgm:pt>
    <dgm:pt modelId="{40A2B746-737F-45D5-AFDE-522207D624BC}" type="pres">
      <dgm:prSet presAssocID="{FF48C796-626F-471A-B28D-1A207EAAE2FE}" presName="childText" presStyleLbl="conFgAcc1" presStyleIdx="2" presStyleCnt="6">
        <dgm:presLayoutVars>
          <dgm:bulletEnabled val="1"/>
        </dgm:presLayoutVars>
      </dgm:prSet>
      <dgm:spPr/>
    </dgm:pt>
    <dgm:pt modelId="{BED113AD-8342-4343-BD9D-366A627F200E}" type="pres">
      <dgm:prSet presAssocID="{6912B537-A5C3-4160-9030-D4A033178986}" presName="spaceBetweenRectangles" presStyleCnt="0"/>
      <dgm:spPr/>
    </dgm:pt>
    <dgm:pt modelId="{3FCB94D6-3683-4437-9198-0B0D0DDCBDCD}" type="pres">
      <dgm:prSet presAssocID="{786249D0-8443-46A5-B284-98F6B1E7FB43}" presName="parentLin" presStyleCnt="0"/>
      <dgm:spPr/>
    </dgm:pt>
    <dgm:pt modelId="{44B6EAB0-80B9-4629-A24B-38893973AD17}" type="pres">
      <dgm:prSet presAssocID="{786249D0-8443-46A5-B284-98F6B1E7FB43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99ED8BB0-FF89-40DC-806D-D129C4E62B02}" type="pres">
      <dgm:prSet presAssocID="{786249D0-8443-46A5-B284-98F6B1E7FB4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39BB6-EAC6-47BB-9D9F-3528CB6800BC}" type="pres">
      <dgm:prSet presAssocID="{786249D0-8443-46A5-B284-98F6B1E7FB43}" presName="negativeSpace" presStyleCnt="0"/>
      <dgm:spPr/>
    </dgm:pt>
    <dgm:pt modelId="{20DD3AB8-603D-4171-B896-96C519C63EA0}" type="pres">
      <dgm:prSet presAssocID="{786249D0-8443-46A5-B284-98F6B1E7FB43}" presName="childText" presStyleLbl="conFgAcc1" presStyleIdx="3" presStyleCnt="6">
        <dgm:presLayoutVars>
          <dgm:bulletEnabled val="1"/>
        </dgm:presLayoutVars>
      </dgm:prSet>
      <dgm:spPr/>
    </dgm:pt>
    <dgm:pt modelId="{BD0EC238-CDA9-4921-97FC-C5338A5C7A3D}" type="pres">
      <dgm:prSet presAssocID="{16D03372-5B2D-4AE0-B173-F1E76A857FBE}" presName="spaceBetweenRectangles" presStyleCnt="0"/>
      <dgm:spPr/>
    </dgm:pt>
    <dgm:pt modelId="{06DD38C1-4E57-49C7-8BE4-7B49BB066976}" type="pres">
      <dgm:prSet presAssocID="{FEF48C45-95D2-47EE-B8AA-F48742CCFCBD}" presName="parentLin" presStyleCnt="0"/>
      <dgm:spPr/>
    </dgm:pt>
    <dgm:pt modelId="{D33D5074-F322-49F5-BA35-2A13886F5D7F}" type="pres">
      <dgm:prSet presAssocID="{FEF48C45-95D2-47EE-B8AA-F48742CCFCBD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2A9E4C92-1E50-475B-86E9-FE22C82CB04B}" type="pres">
      <dgm:prSet presAssocID="{FEF48C45-95D2-47EE-B8AA-F48742CCFCB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990704-82C2-49BF-8BCF-7A94B8A88270}" type="pres">
      <dgm:prSet presAssocID="{FEF48C45-95D2-47EE-B8AA-F48742CCFCBD}" presName="negativeSpace" presStyleCnt="0"/>
      <dgm:spPr/>
    </dgm:pt>
    <dgm:pt modelId="{AE932A23-9748-4FD9-8397-20C40E3D8F7A}" type="pres">
      <dgm:prSet presAssocID="{FEF48C45-95D2-47EE-B8AA-F48742CCFCBD}" presName="childText" presStyleLbl="conFgAcc1" presStyleIdx="4" presStyleCnt="6">
        <dgm:presLayoutVars>
          <dgm:bulletEnabled val="1"/>
        </dgm:presLayoutVars>
      </dgm:prSet>
      <dgm:spPr/>
    </dgm:pt>
    <dgm:pt modelId="{C359C85B-8CB3-4DA4-8F6B-B9254C827605}" type="pres">
      <dgm:prSet presAssocID="{31BA5E42-AABD-4CC1-A233-9E54A366585E}" presName="spaceBetweenRectangles" presStyleCnt="0"/>
      <dgm:spPr/>
    </dgm:pt>
    <dgm:pt modelId="{09390CDF-08F6-4756-B582-E2F0DDA7D04B}" type="pres">
      <dgm:prSet presAssocID="{8060D4E9-FE72-4DBC-AA05-54488A9A8014}" presName="parentLin" presStyleCnt="0"/>
      <dgm:spPr/>
    </dgm:pt>
    <dgm:pt modelId="{172237D6-35E4-428D-AB8A-489C796AC455}" type="pres">
      <dgm:prSet presAssocID="{8060D4E9-FE72-4DBC-AA05-54488A9A8014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0F7F216B-63EF-4679-B176-D146C10615B7}" type="pres">
      <dgm:prSet presAssocID="{8060D4E9-FE72-4DBC-AA05-54488A9A801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FB669-E782-4C67-BECC-152C9015DCAE}" type="pres">
      <dgm:prSet presAssocID="{8060D4E9-FE72-4DBC-AA05-54488A9A8014}" presName="negativeSpace" presStyleCnt="0"/>
      <dgm:spPr/>
    </dgm:pt>
    <dgm:pt modelId="{1EA99FBE-B314-43AA-A22A-7E96FC2B9A91}" type="pres">
      <dgm:prSet presAssocID="{8060D4E9-FE72-4DBC-AA05-54488A9A8014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05C5844-86FD-4A00-B647-1E238911A893}" srcId="{96384A92-E9AE-4A20-BD28-5B08651FFF31}" destId="{FEF48C45-95D2-47EE-B8AA-F48742CCFCBD}" srcOrd="4" destOrd="0" parTransId="{2050D732-B6B9-4FA7-ABC0-8D49B6BB6456}" sibTransId="{31BA5E42-AABD-4CC1-A233-9E54A366585E}"/>
    <dgm:cxn modelId="{2F42AF43-6759-4312-8730-37E061F086CA}" srcId="{96384A92-E9AE-4A20-BD28-5B08651FFF31}" destId="{FF48C796-626F-471A-B28D-1A207EAAE2FE}" srcOrd="2" destOrd="0" parTransId="{9ACB91CC-54D8-4462-8401-A8868BC4729D}" sibTransId="{6912B537-A5C3-4160-9030-D4A033178986}"/>
    <dgm:cxn modelId="{95F50668-53D0-4B1C-A92E-F9BFB053FCF9}" srcId="{96384A92-E9AE-4A20-BD28-5B08651FFF31}" destId="{8060D4E9-FE72-4DBC-AA05-54488A9A8014}" srcOrd="5" destOrd="0" parTransId="{2FAFF992-BEF8-41C4-AF6E-5801143B535C}" sibTransId="{DD6C1606-4115-405C-8084-2AE5F9727E8B}"/>
    <dgm:cxn modelId="{C75A5AEE-83D5-4FEE-9778-1DC4DD2569D9}" type="presOf" srcId="{786249D0-8443-46A5-B284-98F6B1E7FB43}" destId="{99ED8BB0-FF89-40DC-806D-D129C4E62B02}" srcOrd="1" destOrd="0" presId="urn:microsoft.com/office/officeart/2005/8/layout/list1"/>
    <dgm:cxn modelId="{2E0E46BE-A88A-4C8D-BDC3-CB79191DF325}" type="presOf" srcId="{6EA35C52-7120-4297-9C10-2527BC7BDFDA}" destId="{29F9C0D4-F9A5-4495-8CDB-45A53ACE9A35}" srcOrd="0" destOrd="0" presId="urn:microsoft.com/office/officeart/2005/8/layout/list1"/>
    <dgm:cxn modelId="{8CE0F666-F910-48D0-8090-186B7063B0AF}" type="presOf" srcId="{6EA35C52-7120-4297-9C10-2527BC7BDFDA}" destId="{F813446B-8BE1-46EF-8348-AC47F74014EB}" srcOrd="1" destOrd="0" presId="urn:microsoft.com/office/officeart/2005/8/layout/list1"/>
    <dgm:cxn modelId="{8D54EA86-4C87-44F4-8EED-3C80E87A25CE}" type="presOf" srcId="{0548FD9A-95CE-4C8B-AE6D-AED6F2E6B985}" destId="{9804C116-4956-4D6F-9D1D-3A899B770400}" srcOrd="0" destOrd="0" presId="urn:microsoft.com/office/officeart/2005/8/layout/list1"/>
    <dgm:cxn modelId="{65D22C24-8073-4EE9-9205-6A23BCA8CEF4}" type="presOf" srcId="{8060D4E9-FE72-4DBC-AA05-54488A9A8014}" destId="{172237D6-35E4-428D-AB8A-489C796AC455}" srcOrd="0" destOrd="0" presId="urn:microsoft.com/office/officeart/2005/8/layout/list1"/>
    <dgm:cxn modelId="{2748A76E-90B9-43BD-ACAB-37C182573DF1}" type="presOf" srcId="{96384A92-E9AE-4A20-BD28-5B08651FFF31}" destId="{C5D0E2C8-4E78-49CF-BDEE-18765699655F}" srcOrd="0" destOrd="0" presId="urn:microsoft.com/office/officeart/2005/8/layout/list1"/>
    <dgm:cxn modelId="{A3670786-989E-482C-BF90-7FF46B968556}" srcId="{96384A92-E9AE-4A20-BD28-5B08651FFF31}" destId="{786249D0-8443-46A5-B284-98F6B1E7FB43}" srcOrd="3" destOrd="0" parTransId="{5EBA442F-EB35-4C94-AF9C-87E2E36D7FA8}" sibTransId="{16D03372-5B2D-4AE0-B173-F1E76A857FBE}"/>
    <dgm:cxn modelId="{F4703D79-1766-486F-8FF7-873B5160C189}" type="presOf" srcId="{0548FD9A-95CE-4C8B-AE6D-AED6F2E6B985}" destId="{42BE1A8E-58C2-4067-869E-8D58B1485AD5}" srcOrd="1" destOrd="0" presId="urn:microsoft.com/office/officeart/2005/8/layout/list1"/>
    <dgm:cxn modelId="{D8AEAE27-6D64-418F-A579-7B018E5687EE}" srcId="{96384A92-E9AE-4A20-BD28-5B08651FFF31}" destId="{6EA35C52-7120-4297-9C10-2527BC7BDFDA}" srcOrd="0" destOrd="0" parTransId="{ABED1DCE-ACF1-4277-8556-79F9F18FE2E9}" sibTransId="{7EAF111F-AA3A-4467-B3BF-0B9A14700B77}"/>
    <dgm:cxn modelId="{D9C15612-84B7-4C97-AD08-E6433DFF410E}" type="presOf" srcId="{786249D0-8443-46A5-B284-98F6B1E7FB43}" destId="{44B6EAB0-80B9-4629-A24B-38893973AD17}" srcOrd="0" destOrd="0" presId="urn:microsoft.com/office/officeart/2005/8/layout/list1"/>
    <dgm:cxn modelId="{23BD1FF2-8055-4133-B6EA-614A1E93C07F}" type="presOf" srcId="{FF48C796-626F-471A-B28D-1A207EAAE2FE}" destId="{C8A9D5CF-4F2D-4848-85AD-2C1893F043CD}" srcOrd="1" destOrd="0" presId="urn:microsoft.com/office/officeart/2005/8/layout/list1"/>
    <dgm:cxn modelId="{FF462288-E256-41E4-B825-09D342776F2C}" type="presOf" srcId="{FEF48C45-95D2-47EE-B8AA-F48742CCFCBD}" destId="{2A9E4C92-1E50-475B-86E9-FE22C82CB04B}" srcOrd="1" destOrd="0" presId="urn:microsoft.com/office/officeart/2005/8/layout/list1"/>
    <dgm:cxn modelId="{71F096B3-88C3-4369-A22D-DC11638822B0}" type="presOf" srcId="{FEF48C45-95D2-47EE-B8AA-F48742CCFCBD}" destId="{D33D5074-F322-49F5-BA35-2A13886F5D7F}" srcOrd="0" destOrd="0" presId="urn:microsoft.com/office/officeart/2005/8/layout/list1"/>
    <dgm:cxn modelId="{CEFF3C67-DF87-4032-8C11-6743D9BCACEC}" type="presOf" srcId="{FF48C796-626F-471A-B28D-1A207EAAE2FE}" destId="{D40EDEE7-F8C8-4183-B4A4-A3B33AE64BA0}" srcOrd="0" destOrd="0" presId="urn:microsoft.com/office/officeart/2005/8/layout/list1"/>
    <dgm:cxn modelId="{A91DC5A3-FDA9-4FB0-9573-EEF225F3405D}" type="presOf" srcId="{8060D4E9-FE72-4DBC-AA05-54488A9A8014}" destId="{0F7F216B-63EF-4679-B176-D146C10615B7}" srcOrd="1" destOrd="0" presId="urn:microsoft.com/office/officeart/2005/8/layout/list1"/>
    <dgm:cxn modelId="{4B56F1DA-33A6-4FAF-AD9B-2B57DE9FF871}" srcId="{96384A92-E9AE-4A20-BD28-5B08651FFF31}" destId="{0548FD9A-95CE-4C8B-AE6D-AED6F2E6B985}" srcOrd="1" destOrd="0" parTransId="{0DC18689-B601-4B17-83CD-D7990B1A0F8B}" sibTransId="{132672DB-A672-4C22-9A8D-913A6157DB9B}"/>
    <dgm:cxn modelId="{6B7114A9-2028-4A97-8129-C762FEE23415}" type="presParOf" srcId="{C5D0E2C8-4E78-49CF-BDEE-18765699655F}" destId="{5641B3A6-4B53-4608-80A8-3B6CA63AD17C}" srcOrd="0" destOrd="0" presId="urn:microsoft.com/office/officeart/2005/8/layout/list1"/>
    <dgm:cxn modelId="{60B98D39-2198-4393-91E2-11F0E3DDBF48}" type="presParOf" srcId="{5641B3A6-4B53-4608-80A8-3B6CA63AD17C}" destId="{29F9C0D4-F9A5-4495-8CDB-45A53ACE9A35}" srcOrd="0" destOrd="0" presId="urn:microsoft.com/office/officeart/2005/8/layout/list1"/>
    <dgm:cxn modelId="{F8EAE350-CA0F-4D91-A9ED-C892E16FF351}" type="presParOf" srcId="{5641B3A6-4B53-4608-80A8-3B6CA63AD17C}" destId="{F813446B-8BE1-46EF-8348-AC47F74014EB}" srcOrd="1" destOrd="0" presId="urn:microsoft.com/office/officeart/2005/8/layout/list1"/>
    <dgm:cxn modelId="{85444FD4-39D6-4B20-AF84-5750885FEA05}" type="presParOf" srcId="{C5D0E2C8-4E78-49CF-BDEE-18765699655F}" destId="{EC2E8990-BD8F-416A-BEC7-884478BC0413}" srcOrd="1" destOrd="0" presId="urn:microsoft.com/office/officeart/2005/8/layout/list1"/>
    <dgm:cxn modelId="{431F8E87-DB56-4A8F-9BCF-0F0BE7CF527D}" type="presParOf" srcId="{C5D0E2C8-4E78-49CF-BDEE-18765699655F}" destId="{434AA758-D679-4761-823D-C5AD79DD96FA}" srcOrd="2" destOrd="0" presId="urn:microsoft.com/office/officeart/2005/8/layout/list1"/>
    <dgm:cxn modelId="{32C96616-30C3-45AB-A852-18C1CA537967}" type="presParOf" srcId="{C5D0E2C8-4E78-49CF-BDEE-18765699655F}" destId="{DAAC426B-75E9-48D5-8762-5E822ED5319E}" srcOrd="3" destOrd="0" presId="urn:microsoft.com/office/officeart/2005/8/layout/list1"/>
    <dgm:cxn modelId="{D3E5BC4D-2F54-4C3A-BA2C-069B5B00412D}" type="presParOf" srcId="{C5D0E2C8-4E78-49CF-BDEE-18765699655F}" destId="{2596B6EB-5094-463A-B1C8-7D3ABC84854F}" srcOrd="4" destOrd="0" presId="urn:microsoft.com/office/officeart/2005/8/layout/list1"/>
    <dgm:cxn modelId="{C763DE24-2429-4DC5-96B8-C20C4741215A}" type="presParOf" srcId="{2596B6EB-5094-463A-B1C8-7D3ABC84854F}" destId="{9804C116-4956-4D6F-9D1D-3A899B770400}" srcOrd="0" destOrd="0" presId="urn:microsoft.com/office/officeart/2005/8/layout/list1"/>
    <dgm:cxn modelId="{43ED8089-3E21-4173-8082-C3EAEB3BA4E8}" type="presParOf" srcId="{2596B6EB-5094-463A-B1C8-7D3ABC84854F}" destId="{42BE1A8E-58C2-4067-869E-8D58B1485AD5}" srcOrd="1" destOrd="0" presId="urn:microsoft.com/office/officeart/2005/8/layout/list1"/>
    <dgm:cxn modelId="{F7257BCD-7639-499F-9240-DE5C10271413}" type="presParOf" srcId="{C5D0E2C8-4E78-49CF-BDEE-18765699655F}" destId="{E26BF397-E9D6-4E75-A21A-2DCFAC4974B0}" srcOrd="5" destOrd="0" presId="urn:microsoft.com/office/officeart/2005/8/layout/list1"/>
    <dgm:cxn modelId="{F6616C9B-3C3A-48F2-B0C4-719A893BEFBD}" type="presParOf" srcId="{C5D0E2C8-4E78-49CF-BDEE-18765699655F}" destId="{D1648E3E-B7A6-4C27-A0DC-43A72FAA2C92}" srcOrd="6" destOrd="0" presId="urn:microsoft.com/office/officeart/2005/8/layout/list1"/>
    <dgm:cxn modelId="{DFB764A5-DE59-4AF5-8848-2EAD67C72AB7}" type="presParOf" srcId="{C5D0E2C8-4E78-49CF-BDEE-18765699655F}" destId="{114ABFCA-8538-4355-8809-09333C8C7048}" srcOrd="7" destOrd="0" presId="urn:microsoft.com/office/officeart/2005/8/layout/list1"/>
    <dgm:cxn modelId="{8E14D45C-F605-422B-959C-79F0B8A68E84}" type="presParOf" srcId="{C5D0E2C8-4E78-49CF-BDEE-18765699655F}" destId="{D742DCF7-42FF-485E-AEE1-3F975E11C22C}" srcOrd="8" destOrd="0" presId="urn:microsoft.com/office/officeart/2005/8/layout/list1"/>
    <dgm:cxn modelId="{BE37101E-A5A3-4510-8F44-4D9A31B78546}" type="presParOf" srcId="{D742DCF7-42FF-485E-AEE1-3F975E11C22C}" destId="{D40EDEE7-F8C8-4183-B4A4-A3B33AE64BA0}" srcOrd="0" destOrd="0" presId="urn:microsoft.com/office/officeart/2005/8/layout/list1"/>
    <dgm:cxn modelId="{27C12094-EFAA-400B-8830-894F89CF059D}" type="presParOf" srcId="{D742DCF7-42FF-485E-AEE1-3F975E11C22C}" destId="{C8A9D5CF-4F2D-4848-85AD-2C1893F043CD}" srcOrd="1" destOrd="0" presId="urn:microsoft.com/office/officeart/2005/8/layout/list1"/>
    <dgm:cxn modelId="{95F14B16-0A0A-4FA2-A94E-F65A71402AE2}" type="presParOf" srcId="{C5D0E2C8-4E78-49CF-BDEE-18765699655F}" destId="{D13D0900-4D11-4386-9DA0-0CB719AA2A14}" srcOrd="9" destOrd="0" presId="urn:microsoft.com/office/officeart/2005/8/layout/list1"/>
    <dgm:cxn modelId="{9CCD113C-89AA-49FA-9BD5-F0B92C937335}" type="presParOf" srcId="{C5D0E2C8-4E78-49CF-BDEE-18765699655F}" destId="{40A2B746-737F-45D5-AFDE-522207D624BC}" srcOrd="10" destOrd="0" presId="urn:microsoft.com/office/officeart/2005/8/layout/list1"/>
    <dgm:cxn modelId="{6C9DA050-6163-4865-A422-07FAB8BD27AB}" type="presParOf" srcId="{C5D0E2C8-4E78-49CF-BDEE-18765699655F}" destId="{BED113AD-8342-4343-BD9D-366A627F200E}" srcOrd="11" destOrd="0" presId="urn:microsoft.com/office/officeart/2005/8/layout/list1"/>
    <dgm:cxn modelId="{11709656-7A72-4A92-BE75-A9835C94F599}" type="presParOf" srcId="{C5D0E2C8-4E78-49CF-BDEE-18765699655F}" destId="{3FCB94D6-3683-4437-9198-0B0D0DDCBDCD}" srcOrd="12" destOrd="0" presId="urn:microsoft.com/office/officeart/2005/8/layout/list1"/>
    <dgm:cxn modelId="{D152570D-BFCA-42A9-BB4C-B639A156A3E6}" type="presParOf" srcId="{3FCB94D6-3683-4437-9198-0B0D0DDCBDCD}" destId="{44B6EAB0-80B9-4629-A24B-38893973AD17}" srcOrd="0" destOrd="0" presId="urn:microsoft.com/office/officeart/2005/8/layout/list1"/>
    <dgm:cxn modelId="{AFDE2EF7-8145-4EF5-BA6C-F1ABE308158C}" type="presParOf" srcId="{3FCB94D6-3683-4437-9198-0B0D0DDCBDCD}" destId="{99ED8BB0-FF89-40DC-806D-D129C4E62B02}" srcOrd="1" destOrd="0" presId="urn:microsoft.com/office/officeart/2005/8/layout/list1"/>
    <dgm:cxn modelId="{6FDE7A6F-6D5D-44B3-AB68-2C34D89AD85D}" type="presParOf" srcId="{C5D0E2C8-4E78-49CF-BDEE-18765699655F}" destId="{64939BB6-EAC6-47BB-9D9F-3528CB6800BC}" srcOrd="13" destOrd="0" presId="urn:microsoft.com/office/officeart/2005/8/layout/list1"/>
    <dgm:cxn modelId="{F4441415-D8F7-4D43-9DA2-236364819DEA}" type="presParOf" srcId="{C5D0E2C8-4E78-49CF-BDEE-18765699655F}" destId="{20DD3AB8-603D-4171-B896-96C519C63EA0}" srcOrd="14" destOrd="0" presId="urn:microsoft.com/office/officeart/2005/8/layout/list1"/>
    <dgm:cxn modelId="{1EFD90E5-A513-4AF4-BB29-1557C60C795D}" type="presParOf" srcId="{C5D0E2C8-4E78-49CF-BDEE-18765699655F}" destId="{BD0EC238-CDA9-4921-97FC-C5338A5C7A3D}" srcOrd="15" destOrd="0" presId="urn:microsoft.com/office/officeart/2005/8/layout/list1"/>
    <dgm:cxn modelId="{AD82023A-D5B7-449B-B0A6-15FFB0ED8A69}" type="presParOf" srcId="{C5D0E2C8-4E78-49CF-BDEE-18765699655F}" destId="{06DD38C1-4E57-49C7-8BE4-7B49BB066976}" srcOrd="16" destOrd="0" presId="urn:microsoft.com/office/officeart/2005/8/layout/list1"/>
    <dgm:cxn modelId="{CDD18FD8-9C37-471A-B7B1-2467F7C10C30}" type="presParOf" srcId="{06DD38C1-4E57-49C7-8BE4-7B49BB066976}" destId="{D33D5074-F322-49F5-BA35-2A13886F5D7F}" srcOrd="0" destOrd="0" presId="urn:microsoft.com/office/officeart/2005/8/layout/list1"/>
    <dgm:cxn modelId="{7650CBAB-3D54-4223-A849-683204E66126}" type="presParOf" srcId="{06DD38C1-4E57-49C7-8BE4-7B49BB066976}" destId="{2A9E4C92-1E50-475B-86E9-FE22C82CB04B}" srcOrd="1" destOrd="0" presId="urn:microsoft.com/office/officeart/2005/8/layout/list1"/>
    <dgm:cxn modelId="{6746D6AC-2F80-4574-B23F-DCAA1CADEBD1}" type="presParOf" srcId="{C5D0E2C8-4E78-49CF-BDEE-18765699655F}" destId="{09990704-82C2-49BF-8BCF-7A94B8A88270}" srcOrd="17" destOrd="0" presId="urn:microsoft.com/office/officeart/2005/8/layout/list1"/>
    <dgm:cxn modelId="{751C3DB6-054D-4BED-A9CD-B0D8779F0B8D}" type="presParOf" srcId="{C5D0E2C8-4E78-49CF-BDEE-18765699655F}" destId="{AE932A23-9748-4FD9-8397-20C40E3D8F7A}" srcOrd="18" destOrd="0" presId="urn:microsoft.com/office/officeart/2005/8/layout/list1"/>
    <dgm:cxn modelId="{4CF5B54F-E3AF-4E78-A7E8-55384BD0A999}" type="presParOf" srcId="{C5D0E2C8-4E78-49CF-BDEE-18765699655F}" destId="{C359C85B-8CB3-4DA4-8F6B-B9254C827605}" srcOrd="19" destOrd="0" presId="urn:microsoft.com/office/officeart/2005/8/layout/list1"/>
    <dgm:cxn modelId="{FFBC4136-AC2C-4124-993A-5ACB8BFAA9D7}" type="presParOf" srcId="{C5D0E2C8-4E78-49CF-BDEE-18765699655F}" destId="{09390CDF-08F6-4756-B582-E2F0DDA7D04B}" srcOrd="20" destOrd="0" presId="urn:microsoft.com/office/officeart/2005/8/layout/list1"/>
    <dgm:cxn modelId="{31537742-A33F-49A8-8D1A-1611887589AD}" type="presParOf" srcId="{09390CDF-08F6-4756-B582-E2F0DDA7D04B}" destId="{172237D6-35E4-428D-AB8A-489C796AC455}" srcOrd="0" destOrd="0" presId="urn:microsoft.com/office/officeart/2005/8/layout/list1"/>
    <dgm:cxn modelId="{91175317-D6F5-4557-80C5-CAE8547663CC}" type="presParOf" srcId="{09390CDF-08F6-4756-B582-E2F0DDA7D04B}" destId="{0F7F216B-63EF-4679-B176-D146C10615B7}" srcOrd="1" destOrd="0" presId="urn:microsoft.com/office/officeart/2005/8/layout/list1"/>
    <dgm:cxn modelId="{FD9EF93E-38C8-4983-82FE-C2401261E3DA}" type="presParOf" srcId="{C5D0E2C8-4E78-49CF-BDEE-18765699655F}" destId="{6C0FB669-E782-4C67-BECC-152C9015DCAE}" srcOrd="21" destOrd="0" presId="urn:microsoft.com/office/officeart/2005/8/layout/list1"/>
    <dgm:cxn modelId="{86FAA8AD-8883-462C-A603-C1D3EC04E4B1}" type="presParOf" srcId="{C5D0E2C8-4E78-49CF-BDEE-18765699655F}" destId="{1EA99FBE-B314-43AA-A22A-7E96FC2B9A9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546D73-62CF-4E3F-A9B7-ECE47972E6D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275B10F-86ED-424E-95A2-9642B2B31F7C}">
      <dgm:prSet/>
      <dgm:spPr/>
      <dgm:t>
        <a:bodyPr/>
        <a:lstStyle/>
        <a:p>
          <a:pPr rtl="0"/>
          <a:r>
            <a:rPr lang="uk-UA" smtClean="0"/>
            <a:t>Ложки медичні гострі </a:t>
          </a:r>
          <a:endParaRPr lang="uk-UA"/>
        </a:p>
      </dgm:t>
    </dgm:pt>
    <dgm:pt modelId="{BAF27B5D-60A6-4799-AD2A-040785556B76}" type="parTrans" cxnId="{11A02D7C-226E-4CB3-98F2-1FD12EF3ED12}">
      <dgm:prSet/>
      <dgm:spPr/>
      <dgm:t>
        <a:bodyPr/>
        <a:lstStyle/>
        <a:p>
          <a:endParaRPr lang="ru-RU"/>
        </a:p>
      </dgm:t>
    </dgm:pt>
    <dgm:pt modelId="{B73831B2-D9C6-4FEC-85A1-A8DCCABE3E09}" type="sibTrans" cxnId="{11A02D7C-226E-4CB3-98F2-1FD12EF3ED12}">
      <dgm:prSet/>
      <dgm:spPr/>
      <dgm:t>
        <a:bodyPr/>
        <a:lstStyle/>
        <a:p>
          <a:endParaRPr lang="ru-RU"/>
        </a:p>
      </dgm:t>
    </dgm:pt>
    <dgm:pt modelId="{4B32E848-287C-4277-85A7-EA544E6315EB}">
      <dgm:prSet/>
      <dgm:spPr/>
      <dgm:t>
        <a:bodyPr/>
        <a:lstStyle/>
        <a:p>
          <a:pPr rtl="0"/>
          <a:r>
            <a:rPr lang="uk-UA" smtClean="0"/>
            <a:t>Ложки медичні тупі.</a:t>
          </a:r>
          <a:endParaRPr lang="uk-UA"/>
        </a:p>
      </dgm:t>
    </dgm:pt>
    <dgm:pt modelId="{53F39C1B-3337-4665-8022-C3862DBDA3CB}" type="parTrans" cxnId="{3A94ED9C-F26D-43BC-8138-C64931C1B869}">
      <dgm:prSet/>
      <dgm:spPr/>
      <dgm:t>
        <a:bodyPr/>
        <a:lstStyle/>
        <a:p>
          <a:endParaRPr lang="ru-RU"/>
        </a:p>
      </dgm:t>
    </dgm:pt>
    <dgm:pt modelId="{CB23E134-9F9B-4700-AB3D-17D75482704D}" type="sibTrans" cxnId="{3A94ED9C-F26D-43BC-8138-C64931C1B869}">
      <dgm:prSet/>
      <dgm:spPr/>
      <dgm:t>
        <a:bodyPr/>
        <a:lstStyle/>
        <a:p>
          <a:endParaRPr lang="ru-RU"/>
        </a:p>
      </dgm:t>
    </dgm:pt>
    <dgm:pt modelId="{C3372081-73B8-4116-AE7E-2A3BD1BC6F21}">
      <dgm:prSet/>
      <dgm:spPr/>
      <dgm:t>
        <a:bodyPr/>
        <a:lstStyle/>
        <a:p>
          <a:pPr rtl="0"/>
          <a:r>
            <a:rPr lang="uk-UA" smtClean="0"/>
            <a:t>Ложки медичні довгі гнучкі.</a:t>
          </a:r>
          <a:endParaRPr lang="uk-UA"/>
        </a:p>
      </dgm:t>
    </dgm:pt>
    <dgm:pt modelId="{F56AD448-E136-4968-B89F-178F4B7B39AA}" type="parTrans" cxnId="{EDF718CE-D0AF-4251-91C4-812C4CF92694}">
      <dgm:prSet/>
      <dgm:spPr/>
      <dgm:t>
        <a:bodyPr/>
        <a:lstStyle/>
        <a:p>
          <a:endParaRPr lang="ru-RU"/>
        </a:p>
      </dgm:t>
    </dgm:pt>
    <dgm:pt modelId="{B0E2CFA7-5AA5-47E0-9735-A5886A29E153}" type="sibTrans" cxnId="{EDF718CE-D0AF-4251-91C4-812C4CF92694}">
      <dgm:prSet/>
      <dgm:spPr/>
      <dgm:t>
        <a:bodyPr/>
        <a:lstStyle/>
        <a:p>
          <a:endParaRPr lang="ru-RU"/>
        </a:p>
      </dgm:t>
    </dgm:pt>
    <dgm:pt modelId="{650E6A8B-A76D-44A9-B24A-14392FB63510}">
      <dgm:prSet/>
      <dgm:spPr/>
      <dgm:t>
        <a:bodyPr/>
        <a:lstStyle/>
        <a:p>
          <a:pPr rtl="0"/>
          <a:r>
            <a:rPr lang="uk-UA" smtClean="0"/>
            <a:t>Петлі</a:t>
          </a:r>
          <a:endParaRPr lang="uk-UA"/>
        </a:p>
      </dgm:t>
    </dgm:pt>
    <dgm:pt modelId="{3E438C54-B150-47E2-A0D7-67773F026067}" type="parTrans" cxnId="{09C8CF78-B0D0-4A78-9823-024F02169257}">
      <dgm:prSet/>
      <dgm:spPr/>
      <dgm:t>
        <a:bodyPr/>
        <a:lstStyle/>
        <a:p>
          <a:endParaRPr lang="ru-RU"/>
        </a:p>
      </dgm:t>
    </dgm:pt>
    <dgm:pt modelId="{AA8DE1FE-B6C5-4763-A708-49AE97FF9686}" type="sibTrans" cxnId="{09C8CF78-B0D0-4A78-9823-024F02169257}">
      <dgm:prSet/>
      <dgm:spPr/>
      <dgm:t>
        <a:bodyPr/>
        <a:lstStyle/>
        <a:p>
          <a:endParaRPr lang="ru-RU"/>
        </a:p>
      </dgm:t>
    </dgm:pt>
    <dgm:pt modelId="{9D6FC93D-FEA4-4A46-A451-554C25108C50}" type="pres">
      <dgm:prSet presAssocID="{FD546D73-62CF-4E3F-A9B7-ECE47972E6D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EC9051-00A2-4578-AFE7-795B17657EC0}" type="pres">
      <dgm:prSet presAssocID="{2275B10F-86ED-424E-95A2-9642B2B31F7C}" presName="parentLin" presStyleCnt="0"/>
      <dgm:spPr/>
    </dgm:pt>
    <dgm:pt modelId="{EEA2053B-8AE5-4C64-9B8F-A1C62DF6DF49}" type="pres">
      <dgm:prSet presAssocID="{2275B10F-86ED-424E-95A2-9642B2B31F7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4B1023C-068D-443C-AE15-77D4E379B45F}" type="pres">
      <dgm:prSet presAssocID="{2275B10F-86ED-424E-95A2-9642B2B31F7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19DAA-AF87-4D68-9AF5-91D17DCBABA7}" type="pres">
      <dgm:prSet presAssocID="{2275B10F-86ED-424E-95A2-9642B2B31F7C}" presName="negativeSpace" presStyleCnt="0"/>
      <dgm:spPr/>
    </dgm:pt>
    <dgm:pt modelId="{B6F455A7-1DAE-4232-8A85-4E6EFCC93740}" type="pres">
      <dgm:prSet presAssocID="{2275B10F-86ED-424E-95A2-9642B2B31F7C}" presName="childText" presStyleLbl="conFgAcc1" presStyleIdx="0" presStyleCnt="4">
        <dgm:presLayoutVars>
          <dgm:bulletEnabled val="1"/>
        </dgm:presLayoutVars>
      </dgm:prSet>
      <dgm:spPr/>
    </dgm:pt>
    <dgm:pt modelId="{7D268C12-2F0D-4E17-856A-8316645EE4C7}" type="pres">
      <dgm:prSet presAssocID="{B73831B2-D9C6-4FEC-85A1-A8DCCABE3E09}" presName="spaceBetweenRectangles" presStyleCnt="0"/>
      <dgm:spPr/>
    </dgm:pt>
    <dgm:pt modelId="{6E21636C-BBA2-4A21-A95D-C45240DB8FCB}" type="pres">
      <dgm:prSet presAssocID="{4B32E848-287C-4277-85A7-EA544E6315EB}" presName="parentLin" presStyleCnt="0"/>
      <dgm:spPr/>
    </dgm:pt>
    <dgm:pt modelId="{AD99D62D-12C7-4A03-9EFB-DB400C59675E}" type="pres">
      <dgm:prSet presAssocID="{4B32E848-287C-4277-85A7-EA544E6315E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77F873D-1EEF-4357-9E90-48FD812C8036}" type="pres">
      <dgm:prSet presAssocID="{4B32E848-287C-4277-85A7-EA544E6315E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196604-9E2A-431D-AF49-3E113AD2CF3A}" type="pres">
      <dgm:prSet presAssocID="{4B32E848-287C-4277-85A7-EA544E6315EB}" presName="negativeSpace" presStyleCnt="0"/>
      <dgm:spPr/>
    </dgm:pt>
    <dgm:pt modelId="{81D928CA-B525-4C08-B0FD-F3CDEAA829A4}" type="pres">
      <dgm:prSet presAssocID="{4B32E848-287C-4277-85A7-EA544E6315EB}" presName="childText" presStyleLbl="conFgAcc1" presStyleIdx="1" presStyleCnt="4">
        <dgm:presLayoutVars>
          <dgm:bulletEnabled val="1"/>
        </dgm:presLayoutVars>
      </dgm:prSet>
      <dgm:spPr/>
    </dgm:pt>
    <dgm:pt modelId="{F293E8FC-AAFD-407F-A385-84FE9DDC4C09}" type="pres">
      <dgm:prSet presAssocID="{CB23E134-9F9B-4700-AB3D-17D75482704D}" presName="spaceBetweenRectangles" presStyleCnt="0"/>
      <dgm:spPr/>
    </dgm:pt>
    <dgm:pt modelId="{DD73E9B3-68EE-4440-A460-F9C7B0A6A1C2}" type="pres">
      <dgm:prSet presAssocID="{C3372081-73B8-4116-AE7E-2A3BD1BC6F21}" presName="parentLin" presStyleCnt="0"/>
      <dgm:spPr/>
    </dgm:pt>
    <dgm:pt modelId="{DB116A92-27CF-43C9-B0CE-4828DD28FAE6}" type="pres">
      <dgm:prSet presAssocID="{C3372081-73B8-4116-AE7E-2A3BD1BC6F21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90A4CE0F-2FCB-4CAC-8F1D-191B3EC29C4E}" type="pres">
      <dgm:prSet presAssocID="{C3372081-73B8-4116-AE7E-2A3BD1BC6F2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D94B27-EE9E-4DD1-AB2D-343F36BE14D3}" type="pres">
      <dgm:prSet presAssocID="{C3372081-73B8-4116-AE7E-2A3BD1BC6F21}" presName="negativeSpace" presStyleCnt="0"/>
      <dgm:spPr/>
    </dgm:pt>
    <dgm:pt modelId="{7D281E60-7BF8-4CCF-954C-C96D188411EF}" type="pres">
      <dgm:prSet presAssocID="{C3372081-73B8-4116-AE7E-2A3BD1BC6F21}" presName="childText" presStyleLbl="conFgAcc1" presStyleIdx="2" presStyleCnt="4">
        <dgm:presLayoutVars>
          <dgm:bulletEnabled val="1"/>
        </dgm:presLayoutVars>
      </dgm:prSet>
      <dgm:spPr/>
    </dgm:pt>
    <dgm:pt modelId="{68E12704-6581-498A-A5E9-3385CEE316E8}" type="pres">
      <dgm:prSet presAssocID="{B0E2CFA7-5AA5-47E0-9735-A5886A29E153}" presName="spaceBetweenRectangles" presStyleCnt="0"/>
      <dgm:spPr/>
    </dgm:pt>
    <dgm:pt modelId="{5668AC45-BBB8-41F1-836B-6AF29B315915}" type="pres">
      <dgm:prSet presAssocID="{650E6A8B-A76D-44A9-B24A-14392FB63510}" presName="parentLin" presStyleCnt="0"/>
      <dgm:spPr/>
    </dgm:pt>
    <dgm:pt modelId="{E90D3DAF-778D-47AF-BBD4-56240FF4DBDC}" type="pres">
      <dgm:prSet presAssocID="{650E6A8B-A76D-44A9-B24A-14392FB6351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15D05007-A641-42CE-89B5-00C693A0EEB4}" type="pres">
      <dgm:prSet presAssocID="{650E6A8B-A76D-44A9-B24A-14392FB6351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A8D4B-ADC0-4366-A067-4AD82BF9793E}" type="pres">
      <dgm:prSet presAssocID="{650E6A8B-A76D-44A9-B24A-14392FB63510}" presName="negativeSpace" presStyleCnt="0"/>
      <dgm:spPr/>
    </dgm:pt>
    <dgm:pt modelId="{37B2FEB5-04A7-4774-88CD-D333383EAD86}" type="pres">
      <dgm:prSet presAssocID="{650E6A8B-A76D-44A9-B24A-14392FB6351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CFEF84F-DB20-4F93-A2CA-078C93322E80}" type="presOf" srcId="{C3372081-73B8-4116-AE7E-2A3BD1BC6F21}" destId="{DB116A92-27CF-43C9-B0CE-4828DD28FAE6}" srcOrd="0" destOrd="0" presId="urn:microsoft.com/office/officeart/2005/8/layout/list1"/>
    <dgm:cxn modelId="{09C8CF78-B0D0-4A78-9823-024F02169257}" srcId="{FD546D73-62CF-4E3F-A9B7-ECE47972E6DE}" destId="{650E6A8B-A76D-44A9-B24A-14392FB63510}" srcOrd="3" destOrd="0" parTransId="{3E438C54-B150-47E2-A0D7-67773F026067}" sibTransId="{AA8DE1FE-B6C5-4763-A708-49AE97FF9686}"/>
    <dgm:cxn modelId="{CDB6881B-5597-4985-9A38-405BD93B5C9C}" type="presOf" srcId="{650E6A8B-A76D-44A9-B24A-14392FB63510}" destId="{E90D3DAF-778D-47AF-BBD4-56240FF4DBDC}" srcOrd="0" destOrd="0" presId="urn:microsoft.com/office/officeart/2005/8/layout/list1"/>
    <dgm:cxn modelId="{6CBB7E73-72FD-4BB5-94D8-44869B489EDF}" type="presOf" srcId="{C3372081-73B8-4116-AE7E-2A3BD1BC6F21}" destId="{90A4CE0F-2FCB-4CAC-8F1D-191B3EC29C4E}" srcOrd="1" destOrd="0" presId="urn:microsoft.com/office/officeart/2005/8/layout/list1"/>
    <dgm:cxn modelId="{9E6626CF-941E-44A1-9495-582232907C0E}" type="presOf" srcId="{4B32E848-287C-4277-85A7-EA544E6315EB}" destId="{577F873D-1EEF-4357-9E90-48FD812C8036}" srcOrd="1" destOrd="0" presId="urn:microsoft.com/office/officeart/2005/8/layout/list1"/>
    <dgm:cxn modelId="{AFD85B27-39B7-4D24-9FA6-53D97B3B332A}" type="presOf" srcId="{650E6A8B-A76D-44A9-B24A-14392FB63510}" destId="{15D05007-A641-42CE-89B5-00C693A0EEB4}" srcOrd="1" destOrd="0" presId="urn:microsoft.com/office/officeart/2005/8/layout/list1"/>
    <dgm:cxn modelId="{5DE35C50-5626-46A7-8345-52E94FB25713}" type="presOf" srcId="{FD546D73-62CF-4E3F-A9B7-ECE47972E6DE}" destId="{9D6FC93D-FEA4-4A46-A451-554C25108C50}" srcOrd="0" destOrd="0" presId="urn:microsoft.com/office/officeart/2005/8/layout/list1"/>
    <dgm:cxn modelId="{CBD9F8C7-365D-47CF-82DB-7EE36A2FFF24}" type="presOf" srcId="{4B32E848-287C-4277-85A7-EA544E6315EB}" destId="{AD99D62D-12C7-4A03-9EFB-DB400C59675E}" srcOrd="0" destOrd="0" presId="urn:microsoft.com/office/officeart/2005/8/layout/list1"/>
    <dgm:cxn modelId="{11A02D7C-226E-4CB3-98F2-1FD12EF3ED12}" srcId="{FD546D73-62CF-4E3F-A9B7-ECE47972E6DE}" destId="{2275B10F-86ED-424E-95A2-9642B2B31F7C}" srcOrd="0" destOrd="0" parTransId="{BAF27B5D-60A6-4799-AD2A-040785556B76}" sibTransId="{B73831B2-D9C6-4FEC-85A1-A8DCCABE3E09}"/>
    <dgm:cxn modelId="{EDF718CE-D0AF-4251-91C4-812C4CF92694}" srcId="{FD546D73-62CF-4E3F-A9B7-ECE47972E6DE}" destId="{C3372081-73B8-4116-AE7E-2A3BD1BC6F21}" srcOrd="2" destOrd="0" parTransId="{F56AD448-E136-4968-B89F-178F4B7B39AA}" sibTransId="{B0E2CFA7-5AA5-47E0-9735-A5886A29E153}"/>
    <dgm:cxn modelId="{3A94ED9C-F26D-43BC-8138-C64931C1B869}" srcId="{FD546D73-62CF-4E3F-A9B7-ECE47972E6DE}" destId="{4B32E848-287C-4277-85A7-EA544E6315EB}" srcOrd="1" destOrd="0" parTransId="{53F39C1B-3337-4665-8022-C3862DBDA3CB}" sibTransId="{CB23E134-9F9B-4700-AB3D-17D75482704D}"/>
    <dgm:cxn modelId="{A2B64608-58B2-4D1C-9D6E-D5EB8AB50E19}" type="presOf" srcId="{2275B10F-86ED-424E-95A2-9642B2B31F7C}" destId="{B4B1023C-068D-443C-AE15-77D4E379B45F}" srcOrd="1" destOrd="0" presId="urn:microsoft.com/office/officeart/2005/8/layout/list1"/>
    <dgm:cxn modelId="{5B8B3AEF-2C01-4F8B-AF85-E656C4029D4B}" type="presOf" srcId="{2275B10F-86ED-424E-95A2-9642B2B31F7C}" destId="{EEA2053B-8AE5-4C64-9B8F-A1C62DF6DF49}" srcOrd="0" destOrd="0" presId="urn:microsoft.com/office/officeart/2005/8/layout/list1"/>
    <dgm:cxn modelId="{3EE533C6-287E-486B-B22C-C2571E150FD0}" type="presParOf" srcId="{9D6FC93D-FEA4-4A46-A451-554C25108C50}" destId="{2EEC9051-00A2-4578-AFE7-795B17657EC0}" srcOrd="0" destOrd="0" presId="urn:microsoft.com/office/officeart/2005/8/layout/list1"/>
    <dgm:cxn modelId="{C3614756-FF5B-42D0-BBCF-5D49FE986925}" type="presParOf" srcId="{2EEC9051-00A2-4578-AFE7-795B17657EC0}" destId="{EEA2053B-8AE5-4C64-9B8F-A1C62DF6DF49}" srcOrd="0" destOrd="0" presId="urn:microsoft.com/office/officeart/2005/8/layout/list1"/>
    <dgm:cxn modelId="{0110D9D8-3AE2-4AF2-8CD4-23D5EA79552D}" type="presParOf" srcId="{2EEC9051-00A2-4578-AFE7-795B17657EC0}" destId="{B4B1023C-068D-443C-AE15-77D4E379B45F}" srcOrd="1" destOrd="0" presId="urn:microsoft.com/office/officeart/2005/8/layout/list1"/>
    <dgm:cxn modelId="{12DFB983-8AFF-4275-8253-A7B2B30BE1E4}" type="presParOf" srcId="{9D6FC93D-FEA4-4A46-A451-554C25108C50}" destId="{E3619DAA-AF87-4D68-9AF5-91D17DCBABA7}" srcOrd="1" destOrd="0" presId="urn:microsoft.com/office/officeart/2005/8/layout/list1"/>
    <dgm:cxn modelId="{831F328B-7542-4127-8C32-67185FA5B3E2}" type="presParOf" srcId="{9D6FC93D-FEA4-4A46-A451-554C25108C50}" destId="{B6F455A7-1DAE-4232-8A85-4E6EFCC93740}" srcOrd="2" destOrd="0" presId="urn:microsoft.com/office/officeart/2005/8/layout/list1"/>
    <dgm:cxn modelId="{1C7A6941-8064-4E43-843A-7C00BC4F939C}" type="presParOf" srcId="{9D6FC93D-FEA4-4A46-A451-554C25108C50}" destId="{7D268C12-2F0D-4E17-856A-8316645EE4C7}" srcOrd="3" destOrd="0" presId="urn:microsoft.com/office/officeart/2005/8/layout/list1"/>
    <dgm:cxn modelId="{A59DDCD3-E57F-491A-B89F-AE292BE0C478}" type="presParOf" srcId="{9D6FC93D-FEA4-4A46-A451-554C25108C50}" destId="{6E21636C-BBA2-4A21-A95D-C45240DB8FCB}" srcOrd="4" destOrd="0" presId="urn:microsoft.com/office/officeart/2005/8/layout/list1"/>
    <dgm:cxn modelId="{B4B6678D-CEF9-4A31-BA75-0A81ACF4D3EF}" type="presParOf" srcId="{6E21636C-BBA2-4A21-A95D-C45240DB8FCB}" destId="{AD99D62D-12C7-4A03-9EFB-DB400C59675E}" srcOrd="0" destOrd="0" presId="urn:microsoft.com/office/officeart/2005/8/layout/list1"/>
    <dgm:cxn modelId="{EED18614-4DAA-47A8-B85A-6359E65AE05D}" type="presParOf" srcId="{6E21636C-BBA2-4A21-A95D-C45240DB8FCB}" destId="{577F873D-1EEF-4357-9E90-48FD812C8036}" srcOrd="1" destOrd="0" presId="urn:microsoft.com/office/officeart/2005/8/layout/list1"/>
    <dgm:cxn modelId="{2222EFF1-3F33-47D8-B499-A9B14657AC54}" type="presParOf" srcId="{9D6FC93D-FEA4-4A46-A451-554C25108C50}" destId="{27196604-9E2A-431D-AF49-3E113AD2CF3A}" srcOrd="5" destOrd="0" presId="urn:microsoft.com/office/officeart/2005/8/layout/list1"/>
    <dgm:cxn modelId="{80605F51-8EAA-46FB-80ED-205BB73780A1}" type="presParOf" srcId="{9D6FC93D-FEA4-4A46-A451-554C25108C50}" destId="{81D928CA-B525-4C08-B0FD-F3CDEAA829A4}" srcOrd="6" destOrd="0" presId="urn:microsoft.com/office/officeart/2005/8/layout/list1"/>
    <dgm:cxn modelId="{4F796BC1-0F8F-418F-9DE5-41C3F4CEC16E}" type="presParOf" srcId="{9D6FC93D-FEA4-4A46-A451-554C25108C50}" destId="{F293E8FC-AAFD-407F-A385-84FE9DDC4C09}" srcOrd="7" destOrd="0" presId="urn:microsoft.com/office/officeart/2005/8/layout/list1"/>
    <dgm:cxn modelId="{8A302754-6B2A-4F9C-8517-95BC4594F16A}" type="presParOf" srcId="{9D6FC93D-FEA4-4A46-A451-554C25108C50}" destId="{DD73E9B3-68EE-4440-A460-F9C7B0A6A1C2}" srcOrd="8" destOrd="0" presId="urn:microsoft.com/office/officeart/2005/8/layout/list1"/>
    <dgm:cxn modelId="{7636EF79-8A91-4754-AA12-5716CF012BC7}" type="presParOf" srcId="{DD73E9B3-68EE-4440-A460-F9C7B0A6A1C2}" destId="{DB116A92-27CF-43C9-B0CE-4828DD28FAE6}" srcOrd="0" destOrd="0" presId="urn:microsoft.com/office/officeart/2005/8/layout/list1"/>
    <dgm:cxn modelId="{E4D1F695-853B-4548-96A1-19C9A5390CDD}" type="presParOf" srcId="{DD73E9B3-68EE-4440-A460-F9C7B0A6A1C2}" destId="{90A4CE0F-2FCB-4CAC-8F1D-191B3EC29C4E}" srcOrd="1" destOrd="0" presId="urn:microsoft.com/office/officeart/2005/8/layout/list1"/>
    <dgm:cxn modelId="{64F249B9-F63D-441A-86D0-38F752A3906B}" type="presParOf" srcId="{9D6FC93D-FEA4-4A46-A451-554C25108C50}" destId="{3FD94B27-EE9E-4DD1-AB2D-343F36BE14D3}" srcOrd="9" destOrd="0" presId="urn:microsoft.com/office/officeart/2005/8/layout/list1"/>
    <dgm:cxn modelId="{AE9489FD-2FBF-40C0-A0DF-C2E647C1EF7A}" type="presParOf" srcId="{9D6FC93D-FEA4-4A46-A451-554C25108C50}" destId="{7D281E60-7BF8-4CCF-954C-C96D188411EF}" srcOrd="10" destOrd="0" presId="urn:microsoft.com/office/officeart/2005/8/layout/list1"/>
    <dgm:cxn modelId="{BC1A92C8-602F-473D-8E6A-51813F0295F5}" type="presParOf" srcId="{9D6FC93D-FEA4-4A46-A451-554C25108C50}" destId="{68E12704-6581-498A-A5E9-3385CEE316E8}" srcOrd="11" destOrd="0" presId="urn:microsoft.com/office/officeart/2005/8/layout/list1"/>
    <dgm:cxn modelId="{91B3A1D9-9DFB-4B7D-897B-3B8D7F1DCD53}" type="presParOf" srcId="{9D6FC93D-FEA4-4A46-A451-554C25108C50}" destId="{5668AC45-BBB8-41F1-836B-6AF29B315915}" srcOrd="12" destOrd="0" presId="urn:microsoft.com/office/officeart/2005/8/layout/list1"/>
    <dgm:cxn modelId="{F4E42A19-510A-49F2-A093-FA421123961F}" type="presParOf" srcId="{5668AC45-BBB8-41F1-836B-6AF29B315915}" destId="{E90D3DAF-778D-47AF-BBD4-56240FF4DBDC}" srcOrd="0" destOrd="0" presId="urn:microsoft.com/office/officeart/2005/8/layout/list1"/>
    <dgm:cxn modelId="{E8ABA6E6-79AA-403F-9761-0B605F6F35AB}" type="presParOf" srcId="{5668AC45-BBB8-41F1-836B-6AF29B315915}" destId="{15D05007-A641-42CE-89B5-00C693A0EEB4}" srcOrd="1" destOrd="0" presId="urn:microsoft.com/office/officeart/2005/8/layout/list1"/>
    <dgm:cxn modelId="{FE0CC4D6-A4A3-498C-A898-9E5037575CB3}" type="presParOf" srcId="{9D6FC93D-FEA4-4A46-A451-554C25108C50}" destId="{E0BA8D4B-ADC0-4366-A067-4AD82BF9793E}" srcOrd="13" destOrd="0" presId="urn:microsoft.com/office/officeart/2005/8/layout/list1"/>
    <dgm:cxn modelId="{484FFCEE-700E-431E-BA2C-954F6F1BF075}" type="presParOf" srcId="{9D6FC93D-FEA4-4A46-A451-554C25108C50}" destId="{37B2FEB5-04A7-4774-88CD-D333383EAD8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09CBDB5-FA18-4354-9569-0D1886568E9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10F805-BBE5-4798-A6AA-2E58D2D857D2}">
      <dgm:prSet/>
      <dgm:spPr/>
      <dgm:t>
        <a:bodyPr/>
        <a:lstStyle/>
        <a:p>
          <a:pPr rtl="0"/>
          <a:r>
            <a:rPr lang="uk-UA" smtClean="0"/>
            <a:t>Пили медичні рамкові.</a:t>
          </a:r>
          <a:endParaRPr lang="uk-UA"/>
        </a:p>
      </dgm:t>
    </dgm:pt>
    <dgm:pt modelId="{12DD49A1-D2E6-4353-9B48-B288191873D4}" type="parTrans" cxnId="{6A020227-1FD7-48FC-9CFA-F637D1556CDB}">
      <dgm:prSet/>
      <dgm:spPr/>
      <dgm:t>
        <a:bodyPr/>
        <a:lstStyle/>
        <a:p>
          <a:endParaRPr lang="ru-RU"/>
        </a:p>
      </dgm:t>
    </dgm:pt>
    <dgm:pt modelId="{2E627DEB-7902-45A5-8424-49258983F3B0}" type="sibTrans" cxnId="{6A020227-1FD7-48FC-9CFA-F637D1556CDB}">
      <dgm:prSet/>
      <dgm:spPr/>
      <dgm:t>
        <a:bodyPr/>
        <a:lstStyle/>
        <a:p>
          <a:endParaRPr lang="ru-RU"/>
        </a:p>
      </dgm:t>
    </dgm:pt>
    <dgm:pt modelId="{A8763A25-7621-43D6-9821-26930E6E1F2A}">
      <dgm:prSet/>
      <dgm:spPr/>
      <dgm:t>
        <a:bodyPr/>
        <a:lstStyle/>
        <a:p>
          <a:pPr rtl="0"/>
          <a:r>
            <a:rPr lang="uk-UA" smtClean="0"/>
            <a:t>Пили медичні листові.</a:t>
          </a:r>
          <a:endParaRPr lang="uk-UA"/>
        </a:p>
      </dgm:t>
    </dgm:pt>
    <dgm:pt modelId="{9090E94D-AD04-47A5-8EFB-6F7D87ADADFE}" type="parTrans" cxnId="{AE497ECD-04CA-4A5C-BE97-24DA0B9FF5F2}">
      <dgm:prSet/>
      <dgm:spPr/>
      <dgm:t>
        <a:bodyPr/>
        <a:lstStyle/>
        <a:p>
          <a:endParaRPr lang="ru-RU"/>
        </a:p>
      </dgm:t>
    </dgm:pt>
    <dgm:pt modelId="{2DBF1EF4-05B0-415C-AE8A-5BFE87B02D6F}" type="sibTrans" cxnId="{AE497ECD-04CA-4A5C-BE97-24DA0B9FF5F2}">
      <dgm:prSet/>
      <dgm:spPr/>
      <dgm:t>
        <a:bodyPr/>
        <a:lstStyle/>
        <a:p>
          <a:endParaRPr lang="ru-RU"/>
        </a:p>
      </dgm:t>
    </dgm:pt>
    <dgm:pt modelId="{40C27C05-AE70-41A7-96FC-C42AF457B910}">
      <dgm:prSet/>
      <dgm:spPr/>
      <dgm:t>
        <a:bodyPr/>
        <a:lstStyle/>
        <a:p>
          <a:pPr rtl="0"/>
          <a:r>
            <a:rPr lang="uk-UA" smtClean="0"/>
            <a:t>Пили медичні ножові.</a:t>
          </a:r>
          <a:endParaRPr lang="uk-UA"/>
        </a:p>
      </dgm:t>
    </dgm:pt>
    <dgm:pt modelId="{E369BEB2-6287-465B-BD84-75CCEB54298B}" type="parTrans" cxnId="{5F497DDA-CA91-499B-8578-A896750C8C94}">
      <dgm:prSet/>
      <dgm:spPr/>
      <dgm:t>
        <a:bodyPr/>
        <a:lstStyle/>
        <a:p>
          <a:endParaRPr lang="ru-RU"/>
        </a:p>
      </dgm:t>
    </dgm:pt>
    <dgm:pt modelId="{B3F59BFE-EA23-4A45-AE84-EAD4D33F47BA}" type="sibTrans" cxnId="{5F497DDA-CA91-499B-8578-A896750C8C94}">
      <dgm:prSet/>
      <dgm:spPr/>
      <dgm:t>
        <a:bodyPr/>
        <a:lstStyle/>
        <a:p>
          <a:endParaRPr lang="ru-RU"/>
        </a:p>
      </dgm:t>
    </dgm:pt>
    <dgm:pt modelId="{DF37F20D-E04E-4BB4-89CB-DCA5281F0318}">
      <dgm:prSet/>
      <dgm:spPr/>
      <dgm:t>
        <a:bodyPr/>
        <a:lstStyle/>
        <a:p>
          <a:pPr rtl="0"/>
          <a:r>
            <a:rPr lang="uk-UA" dirty="0" smtClean="0"/>
            <a:t>Пили проволочна Джиглі</a:t>
          </a:r>
          <a:endParaRPr lang="uk-UA" dirty="0"/>
        </a:p>
      </dgm:t>
    </dgm:pt>
    <dgm:pt modelId="{7EA798A2-C509-4AF2-BDD5-FFBAD3474946}" type="parTrans" cxnId="{69DBD922-A059-4989-907D-D9473B350143}">
      <dgm:prSet/>
      <dgm:spPr/>
      <dgm:t>
        <a:bodyPr/>
        <a:lstStyle/>
        <a:p>
          <a:endParaRPr lang="ru-RU"/>
        </a:p>
      </dgm:t>
    </dgm:pt>
    <dgm:pt modelId="{3D629F07-881D-44A8-B5A5-22CE7C6F4298}" type="sibTrans" cxnId="{69DBD922-A059-4989-907D-D9473B350143}">
      <dgm:prSet/>
      <dgm:spPr/>
      <dgm:t>
        <a:bodyPr/>
        <a:lstStyle/>
        <a:p>
          <a:endParaRPr lang="ru-RU"/>
        </a:p>
      </dgm:t>
    </dgm:pt>
    <dgm:pt modelId="{CC27C72D-8BF5-4E31-9D79-5851D614E522}" type="pres">
      <dgm:prSet presAssocID="{409CBDB5-FA18-4354-9569-0D1886568E9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4998CD-FDCE-4C65-8698-8195E600E741}" type="pres">
      <dgm:prSet presAssocID="{409CBDB5-FA18-4354-9569-0D1886568E93}" presName="bkgdShp" presStyleLbl="alignAccFollowNode1" presStyleIdx="0" presStyleCnt="1"/>
      <dgm:spPr/>
    </dgm:pt>
    <dgm:pt modelId="{8A28F415-1F1D-4E2C-94CF-0BB4B9B18E7A}" type="pres">
      <dgm:prSet presAssocID="{409CBDB5-FA18-4354-9569-0D1886568E93}" presName="linComp" presStyleCnt="0"/>
      <dgm:spPr/>
    </dgm:pt>
    <dgm:pt modelId="{EBE10714-9737-40C5-867D-727B64F2B6CE}" type="pres">
      <dgm:prSet presAssocID="{2810F805-BBE5-4798-A6AA-2E58D2D857D2}" presName="compNode" presStyleCnt="0"/>
      <dgm:spPr/>
    </dgm:pt>
    <dgm:pt modelId="{BFAE2B2E-45A9-40D7-920A-E2594C73E8AC}" type="pres">
      <dgm:prSet presAssocID="{2810F805-BBE5-4798-A6AA-2E58D2D857D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4722A-D1CE-429F-8541-A778F921228E}" type="pres">
      <dgm:prSet presAssocID="{2810F805-BBE5-4798-A6AA-2E58D2D857D2}" presName="invisiNode" presStyleLbl="node1" presStyleIdx="0" presStyleCnt="4"/>
      <dgm:spPr/>
    </dgm:pt>
    <dgm:pt modelId="{1508F94B-DE20-4DF2-BF60-94A08748ABF6}" type="pres">
      <dgm:prSet presAssocID="{2810F805-BBE5-4798-A6AA-2E58D2D857D2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14968FB-E290-4FAE-883A-A9DD4FEB5757}" type="pres">
      <dgm:prSet presAssocID="{2E627DEB-7902-45A5-8424-49258983F3B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9DA5B79-B1D7-475B-A5C3-71E2E56873DF}" type="pres">
      <dgm:prSet presAssocID="{A8763A25-7621-43D6-9821-26930E6E1F2A}" presName="compNode" presStyleCnt="0"/>
      <dgm:spPr/>
    </dgm:pt>
    <dgm:pt modelId="{A1A655D6-9BD4-4A60-8392-E3301C14F944}" type="pres">
      <dgm:prSet presAssocID="{A8763A25-7621-43D6-9821-26930E6E1F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CDFF26-033C-426A-968C-4FFDEF10A0D3}" type="pres">
      <dgm:prSet presAssocID="{A8763A25-7621-43D6-9821-26930E6E1F2A}" presName="invisiNode" presStyleLbl="node1" presStyleIdx="1" presStyleCnt="4"/>
      <dgm:spPr/>
    </dgm:pt>
    <dgm:pt modelId="{9DB9B407-5389-4C7D-ADC7-7156AD610B95}" type="pres">
      <dgm:prSet presAssocID="{A8763A25-7621-43D6-9821-26930E6E1F2A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B7EEEB8-5394-4110-ACA3-6C41B22DCE6B}" type="pres">
      <dgm:prSet presAssocID="{2DBF1EF4-05B0-415C-AE8A-5BFE87B02D6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BF033DB-CE10-4F26-BAD4-F1D7CE40AB85}" type="pres">
      <dgm:prSet presAssocID="{40C27C05-AE70-41A7-96FC-C42AF457B910}" presName="compNode" presStyleCnt="0"/>
      <dgm:spPr/>
    </dgm:pt>
    <dgm:pt modelId="{0235B35D-38C1-437F-B974-1F846962CFF9}" type="pres">
      <dgm:prSet presAssocID="{40C27C05-AE70-41A7-96FC-C42AF457B91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51FF8-24A3-4D1D-BF4A-C1C1C2FB0032}" type="pres">
      <dgm:prSet presAssocID="{40C27C05-AE70-41A7-96FC-C42AF457B910}" presName="invisiNode" presStyleLbl="node1" presStyleIdx="2" presStyleCnt="4"/>
      <dgm:spPr/>
    </dgm:pt>
    <dgm:pt modelId="{90C3C5CF-88FE-4708-ABC6-9277C571C3F7}" type="pres">
      <dgm:prSet presAssocID="{40C27C05-AE70-41A7-96FC-C42AF457B910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52D6603-EF79-4216-836F-FC49B924DC5C}" type="pres">
      <dgm:prSet presAssocID="{B3F59BFE-EA23-4A45-AE84-EAD4D33F47B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6132814-16C1-434B-91FD-93D496C16975}" type="pres">
      <dgm:prSet presAssocID="{DF37F20D-E04E-4BB4-89CB-DCA5281F0318}" presName="compNode" presStyleCnt="0"/>
      <dgm:spPr/>
    </dgm:pt>
    <dgm:pt modelId="{7659D8F7-8FAF-450F-A312-C695B73204DE}" type="pres">
      <dgm:prSet presAssocID="{DF37F20D-E04E-4BB4-89CB-DCA5281F031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1826AB-F52F-4D5E-9DF4-C2ED7C273010}" type="pres">
      <dgm:prSet presAssocID="{DF37F20D-E04E-4BB4-89CB-DCA5281F0318}" presName="invisiNode" presStyleLbl="node1" presStyleIdx="3" presStyleCnt="4"/>
      <dgm:spPr/>
    </dgm:pt>
    <dgm:pt modelId="{4E578187-5C04-4D88-AD69-527D3265D528}" type="pres">
      <dgm:prSet presAssocID="{DF37F20D-E04E-4BB4-89CB-DCA5281F0318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A020227-1FD7-48FC-9CFA-F637D1556CDB}" srcId="{409CBDB5-FA18-4354-9569-0D1886568E93}" destId="{2810F805-BBE5-4798-A6AA-2E58D2D857D2}" srcOrd="0" destOrd="0" parTransId="{12DD49A1-D2E6-4353-9B48-B288191873D4}" sibTransId="{2E627DEB-7902-45A5-8424-49258983F3B0}"/>
    <dgm:cxn modelId="{AE497ECD-04CA-4A5C-BE97-24DA0B9FF5F2}" srcId="{409CBDB5-FA18-4354-9569-0D1886568E93}" destId="{A8763A25-7621-43D6-9821-26930E6E1F2A}" srcOrd="1" destOrd="0" parTransId="{9090E94D-AD04-47A5-8EFB-6F7D87ADADFE}" sibTransId="{2DBF1EF4-05B0-415C-AE8A-5BFE87B02D6F}"/>
    <dgm:cxn modelId="{5F497DDA-CA91-499B-8578-A896750C8C94}" srcId="{409CBDB5-FA18-4354-9569-0D1886568E93}" destId="{40C27C05-AE70-41A7-96FC-C42AF457B910}" srcOrd="2" destOrd="0" parTransId="{E369BEB2-6287-465B-BD84-75CCEB54298B}" sibTransId="{B3F59BFE-EA23-4A45-AE84-EAD4D33F47BA}"/>
    <dgm:cxn modelId="{BC02A049-E4CD-4E45-955A-1C17F39A9616}" type="presOf" srcId="{40C27C05-AE70-41A7-96FC-C42AF457B910}" destId="{0235B35D-38C1-437F-B974-1F846962CFF9}" srcOrd="0" destOrd="0" presId="urn:microsoft.com/office/officeart/2005/8/layout/pList2"/>
    <dgm:cxn modelId="{69DBD922-A059-4989-907D-D9473B350143}" srcId="{409CBDB5-FA18-4354-9569-0D1886568E93}" destId="{DF37F20D-E04E-4BB4-89CB-DCA5281F0318}" srcOrd="3" destOrd="0" parTransId="{7EA798A2-C509-4AF2-BDD5-FFBAD3474946}" sibTransId="{3D629F07-881D-44A8-B5A5-22CE7C6F4298}"/>
    <dgm:cxn modelId="{540BEF3B-43AB-4BF4-9129-F74BE6DF5887}" type="presOf" srcId="{A8763A25-7621-43D6-9821-26930E6E1F2A}" destId="{A1A655D6-9BD4-4A60-8392-E3301C14F944}" srcOrd="0" destOrd="0" presId="urn:microsoft.com/office/officeart/2005/8/layout/pList2"/>
    <dgm:cxn modelId="{D7A171FF-F15E-495F-BDCD-DCC2E744ADAB}" type="presOf" srcId="{DF37F20D-E04E-4BB4-89CB-DCA5281F0318}" destId="{7659D8F7-8FAF-450F-A312-C695B73204DE}" srcOrd="0" destOrd="0" presId="urn:microsoft.com/office/officeart/2005/8/layout/pList2"/>
    <dgm:cxn modelId="{37B954C7-38A0-4446-9F98-7D75431205D9}" type="presOf" srcId="{2DBF1EF4-05B0-415C-AE8A-5BFE87B02D6F}" destId="{AB7EEEB8-5394-4110-ACA3-6C41B22DCE6B}" srcOrd="0" destOrd="0" presId="urn:microsoft.com/office/officeart/2005/8/layout/pList2"/>
    <dgm:cxn modelId="{7E4E924B-78D7-4D01-B8F5-29FDCBDDE916}" type="presOf" srcId="{B3F59BFE-EA23-4A45-AE84-EAD4D33F47BA}" destId="{052D6603-EF79-4216-836F-FC49B924DC5C}" srcOrd="0" destOrd="0" presId="urn:microsoft.com/office/officeart/2005/8/layout/pList2"/>
    <dgm:cxn modelId="{7FE9EE50-614C-47B6-BE7A-B329F0067F6F}" type="presOf" srcId="{2E627DEB-7902-45A5-8424-49258983F3B0}" destId="{514968FB-E290-4FAE-883A-A9DD4FEB5757}" srcOrd="0" destOrd="0" presId="urn:microsoft.com/office/officeart/2005/8/layout/pList2"/>
    <dgm:cxn modelId="{039B7593-7790-481B-8D43-185F0B9713C9}" type="presOf" srcId="{2810F805-BBE5-4798-A6AA-2E58D2D857D2}" destId="{BFAE2B2E-45A9-40D7-920A-E2594C73E8AC}" srcOrd="0" destOrd="0" presId="urn:microsoft.com/office/officeart/2005/8/layout/pList2"/>
    <dgm:cxn modelId="{BFA5DA62-9DC1-4E68-9C98-C1774071E8D0}" type="presOf" srcId="{409CBDB5-FA18-4354-9569-0D1886568E93}" destId="{CC27C72D-8BF5-4E31-9D79-5851D614E522}" srcOrd="0" destOrd="0" presId="urn:microsoft.com/office/officeart/2005/8/layout/pList2"/>
    <dgm:cxn modelId="{86CF43E6-0FE5-4AFD-86DE-3281D58F629E}" type="presParOf" srcId="{CC27C72D-8BF5-4E31-9D79-5851D614E522}" destId="{9A4998CD-FDCE-4C65-8698-8195E600E741}" srcOrd="0" destOrd="0" presId="urn:microsoft.com/office/officeart/2005/8/layout/pList2"/>
    <dgm:cxn modelId="{0FF516AD-EDA9-4A7E-8DD1-D68C34A2D45B}" type="presParOf" srcId="{CC27C72D-8BF5-4E31-9D79-5851D614E522}" destId="{8A28F415-1F1D-4E2C-94CF-0BB4B9B18E7A}" srcOrd="1" destOrd="0" presId="urn:microsoft.com/office/officeart/2005/8/layout/pList2"/>
    <dgm:cxn modelId="{80BA09E0-F25C-434B-93E6-6D9AA6A288E9}" type="presParOf" srcId="{8A28F415-1F1D-4E2C-94CF-0BB4B9B18E7A}" destId="{EBE10714-9737-40C5-867D-727B64F2B6CE}" srcOrd="0" destOrd="0" presId="urn:microsoft.com/office/officeart/2005/8/layout/pList2"/>
    <dgm:cxn modelId="{E5274FCE-E58B-49FD-90AB-1AAE31D14C1B}" type="presParOf" srcId="{EBE10714-9737-40C5-867D-727B64F2B6CE}" destId="{BFAE2B2E-45A9-40D7-920A-E2594C73E8AC}" srcOrd="0" destOrd="0" presId="urn:microsoft.com/office/officeart/2005/8/layout/pList2"/>
    <dgm:cxn modelId="{5D3D2483-EA0D-4307-A832-69FEEDCAAE61}" type="presParOf" srcId="{EBE10714-9737-40C5-867D-727B64F2B6CE}" destId="{A874722A-D1CE-429F-8541-A778F921228E}" srcOrd="1" destOrd="0" presId="urn:microsoft.com/office/officeart/2005/8/layout/pList2"/>
    <dgm:cxn modelId="{528B9AEB-6EC1-4F2F-9E07-FB2C745DBEA6}" type="presParOf" srcId="{EBE10714-9737-40C5-867D-727B64F2B6CE}" destId="{1508F94B-DE20-4DF2-BF60-94A08748ABF6}" srcOrd="2" destOrd="0" presId="urn:microsoft.com/office/officeart/2005/8/layout/pList2"/>
    <dgm:cxn modelId="{27030E5E-3D4E-4EFE-A7E3-4B17785450A7}" type="presParOf" srcId="{8A28F415-1F1D-4E2C-94CF-0BB4B9B18E7A}" destId="{514968FB-E290-4FAE-883A-A9DD4FEB5757}" srcOrd="1" destOrd="0" presId="urn:microsoft.com/office/officeart/2005/8/layout/pList2"/>
    <dgm:cxn modelId="{6DA38FAF-26E3-4DBE-80D6-FFDCB64CC2C6}" type="presParOf" srcId="{8A28F415-1F1D-4E2C-94CF-0BB4B9B18E7A}" destId="{E9DA5B79-B1D7-475B-A5C3-71E2E56873DF}" srcOrd="2" destOrd="0" presId="urn:microsoft.com/office/officeart/2005/8/layout/pList2"/>
    <dgm:cxn modelId="{7FD5A8D0-AD04-4E60-A484-E8D16BBE2943}" type="presParOf" srcId="{E9DA5B79-B1D7-475B-A5C3-71E2E56873DF}" destId="{A1A655D6-9BD4-4A60-8392-E3301C14F944}" srcOrd="0" destOrd="0" presId="urn:microsoft.com/office/officeart/2005/8/layout/pList2"/>
    <dgm:cxn modelId="{EBCE12E8-A2F4-4A22-BDA4-AE47A9CFCA6A}" type="presParOf" srcId="{E9DA5B79-B1D7-475B-A5C3-71E2E56873DF}" destId="{D3CDFF26-033C-426A-968C-4FFDEF10A0D3}" srcOrd="1" destOrd="0" presId="urn:microsoft.com/office/officeart/2005/8/layout/pList2"/>
    <dgm:cxn modelId="{9A06E085-E95B-4B2A-9170-C3B0809DDC40}" type="presParOf" srcId="{E9DA5B79-B1D7-475B-A5C3-71E2E56873DF}" destId="{9DB9B407-5389-4C7D-ADC7-7156AD610B95}" srcOrd="2" destOrd="0" presId="urn:microsoft.com/office/officeart/2005/8/layout/pList2"/>
    <dgm:cxn modelId="{3E742539-3A13-4D69-AF32-199E360ECE00}" type="presParOf" srcId="{8A28F415-1F1D-4E2C-94CF-0BB4B9B18E7A}" destId="{AB7EEEB8-5394-4110-ACA3-6C41B22DCE6B}" srcOrd="3" destOrd="0" presId="urn:microsoft.com/office/officeart/2005/8/layout/pList2"/>
    <dgm:cxn modelId="{6957E4EB-0358-4FFD-ACAD-D135B9192606}" type="presParOf" srcId="{8A28F415-1F1D-4E2C-94CF-0BB4B9B18E7A}" destId="{2BF033DB-CE10-4F26-BAD4-F1D7CE40AB85}" srcOrd="4" destOrd="0" presId="urn:microsoft.com/office/officeart/2005/8/layout/pList2"/>
    <dgm:cxn modelId="{C50773DA-BB4C-4E00-BC42-B1A8AC709C7C}" type="presParOf" srcId="{2BF033DB-CE10-4F26-BAD4-F1D7CE40AB85}" destId="{0235B35D-38C1-437F-B974-1F846962CFF9}" srcOrd="0" destOrd="0" presId="urn:microsoft.com/office/officeart/2005/8/layout/pList2"/>
    <dgm:cxn modelId="{CDCA2D6E-7335-4AED-82E6-4C4583496581}" type="presParOf" srcId="{2BF033DB-CE10-4F26-BAD4-F1D7CE40AB85}" destId="{16251FF8-24A3-4D1D-BF4A-C1C1C2FB0032}" srcOrd="1" destOrd="0" presId="urn:microsoft.com/office/officeart/2005/8/layout/pList2"/>
    <dgm:cxn modelId="{1389A664-90D3-4A50-8869-4F57F1D3295D}" type="presParOf" srcId="{2BF033DB-CE10-4F26-BAD4-F1D7CE40AB85}" destId="{90C3C5CF-88FE-4708-ABC6-9277C571C3F7}" srcOrd="2" destOrd="0" presId="urn:microsoft.com/office/officeart/2005/8/layout/pList2"/>
    <dgm:cxn modelId="{DD69129E-4369-43C0-9E09-74FE2E18628C}" type="presParOf" srcId="{8A28F415-1F1D-4E2C-94CF-0BB4B9B18E7A}" destId="{052D6603-EF79-4216-836F-FC49B924DC5C}" srcOrd="5" destOrd="0" presId="urn:microsoft.com/office/officeart/2005/8/layout/pList2"/>
    <dgm:cxn modelId="{F2916932-9480-468E-BDE3-2C646C4C1213}" type="presParOf" srcId="{8A28F415-1F1D-4E2C-94CF-0BB4B9B18E7A}" destId="{B6132814-16C1-434B-91FD-93D496C16975}" srcOrd="6" destOrd="0" presId="urn:microsoft.com/office/officeart/2005/8/layout/pList2"/>
    <dgm:cxn modelId="{C8A22ED3-6CDD-4E53-93DE-D50361371CD7}" type="presParOf" srcId="{B6132814-16C1-434B-91FD-93D496C16975}" destId="{7659D8F7-8FAF-450F-A312-C695B73204DE}" srcOrd="0" destOrd="0" presId="urn:microsoft.com/office/officeart/2005/8/layout/pList2"/>
    <dgm:cxn modelId="{7E2B95DD-64BC-4DD3-8311-822D271247BA}" type="presParOf" srcId="{B6132814-16C1-434B-91FD-93D496C16975}" destId="{981826AB-F52F-4D5E-9DF4-C2ED7C273010}" srcOrd="1" destOrd="0" presId="urn:microsoft.com/office/officeart/2005/8/layout/pList2"/>
    <dgm:cxn modelId="{E0665330-B26F-49B5-AA0E-431635EB891F}" type="presParOf" srcId="{B6132814-16C1-434B-91FD-93D496C16975}" destId="{4E578187-5C04-4D88-AD69-527D3265D52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BB48BCA-6319-47CA-961C-EA5FBA83DF78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E3441F3E-EA12-4A4A-8E4D-C4EB576F77C2}">
      <dgm:prSet/>
      <dgm:spPr/>
      <dgm:t>
        <a:bodyPr/>
        <a:lstStyle/>
        <a:p>
          <a:pPr rtl="0"/>
          <a:r>
            <a:rPr lang="ru-RU" smtClean="0"/>
            <a:t>Кусачки кісткові з овальними губками прямі</a:t>
          </a:r>
          <a:endParaRPr lang="uk-UA"/>
        </a:p>
      </dgm:t>
    </dgm:pt>
    <dgm:pt modelId="{EE530C25-1CC4-4D54-B404-CCF72A52E1A2}" type="parTrans" cxnId="{A0AF01A0-0253-4BAD-881E-636F2DDF8ED4}">
      <dgm:prSet/>
      <dgm:spPr/>
      <dgm:t>
        <a:bodyPr/>
        <a:lstStyle/>
        <a:p>
          <a:endParaRPr lang="ru-RU"/>
        </a:p>
      </dgm:t>
    </dgm:pt>
    <dgm:pt modelId="{A7D96FF1-DD16-4830-8B57-36FA44BF992A}" type="sibTrans" cxnId="{A0AF01A0-0253-4BAD-881E-636F2DDF8ED4}">
      <dgm:prSet/>
      <dgm:spPr/>
      <dgm:t>
        <a:bodyPr/>
        <a:lstStyle/>
        <a:p>
          <a:endParaRPr lang="ru-RU"/>
        </a:p>
      </dgm:t>
    </dgm:pt>
    <dgm:pt modelId="{0B7BD230-430F-4342-8CA0-0003D5968B62}">
      <dgm:prSet/>
      <dgm:spPr/>
      <dgm:t>
        <a:bodyPr/>
        <a:lstStyle/>
        <a:p>
          <a:pPr rtl="0"/>
          <a:r>
            <a:rPr lang="uk-UA" smtClean="0"/>
            <a:t>Кусачки кісткові з овальними губками вертикально вигнуті.</a:t>
          </a:r>
          <a:endParaRPr lang="uk-UA"/>
        </a:p>
      </dgm:t>
    </dgm:pt>
    <dgm:pt modelId="{512B0118-32A4-4578-8ED0-6CA66E68C597}" type="parTrans" cxnId="{7DF38853-FE19-4C32-BDD1-3D14025A7842}">
      <dgm:prSet/>
      <dgm:spPr/>
      <dgm:t>
        <a:bodyPr/>
        <a:lstStyle/>
        <a:p>
          <a:endParaRPr lang="ru-RU"/>
        </a:p>
      </dgm:t>
    </dgm:pt>
    <dgm:pt modelId="{66DCFFAA-86FF-4677-A6C5-F27E913075E1}" type="sibTrans" cxnId="{7DF38853-FE19-4C32-BDD1-3D14025A7842}">
      <dgm:prSet/>
      <dgm:spPr/>
      <dgm:t>
        <a:bodyPr/>
        <a:lstStyle/>
        <a:p>
          <a:endParaRPr lang="ru-RU"/>
        </a:p>
      </dgm:t>
    </dgm:pt>
    <dgm:pt modelId="{D7B52F1F-6E84-46FE-A607-6C1EB21B4148}">
      <dgm:prSet/>
      <dgm:spPr/>
      <dgm:t>
        <a:bodyPr/>
        <a:lstStyle/>
        <a:p>
          <a:pPr rtl="0"/>
          <a:r>
            <a:rPr lang="uk-UA" smtClean="0"/>
            <a:t>Кусачки кісткові з напівкруглими губками.</a:t>
          </a:r>
          <a:endParaRPr lang="uk-UA"/>
        </a:p>
      </dgm:t>
    </dgm:pt>
    <dgm:pt modelId="{915CD68A-5057-4C9C-AC03-E8D83B986039}" type="parTrans" cxnId="{70DF6238-26EB-4E2C-A860-714326B0BC94}">
      <dgm:prSet/>
      <dgm:spPr/>
      <dgm:t>
        <a:bodyPr/>
        <a:lstStyle/>
        <a:p>
          <a:endParaRPr lang="ru-RU"/>
        </a:p>
      </dgm:t>
    </dgm:pt>
    <dgm:pt modelId="{E48390E4-28B4-464E-9742-B0F1055C0C65}" type="sibTrans" cxnId="{70DF6238-26EB-4E2C-A860-714326B0BC94}">
      <dgm:prSet/>
      <dgm:spPr/>
      <dgm:t>
        <a:bodyPr/>
        <a:lstStyle/>
        <a:p>
          <a:endParaRPr lang="ru-RU"/>
        </a:p>
      </dgm:t>
    </dgm:pt>
    <dgm:pt modelId="{4183729F-95D2-44FA-B9BB-FAAFC5627F70}">
      <dgm:prSet/>
      <dgm:spPr/>
      <dgm:t>
        <a:bodyPr/>
        <a:lstStyle/>
        <a:p>
          <a:pPr rtl="0"/>
          <a:r>
            <a:rPr lang="uk-UA" smtClean="0"/>
            <a:t>Кусачки кісткові з напівкруглими губками прямі</a:t>
          </a:r>
          <a:endParaRPr lang="uk-UA"/>
        </a:p>
      </dgm:t>
    </dgm:pt>
    <dgm:pt modelId="{5C0A7770-723F-4EC1-90FD-9F61ECD6A270}" type="parTrans" cxnId="{F1F75365-CCBC-4E1D-B683-1D029E773CAC}">
      <dgm:prSet/>
      <dgm:spPr/>
      <dgm:t>
        <a:bodyPr/>
        <a:lstStyle/>
        <a:p>
          <a:endParaRPr lang="ru-RU"/>
        </a:p>
      </dgm:t>
    </dgm:pt>
    <dgm:pt modelId="{E1FB0586-2622-4D5B-8F9E-DA5A05889DA2}" type="sibTrans" cxnId="{F1F75365-CCBC-4E1D-B683-1D029E773CAC}">
      <dgm:prSet/>
      <dgm:spPr/>
      <dgm:t>
        <a:bodyPr/>
        <a:lstStyle/>
        <a:p>
          <a:endParaRPr lang="ru-RU"/>
        </a:p>
      </dgm:t>
    </dgm:pt>
    <dgm:pt modelId="{EB457EC6-1E40-4D23-B74C-4151D88BB5CB}">
      <dgm:prSet/>
      <dgm:spPr/>
      <dgm:t>
        <a:bodyPr/>
        <a:lstStyle/>
        <a:p>
          <a:pPr rtl="0"/>
          <a:r>
            <a:rPr lang="uk-UA" smtClean="0"/>
            <a:t>Кусачки кісткові з напівкруглими губками вертикально вигнуті, з подвійною передачею.</a:t>
          </a:r>
          <a:endParaRPr lang="uk-UA"/>
        </a:p>
      </dgm:t>
    </dgm:pt>
    <dgm:pt modelId="{89469042-D30D-41AB-A251-9B275CE5526A}" type="parTrans" cxnId="{9CE2B035-4F91-47F7-AC39-D07918B2BFAE}">
      <dgm:prSet/>
      <dgm:spPr/>
      <dgm:t>
        <a:bodyPr/>
        <a:lstStyle/>
        <a:p>
          <a:endParaRPr lang="ru-RU"/>
        </a:p>
      </dgm:t>
    </dgm:pt>
    <dgm:pt modelId="{A0B196F0-B795-4791-9B61-524305320950}" type="sibTrans" cxnId="{9CE2B035-4F91-47F7-AC39-D07918B2BFAE}">
      <dgm:prSet/>
      <dgm:spPr/>
      <dgm:t>
        <a:bodyPr/>
        <a:lstStyle/>
        <a:p>
          <a:endParaRPr lang="ru-RU"/>
        </a:p>
      </dgm:t>
    </dgm:pt>
    <dgm:pt modelId="{037C2923-ACAD-4664-895A-DCEE87B5E065}">
      <dgm:prSet/>
      <dgm:spPr/>
      <dgm:t>
        <a:bodyPr/>
        <a:lstStyle/>
        <a:p>
          <a:pPr rtl="0"/>
          <a:r>
            <a:rPr lang="uk-UA" smtClean="0"/>
            <a:t>Кусачки кісткові з прямими губками.</a:t>
          </a:r>
          <a:endParaRPr lang="uk-UA"/>
        </a:p>
      </dgm:t>
    </dgm:pt>
    <dgm:pt modelId="{A770E457-4BBD-4427-BE5B-6D6072C30303}" type="parTrans" cxnId="{DCDB3946-53DB-4982-94B5-0A549457D646}">
      <dgm:prSet/>
      <dgm:spPr/>
      <dgm:t>
        <a:bodyPr/>
        <a:lstStyle/>
        <a:p>
          <a:endParaRPr lang="ru-RU"/>
        </a:p>
      </dgm:t>
    </dgm:pt>
    <dgm:pt modelId="{6DB5576A-57D9-45EE-A0F2-D8CE666AB79D}" type="sibTrans" cxnId="{DCDB3946-53DB-4982-94B5-0A549457D646}">
      <dgm:prSet/>
      <dgm:spPr/>
      <dgm:t>
        <a:bodyPr/>
        <a:lstStyle/>
        <a:p>
          <a:endParaRPr lang="ru-RU"/>
        </a:p>
      </dgm:t>
    </dgm:pt>
    <dgm:pt modelId="{80D68C37-DE97-41D9-920E-D8B45EF83C9C}">
      <dgm:prSet/>
      <dgm:spPr/>
      <dgm:t>
        <a:bodyPr/>
        <a:lstStyle/>
        <a:p>
          <a:pPr rtl="0"/>
          <a:r>
            <a:rPr lang="uk-UA" smtClean="0"/>
            <a:t>Кусачки кісткові з прямими губками вертикально або горизонтально вигнуті, з подвійною передачею.</a:t>
          </a:r>
          <a:endParaRPr lang="uk-UA"/>
        </a:p>
      </dgm:t>
    </dgm:pt>
    <dgm:pt modelId="{788AD4C2-F01C-408A-A904-991CDD6BF16A}" type="parTrans" cxnId="{D1FE93EF-E8D8-48D7-9064-FEE315573529}">
      <dgm:prSet/>
      <dgm:spPr/>
      <dgm:t>
        <a:bodyPr/>
        <a:lstStyle/>
        <a:p>
          <a:endParaRPr lang="ru-RU"/>
        </a:p>
      </dgm:t>
    </dgm:pt>
    <dgm:pt modelId="{681734AC-0360-488E-994A-5CAA1F389B8F}" type="sibTrans" cxnId="{D1FE93EF-E8D8-48D7-9064-FEE315573529}">
      <dgm:prSet/>
      <dgm:spPr/>
      <dgm:t>
        <a:bodyPr/>
        <a:lstStyle/>
        <a:p>
          <a:endParaRPr lang="ru-RU"/>
        </a:p>
      </dgm:t>
    </dgm:pt>
    <dgm:pt modelId="{37FBFE9F-226D-4BE3-A79E-0FC2E033424D}">
      <dgm:prSet/>
      <dgm:spPr/>
      <dgm:t>
        <a:bodyPr/>
        <a:lstStyle/>
        <a:p>
          <a:pPr rtl="0"/>
          <a:r>
            <a:rPr lang="uk-UA" smtClean="0"/>
            <a:t>Кусачки кісткові з прямими списоподібними губками. Кусачки кісткові з прямокутними коробчастими губками</a:t>
          </a:r>
          <a:endParaRPr lang="uk-UA"/>
        </a:p>
      </dgm:t>
    </dgm:pt>
    <dgm:pt modelId="{BA86CB7B-942D-4CF5-AA17-0DB58D776BDE}" type="parTrans" cxnId="{C4760236-9E81-4B92-B62C-CB53B771202C}">
      <dgm:prSet/>
      <dgm:spPr/>
      <dgm:t>
        <a:bodyPr/>
        <a:lstStyle/>
        <a:p>
          <a:endParaRPr lang="ru-RU"/>
        </a:p>
      </dgm:t>
    </dgm:pt>
    <dgm:pt modelId="{54108496-C647-4F98-A369-3B9BA8E48C6E}" type="sibTrans" cxnId="{C4760236-9E81-4B92-B62C-CB53B771202C}">
      <dgm:prSet/>
      <dgm:spPr/>
      <dgm:t>
        <a:bodyPr/>
        <a:lstStyle/>
        <a:p>
          <a:endParaRPr lang="ru-RU"/>
        </a:p>
      </dgm:t>
    </dgm:pt>
    <dgm:pt modelId="{360BCBEA-FE6F-40D0-B5E1-5029BE54AECE}" type="pres">
      <dgm:prSet presAssocID="{1BB48BCA-6319-47CA-961C-EA5FBA83DF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77D4CE-32F3-4183-B99B-5E03863D43BA}" type="pres">
      <dgm:prSet presAssocID="{E3441F3E-EA12-4A4A-8E4D-C4EB576F77C2}" presName="parentLin" presStyleCnt="0"/>
      <dgm:spPr/>
    </dgm:pt>
    <dgm:pt modelId="{71B1221F-6DF4-48D9-A44B-61AD690373BE}" type="pres">
      <dgm:prSet presAssocID="{E3441F3E-EA12-4A4A-8E4D-C4EB576F77C2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E0047706-0E13-4DD6-A06E-3C07C8C66B63}" type="pres">
      <dgm:prSet presAssocID="{E3441F3E-EA12-4A4A-8E4D-C4EB576F77C2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F3186-CF83-4A47-A9CA-3084471FB0DD}" type="pres">
      <dgm:prSet presAssocID="{E3441F3E-EA12-4A4A-8E4D-C4EB576F77C2}" presName="negativeSpace" presStyleCnt="0"/>
      <dgm:spPr/>
    </dgm:pt>
    <dgm:pt modelId="{ED7711BD-A54F-4194-8331-8BDF5875E459}" type="pres">
      <dgm:prSet presAssocID="{E3441F3E-EA12-4A4A-8E4D-C4EB576F77C2}" presName="childText" presStyleLbl="conFgAcc1" presStyleIdx="0" presStyleCnt="8">
        <dgm:presLayoutVars>
          <dgm:bulletEnabled val="1"/>
        </dgm:presLayoutVars>
      </dgm:prSet>
      <dgm:spPr/>
    </dgm:pt>
    <dgm:pt modelId="{96D22516-1626-4D86-90FB-A86C7D56FE59}" type="pres">
      <dgm:prSet presAssocID="{A7D96FF1-DD16-4830-8B57-36FA44BF992A}" presName="spaceBetweenRectangles" presStyleCnt="0"/>
      <dgm:spPr/>
    </dgm:pt>
    <dgm:pt modelId="{96004187-8AE7-431B-B5BB-B6B05D8CBC84}" type="pres">
      <dgm:prSet presAssocID="{0B7BD230-430F-4342-8CA0-0003D5968B62}" presName="parentLin" presStyleCnt="0"/>
      <dgm:spPr/>
    </dgm:pt>
    <dgm:pt modelId="{86884610-3D64-48BD-8D6F-9D11C4A04CA9}" type="pres">
      <dgm:prSet presAssocID="{0B7BD230-430F-4342-8CA0-0003D5968B62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08025CF2-5B9F-4516-8A4D-6675DDD8CF28}" type="pres">
      <dgm:prSet presAssocID="{0B7BD230-430F-4342-8CA0-0003D5968B62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FA7321-051F-4665-8D68-991663A21084}" type="pres">
      <dgm:prSet presAssocID="{0B7BD230-430F-4342-8CA0-0003D5968B62}" presName="negativeSpace" presStyleCnt="0"/>
      <dgm:spPr/>
    </dgm:pt>
    <dgm:pt modelId="{D1B98088-77B2-4074-B4B7-43CA68130093}" type="pres">
      <dgm:prSet presAssocID="{0B7BD230-430F-4342-8CA0-0003D5968B62}" presName="childText" presStyleLbl="conFgAcc1" presStyleIdx="1" presStyleCnt="8">
        <dgm:presLayoutVars>
          <dgm:bulletEnabled val="1"/>
        </dgm:presLayoutVars>
      </dgm:prSet>
      <dgm:spPr/>
    </dgm:pt>
    <dgm:pt modelId="{FA3D0271-60D2-424B-B840-B5A21C784082}" type="pres">
      <dgm:prSet presAssocID="{66DCFFAA-86FF-4677-A6C5-F27E913075E1}" presName="spaceBetweenRectangles" presStyleCnt="0"/>
      <dgm:spPr/>
    </dgm:pt>
    <dgm:pt modelId="{13BEF6C1-F40B-492E-ACF4-767183D6F30E}" type="pres">
      <dgm:prSet presAssocID="{D7B52F1F-6E84-46FE-A607-6C1EB21B4148}" presName="parentLin" presStyleCnt="0"/>
      <dgm:spPr/>
    </dgm:pt>
    <dgm:pt modelId="{23EC0DA4-B001-44FE-85A4-F30206C3530D}" type="pres">
      <dgm:prSet presAssocID="{D7B52F1F-6E84-46FE-A607-6C1EB21B4148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DE103AA9-6D0E-412D-BDAC-664F140CB573}" type="pres">
      <dgm:prSet presAssocID="{D7B52F1F-6E84-46FE-A607-6C1EB21B4148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08631-37C9-493F-A421-E0286A0F883C}" type="pres">
      <dgm:prSet presAssocID="{D7B52F1F-6E84-46FE-A607-6C1EB21B4148}" presName="negativeSpace" presStyleCnt="0"/>
      <dgm:spPr/>
    </dgm:pt>
    <dgm:pt modelId="{02B4BA1E-1487-4D32-BC7F-86B876AA660A}" type="pres">
      <dgm:prSet presAssocID="{D7B52F1F-6E84-46FE-A607-6C1EB21B4148}" presName="childText" presStyleLbl="conFgAcc1" presStyleIdx="2" presStyleCnt="8">
        <dgm:presLayoutVars>
          <dgm:bulletEnabled val="1"/>
        </dgm:presLayoutVars>
      </dgm:prSet>
      <dgm:spPr/>
    </dgm:pt>
    <dgm:pt modelId="{748653B7-816E-473C-ACC4-DC0C7FDA5B0B}" type="pres">
      <dgm:prSet presAssocID="{E48390E4-28B4-464E-9742-B0F1055C0C65}" presName="spaceBetweenRectangles" presStyleCnt="0"/>
      <dgm:spPr/>
    </dgm:pt>
    <dgm:pt modelId="{8C52BE44-84CF-4ACE-A291-5E5984C3F75A}" type="pres">
      <dgm:prSet presAssocID="{4183729F-95D2-44FA-B9BB-FAAFC5627F70}" presName="parentLin" presStyleCnt="0"/>
      <dgm:spPr/>
    </dgm:pt>
    <dgm:pt modelId="{2BB97399-529A-4AB1-A18D-2D6CECB725DD}" type="pres">
      <dgm:prSet presAssocID="{4183729F-95D2-44FA-B9BB-FAAFC5627F70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327262D2-16DF-42D0-BF08-1C746694D75F}" type="pres">
      <dgm:prSet presAssocID="{4183729F-95D2-44FA-B9BB-FAAFC5627F70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AFEE5-29F9-4319-8682-CB1744A64509}" type="pres">
      <dgm:prSet presAssocID="{4183729F-95D2-44FA-B9BB-FAAFC5627F70}" presName="negativeSpace" presStyleCnt="0"/>
      <dgm:spPr/>
    </dgm:pt>
    <dgm:pt modelId="{3F78FAFA-0553-4FB1-9F6B-6405075659C3}" type="pres">
      <dgm:prSet presAssocID="{4183729F-95D2-44FA-B9BB-FAAFC5627F70}" presName="childText" presStyleLbl="conFgAcc1" presStyleIdx="3" presStyleCnt="8">
        <dgm:presLayoutVars>
          <dgm:bulletEnabled val="1"/>
        </dgm:presLayoutVars>
      </dgm:prSet>
      <dgm:spPr/>
    </dgm:pt>
    <dgm:pt modelId="{45417511-3177-4E48-8638-29DBF7513568}" type="pres">
      <dgm:prSet presAssocID="{E1FB0586-2622-4D5B-8F9E-DA5A05889DA2}" presName="spaceBetweenRectangles" presStyleCnt="0"/>
      <dgm:spPr/>
    </dgm:pt>
    <dgm:pt modelId="{17169A23-7C6B-4A66-AE41-49527EA35106}" type="pres">
      <dgm:prSet presAssocID="{EB457EC6-1E40-4D23-B74C-4151D88BB5CB}" presName="parentLin" presStyleCnt="0"/>
      <dgm:spPr/>
    </dgm:pt>
    <dgm:pt modelId="{E3E13AD9-1E83-409D-A39C-D943B1867C01}" type="pres">
      <dgm:prSet presAssocID="{EB457EC6-1E40-4D23-B74C-4151D88BB5CB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5FD8EB18-A0E5-41D3-AC09-2B528B1F22A0}" type="pres">
      <dgm:prSet presAssocID="{EB457EC6-1E40-4D23-B74C-4151D88BB5CB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E385E7-781C-41A2-ACA4-46867B63BB94}" type="pres">
      <dgm:prSet presAssocID="{EB457EC6-1E40-4D23-B74C-4151D88BB5CB}" presName="negativeSpace" presStyleCnt="0"/>
      <dgm:spPr/>
    </dgm:pt>
    <dgm:pt modelId="{FE0E521A-3090-4E6C-81BA-18FFEAEE728B}" type="pres">
      <dgm:prSet presAssocID="{EB457EC6-1E40-4D23-B74C-4151D88BB5CB}" presName="childText" presStyleLbl="conFgAcc1" presStyleIdx="4" presStyleCnt="8">
        <dgm:presLayoutVars>
          <dgm:bulletEnabled val="1"/>
        </dgm:presLayoutVars>
      </dgm:prSet>
      <dgm:spPr/>
    </dgm:pt>
    <dgm:pt modelId="{21A8FF3D-1BE2-4179-ABB0-032425B5DC13}" type="pres">
      <dgm:prSet presAssocID="{A0B196F0-B795-4791-9B61-524305320950}" presName="spaceBetweenRectangles" presStyleCnt="0"/>
      <dgm:spPr/>
    </dgm:pt>
    <dgm:pt modelId="{C56247DA-FBD3-497D-B5C0-CDCB8184EAA2}" type="pres">
      <dgm:prSet presAssocID="{037C2923-ACAD-4664-895A-DCEE87B5E065}" presName="parentLin" presStyleCnt="0"/>
      <dgm:spPr/>
    </dgm:pt>
    <dgm:pt modelId="{9E0B1720-F0ED-45C5-9561-DDD5B9CCAF66}" type="pres">
      <dgm:prSet presAssocID="{037C2923-ACAD-4664-895A-DCEE87B5E065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DFCCB073-65EC-47FD-9905-CBA2B738806C}" type="pres">
      <dgm:prSet presAssocID="{037C2923-ACAD-4664-895A-DCEE87B5E065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EF14C5-59A5-4B35-B7D7-93E2E1750147}" type="pres">
      <dgm:prSet presAssocID="{037C2923-ACAD-4664-895A-DCEE87B5E065}" presName="negativeSpace" presStyleCnt="0"/>
      <dgm:spPr/>
    </dgm:pt>
    <dgm:pt modelId="{23288E6C-BA5E-4663-817A-6FE263CEF5E5}" type="pres">
      <dgm:prSet presAssocID="{037C2923-ACAD-4664-895A-DCEE87B5E065}" presName="childText" presStyleLbl="conFgAcc1" presStyleIdx="5" presStyleCnt="8">
        <dgm:presLayoutVars>
          <dgm:bulletEnabled val="1"/>
        </dgm:presLayoutVars>
      </dgm:prSet>
      <dgm:spPr/>
    </dgm:pt>
    <dgm:pt modelId="{69A1A179-ABFD-49E6-8EBA-9BA0CA7F8FF9}" type="pres">
      <dgm:prSet presAssocID="{6DB5576A-57D9-45EE-A0F2-D8CE666AB79D}" presName="spaceBetweenRectangles" presStyleCnt="0"/>
      <dgm:spPr/>
    </dgm:pt>
    <dgm:pt modelId="{EF5E7723-A71D-4C7A-ABA2-E00AB43D884F}" type="pres">
      <dgm:prSet presAssocID="{80D68C37-DE97-41D9-920E-D8B45EF83C9C}" presName="parentLin" presStyleCnt="0"/>
      <dgm:spPr/>
    </dgm:pt>
    <dgm:pt modelId="{B77168B5-8CAA-4DE4-90BE-AA772B5B1494}" type="pres">
      <dgm:prSet presAssocID="{80D68C37-DE97-41D9-920E-D8B45EF83C9C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1315C634-E565-4037-938A-46B779F43BFE}" type="pres">
      <dgm:prSet presAssocID="{80D68C37-DE97-41D9-920E-D8B45EF83C9C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3CA10-28D3-48F7-8B70-2433AF2B257A}" type="pres">
      <dgm:prSet presAssocID="{80D68C37-DE97-41D9-920E-D8B45EF83C9C}" presName="negativeSpace" presStyleCnt="0"/>
      <dgm:spPr/>
    </dgm:pt>
    <dgm:pt modelId="{8D2CD401-8EA9-48EC-BFFF-BC0B3E373E5C}" type="pres">
      <dgm:prSet presAssocID="{80D68C37-DE97-41D9-920E-D8B45EF83C9C}" presName="childText" presStyleLbl="conFgAcc1" presStyleIdx="6" presStyleCnt="8">
        <dgm:presLayoutVars>
          <dgm:bulletEnabled val="1"/>
        </dgm:presLayoutVars>
      </dgm:prSet>
      <dgm:spPr/>
    </dgm:pt>
    <dgm:pt modelId="{DACF5C14-86A2-45AF-BF58-BDF4FA160319}" type="pres">
      <dgm:prSet presAssocID="{681734AC-0360-488E-994A-5CAA1F389B8F}" presName="spaceBetweenRectangles" presStyleCnt="0"/>
      <dgm:spPr/>
    </dgm:pt>
    <dgm:pt modelId="{C3BAC0B7-5E84-4509-9D66-AAC0EA19D5E6}" type="pres">
      <dgm:prSet presAssocID="{37FBFE9F-226D-4BE3-A79E-0FC2E033424D}" presName="parentLin" presStyleCnt="0"/>
      <dgm:spPr/>
    </dgm:pt>
    <dgm:pt modelId="{5E97A9CB-2F0F-4086-A026-A52BA0E4F29F}" type="pres">
      <dgm:prSet presAssocID="{37FBFE9F-226D-4BE3-A79E-0FC2E033424D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B935EFA9-3892-4415-8771-9351F72E00BC}" type="pres">
      <dgm:prSet presAssocID="{37FBFE9F-226D-4BE3-A79E-0FC2E033424D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7F9D76-AE90-4830-8BC7-37B36F5C5F53}" type="pres">
      <dgm:prSet presAssocID="{37FBFE9F-226D-4BE3-A79E-0FC2E033424D}" presName="negativeSpace" presStyleCnt="0"/>
      <dgm:spPr/>
    </dgm:pt>
    <dgm:pt modelId="{64279F73-32CF-4CF4-92A8-65F16B4D6A26}" type="pres">
      <dgm:prSet presAssocID="{37FBFE9F-226D-4BE3-A79E-0FC2E033424D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EA08F717-0759-4800-8616-5785422D4124}" type="presOf" srcId="{80D68C37-DE97-41D9-920E-D8B45EF83C9C}" destId="{B77168B5-8CAA-4DE4-90BE-AA772B5B1494}" srcOrd="0" destOrd="0" presId="urn:microsoft.com/office/officeart/2005/8/layout/list1"/>
    <dgm:cxn modelId="{D67AA56B-C880-46FC-ADDB-583CF0F42F47}" type="presOf" srcId="{E3441F3E-EA12-4A4A-8E4D-C4EB576F77C2}" destId="{E0047706-0E13-4DD6-A06E-3C07C8C66B63}" srcOrd="1" destOrd="0" presId="urn:microsoft.com/office/officeart/2005/8/layout/list1"/>
    <dgm:cxn modelId="{D1FE93EF-E8D8-48D7-9064-FEE315573529}" srcId="{1BB48BCA-6319-47CA-961C-EA5FBA83DF78}" destId="{80D68C37-DE97-41D9-920E-D8B45EF83C9C}" srcOrd="6" destOrd="0" parTransId="{788AD4C2-F01C-408A-A904-991CDD6BF16A}" sibTransId="{681734AC-0360-488E-994A-5CAA1F389B8F}"/>
    <dgm:cxn modelId="{2BA0C206-91DB-47BD-85A4-F48BBF360A2B}" type="presOf" srcId="{80D68C37-DE97-41D9-920E-D8B45EF83C9C}" destId="{1315C634-E565-4037-938A-46B779F43BFE}" srcOrd="1" destOrd="0" presId="urn:microsoft.com/office/officeart/2005/8/layout/list1"/>
    <dgm:cxn modelId="{EA4273AF-C6EB-4B95-AD46-7F5A63FAA3E2}" type="presOf" srcId="{037C2923-ACAD-4664-895A-DCEE87B5E065}" destId="{DFCCB073-65EC-47FD-9905-CBA2B738806C}" srcOrd="1" destOrd="0" presId="urn:microsoft.com/office/officeart/2005/8/layout/list1"/>
    <dgm:cxn modelId="{F1F75365-CCBC-4E1D-B683-1D029E773CAC}" srcId="{1BB48BCA-6319-47CA-961C-EA5FBA83DF78}" destId="{4183729F-95D2-44FA-B9BB-FAAFC5627F70}" srcOrd="3" destOrd="0" parTransId="{5C0A7770-723F-4EC1-90FD-9F61ECD6A270}" sibTransId="{E1FB0586-2622-4D5B-8F9E-DA5A05889DA2}"/>
    <dgm:cxn modelId="{DCDB3946-53DB-4982-94B5-0A549457D646}" srcId="{1BB48BCA-6319-47CA-961C-EA5FBA83DF78}" destId="{037C2923-ACAD-4664-895A-DCEE87B5E065}" srcOrd="5" destOrd="0" parTransId="{A770E457-4BBD-4427-BE5B-6D6072C30303}" sibTransId="{6DB5576A-57D9-45EE-A0F2-D8CE666AB79D}"/>
    <dgm:cxn modelId="{BCD60F46-E8A6-432A-AB14-782FDDF65CE7}" type="presOf" srcId="{4183729F-95D2-44FA-B9BB-FAAFC5627F70}" destId="{327262D2-16DF-42D0-BF08-1C746694D75F}" srcOrd="1" destOrd="0" presId="urn:microsoft.com/office/officeart/2005/8/layout/list1"/>
    <dgm:cxn modelId="{7DF38853-FE19-4C32-BDD1-3D14025A7842}" srcId="{1BB48BCA-6319-47CA-961C-EA5FBA83DF78}" destId="{0B7BD230-430F-4342-8CA0-0003D5968B62}" srcOrd="1" destOrd="0" parTransId="{512B0118-32A4-4578-8ED0-6CA66E68C597}" sibTransId="{66DCFFAA-86FF-4677-A6C5-F27E913075E1}"/>
    <dgm:cxn modelId="{9CE2B035-4F91-47F7-AC39-D07918B2BFAE}" srcId="{1BB48BCA-6319-47CA-961C-EA5FBA83DF78}" destId="{EB457EC6-1E40-4D23-B74C-4151D88BB5CB}" srcOrd="4" destOrd="0" parTransId="{89469042-D30D-41AB-A251-9B275CE5526A}" sibTransId="{A0B196F0-B795-4791-9B61-524305320950}"/>
    <dgm:cxn modelId="{4B5CF135-9A80-417F-B8E1-BA29AEF8640B}" type="presOf" srcId="{0B7BD230-430F-4342-8CA0-0003D5968B62}" destId="{08025CF2-5B9F-4516-8A4D-6675DDD8CF28}" srcOrd="1" destOrd="0" presId="urn:microsoft.com/office/officeart/2005/8/layout/list1"/>
    <dgm:cxn modelId="{A0AF01A0-0253-4BAD-881E-636F2DDF8ED4}" srcId="{1BB48BCA-6319-47CA-961C-EA5FBA83DF78}" destId="{E3441F3E-EA12-4A4A-8E4D-C4EB576F77C2}" srcOrd="0" destOrd="0" parTransId="{EE530C25-1CC4-4D54-B404-CCF72A52E1A2}" sibTransId="{A7D96FF1-DD16-4830-8B57-36FA44BF992A}"/>
    <dgm:cxn modelId="{DD576701-500F-46DD-982B-6B88E3E1AF86}" type="presOf" srcId="{E3441F3E-EA12-4A4A-8E4D-C4EB576F77C2}" destId="{71B1221F-6DF4-48D9-A44B-61AD690373BE}" srcOrd="0" destOrd="0" presId="urn:microsoft.com/office/officeart/2005/8/layout/list1"/>
    <dgm:cxn modelId="{BDB49C1E-9899-4691-A6A3-7A5026A275C6}" type="presOf" srcId="{4183729F-95D2-44FA-B9BB-FAAFC5627F70}" destId="{2BB97399-529A-4AB1-A18D-2D6CECB725DD}" srcOrd="0" destOrd="0" presId="urn:microsoft.com/office/officeart/2005/8/layout/list1"/>
    <dgm:cxn modelId="{C74605EB-857D-476D-8024-42EC830C26CD}" type="presOf" srcId="{EB457EC6-1E40-4D23-B74C-4151D88BB5CB}" destId="{E3E13AD9-1E83-409D-A39C-D943B1867C01}" srcOrd="0" destOrd="0" presId="urn:microsoft.com/office/officeart/2005/8/layout/list1"/>
    <dgm:cxn modelId="{B7C97F98-4CEC-4D30-BB9B-186074C25019}" type="presOf" srcId="{D7B52F1F-6E84-46FE-A607-6C1EB21B4148}" destId="{23EC0DA4-B001-44FE-85A4-F30206C3530D}" srcOrd="0" destOrd="0" presId="urn:microsoft.com/office/officeart/2005/8/layout/list1"/>
    <dgm:cxn modelId="{70DF6238-26EB-4E2C-A860-714326B0BC94}" srcId="{1BB48BCA-6319-47CA-961C-EA5FBA83DF78}" destId="{D7B52F1F-6E84-46FE-A607-6C1EB21B4148}" srcOrd="2" destOrd="0" parTransId="{915CD68A-5057-4C9C-AC03-E8D83B986039}" sibTransId="{E48390E4-28B4-464E-9742-B0F1055C0C65}"/>
    <dgm:cxn modelId="{C4760236-9E81-4B92-B62C-CB53B771202C}" srcId="{1BB48BCA-6319-47CA-961C-EA5FBA83DF78}" destId="{37FBFE9F-226D-4BE3-A79E-0FC2E033424D}" srcOrd="7" destOrd="0" parTransId="{BA86CB7B-942D-4CF5-AA17-0DB58D776BDE}" sibTransId="{54108496-C647-4F98-A369-3B9BA8E48C6E}"/>
    <dgm:cxn modelId="{9B27C8B7-9F77-4351-B94F-3A2B2E36D255}" type="presOf" srcId="{D7B52F1F-6E84-46FE-A607-6C1EB21B4148}" destId="{DE103AA9-6D0E-412D-BDAC-664F140CB573}" srcOrd="1" destOrd="0" presId="urn:microsoft.com/office/officeart/2005/8/layout/list1"/>
    <dgm:cxn modelId="{4E32B6E5-2783-4388-9B00-EB531A7C884B}" type="presOf" srcId="{037C2923-ACAD-4664-895A-DCEE87B5E065}" destId="{9E0B1720-F0ED-45C5-9561-DDD5B9CCAF66}" srcOrd="0" destOrd="0" presId="urn:microsoft.com/office/officeart/2005/8/layout/list1"/>
    <dgm:cxn modelId="{CA39856F-563C-426C-B4B3-8150D326548A}" type="presOf" srcId="{1BB48BCA-6319-47CA-961C-EA5FBA83DF78}" destId="{360BCBEA-FE6F-40D0-B5E1-5029BE54AECE}" srcOrd="0" destOrd="0" presId="urn:microsoft.com/office/officeart/2005/8/layout/list1"/>
    <dgm:cxn modelId="{3A284EFA-72F5-4A6C-AB52-8F041D092AB3}" type="presOf" srcId="{0B7BD230-430F-4342-8CA0-0003D5968B62}" destId="{86884610-3D64-48BD-8D6F-9D11C4A04CA9}" srcOrd="0" destOrd="0" presId="urn:microsoft.com/office/officeart/2005/8/layout/list1"/>
    <dgm:cxn modelId="{98EBAD54-0A0E-43FA-906A-A9566A16D7AE}" type="presOf" srcId="{EB457EC6-1E40-4D23-B74C-4151D88BB5CB}" destId="{5FD8EB18-A0E5-41D3-AC09-2B528B1F22A0}" srcOrd="1" destOrd="0" presId="urn:microsoft.com/office/officeart/2005/8/layout/list1"/>
    <dgm:cxn modelId="{89BF514D-8014-4C2F-B0BF-7CEEFED494AD}" type="presOf" srcId="{37FBFE9F-226D-4BE3-A79E-0FC2E033424D}" destId="{B935EFA9-3892-4415-8771-9351F72E00BC}" srcOrd="1" destOrd="0" presId="urn:microsoft.com/office/officeart/2005/8/layout/list1"/>
    <dgm:cxn modelId="{AB920763-7B11-45AF-96C5-1621A5A601CB}" type="presOf" srcId="{37FBFE9F-226D-4BE3-A79E-0FC2E033424D}" destId="{5E97A9CB-2F0F-4086-A026-A52BA0E4F29F}" srcOrd="0" destOrd="0" presId="urn:microsoft.com/office/officeart/2005/8/layout/list1"/>
    <dgm:cxn modelId="{797C32CE-7229-4B67-9F91-B6E38700129A}" type="presParOf" srcId="{360BCBEA-FE6F-40D0-B5E1-5029BE54AECE}" destId="{C677D4CE-32F3-4183-B99B-5E03863D43BA}" srcOrd="0" destOrd="0" presId="urn:microsoft.com/office/officeart/2005/8/layout/list1"/>
    <dgm:cxn modelId="{B47B53FE-8CAB-4446-8203-1FCA43C78343}" type="presParOf" srcId="{C677D4CE-32F3-4183-B99B-5E03863D43BA}" destId="{71B1221F-6DF4-48D9-A44B-61AD690373BE}" srcOrd="0" destOrd="0" presId="urn:microsoft.com/office/officeart/2005/8/layout/list1"/>
    <dgm:cxn modelId="{F574486D-70EF-48D2-94A3-16EC1962470A}" type="presParOf" srcId="{C677D4CE-32F3-4183-B99B-5E03863D43BA}" destId="{E0047706-0E13-4DD6-A06E-3C07C8C66B63}" srcOrd="1" destOrd="0" presId="urn:microsoft.com/office/officeart/2005/8/layout/list1"/>
    <dgm:cxn modelId="{816141A0-DA49-4108-A50C-760845C38046}" type="presParOf" srcId="{360BCBEA-FE6F-40D0-B5E1-5029BE54AECE}" destId="{5B1F3186-CF83-4A47-A9CA-3084471FB0DD}" srcOrd="1" destOrd="0" presId="urn:microsoft.com/office/officeart/2005/8/layout/list1"/>
    <dgm:cxn modelId="{289C1601-CFAB-4AD9-8C27-1F13E3E1BE7E}" type="presParOf" srcId="{360BCBEA-FE6F-40D0-B5E1-5029BE54AECE}" destId="{ED7711BD-A54F-4194-8331-8BDF5875E459}" srcOrd="2" destOrd="0" presId="urn:microsoft.com/office/officeart/2005/8/layout/list1"/>
    <dgm:cxn modelId="{B1DFD2E4-D0CB-44C1-9F80-B9AF72C74C7F}" type="presParOf" srcId="{360BCBEA-FE6F-40D0-B5E1-5029BE54AECE}" destId="{96D22516-1626-4D86-90FB-A86C7D56FE59}" srcOrd="3" destOrd="0" presId="urn:microsoft.com/office/officeart/2005/8/layout/list1"/>
    <dgm:cxn modelId="{F131FCC1-7495-45A7-8563-AA1A89F324AC}" type="presParOf" srcId="{360BCBEA-FE6F-40D0-B5E1-5029BE54AECE}" destId="{96004187-8AE7-431B-B5BB-B6B05D8CBC84}" srcOrd="4" destOrd="0" presId="urn:microsoft.com/office/officeart/2005/8/layout/list1"/>
    <dgm:cxn modelId="{BDEA498B-0ED6-4495-BA26-7DF71AED5493}" type="presParOf" srcId="{96004187-8AE7-431B-B5BB-B6B05D8CBC84}" destId="{86884610-3D64-48BD-8D6F-9D11C4A04CA9}" srcOrd="0" destOrd="0" presId="urn:microsoft.com/office/officeart/2005/8/layout/list1"/>
    <dgm:cxn modelId="{26A27A62-2E30-4985-B286-435F7738325A}" type="presParOf" srcId="{96004187-8AE7-431B-B5BB-B6B05D8CBC84}" destId="{08025CF2-5B9F-4516-8A4D-6675DDD8CF28}" srcOrd="1" destOrd="0" presId="urn:microsoft.com/office/officeart/2005/8/layout/list1"/>
    <dgm:cxn modelId="{8C627CDB-FBBF-47EA-B731-396D18B9BF2C}" type="presParOf" srcId="{360BCBEA-FE6F-40D0-B5E1-5029BE54AECE}" destId="{71FA7321-051F-4665-8D68-991663A21084}" srcOrd="5" destOrd="0" presId="urn:microsoft.com/office/officeart/2005/8/layout/list1"/>
    <dgm:cxn modelId="{836748A0-1198-4FFD-83EF-239175B55D99}" type="presParOf" srcId="{360BCBEA-FE6F-40D0-B5E1-5029BE54AECE}" destId="{D1B98088-77B2-4074-B4B7-43CA68130093}" srcOrd="6" destOrd="0" presId="urn:microsoft.com/office/officeart/2005/8/layout/list1"/>
    <dgm:cxn modelId="{D19D55F1-76FA-4389-B3CE-1FF52C509AD0}" type="presParOf" srcId="{360BCBEA-FE6F-40D0-B5E1-5029BE54AECE}" destId="{FA3D0271-60D2-424B-B840-B5A21C784082}" srcOrd="7" destOrd="0" presId="urn:microsoft.com/office/officeart/2005/8/layout/list1"/>
    <dgm:cxn modelId="{38BF474A-3E67-4E41-9261-94BA60D590A9}" type="presParOf" srcId="{360BCBEA-FE6F-40D0-B5E1-5029BE54AECE}" destId="{13BEF6C1-F40B-492E-ACF4-767183D6F30E}" srcOrd="8" destOrd="0" presId="urn:microsoft.com/office/officeart/2005/8/layout/list1"/>
    <dgm:cxn modelId="{7AE4BE48-8BA5-4443-B546-BF8A6F85BCD4}" type="presParOf" srcId="{13BEF6C1-F40B-492E-ACF4-767183D6F30E}" destId="{23EC0DA4-B001-44FE-85A4-F30206C3530D}" srcOrd="0" destOrd="0" presId="urn:microsoft.com/office/officeart/2005/8/layout/list1"/>
    <dgm:cxn modelId="{730D8758-44B9-47EA-AE37-829236A7E053}" type="presParOf" srcId="{13BEF6C1-F40B-492E-ACF4-767183D6F30E}" destId="{DE103AA9-6D0E-412D-BDAC-664F140CB573}" srcOrd="1" destOrd="0" presId="urn:microsoft.com/office/officeart/2005/8/layout/list1"/>
    <dgm:cxn modelId="{573557EF-4D53-490F-A77D-5F5C18780DD3}" type="presParOf" srcId="{360BCBEA-FE6F-40D0-B5E1-5029BE54AECE}" destId="{BD108631-37C9-493F-A421-E0286A0F883C}" srcOrd="9" destOrd="0" presId="urn:microsoft.com/office/officeart/2005/8/layout/list1"/>
    <dgm:cxn modelId="{B0A25B65-A490-418D-8648-773EA92EED90}" type="presParOf" srcId="{360BCBEA-FE6F-40D0-B5E1-5029BE54AECE}" destId="{02B4BA1E-1487-4D32-BC7F-86B876AA660A}" srcOrd="10" destOrd="0" presId="urn:microsoft.com/office/officeart/2005/8/layout/list1"/>
    <dgm:cxn modelId="{DD75747D-2C48-4696-AF75-E2ADA804318B}" type="presParOf" srcId="{360BCBEA-FE6F-40D0-B5E1-5029BE54AECE}" destId="{748653B7-816E-473C-ACC4-DC0C7FDA5B0B}" srcOrd="11" destOrd="0" presId="urn:microsoft.com/office/officeart/2005/8/layout/list1"/>
    <dgm:cxn modelId="{6C5FFA3D-DBE9-45E7-988D-C3EA5E9AB0DD}" type="presParOf" srcId="{360BCBEA-FE6F-40D0-B5E1-5029BE54AECE}" destId="{8C52BE44-84CF-4ACE-A291-5E5984C3F75A}" srcOrd="12" destOrd="0" presId="urn:microsoft.com/office/officeart/2005/8/layout/list1"/>
    <dgm:cxn modelId="{5CE00F83-50E6-447A-82A0-108D136CE47F}" type="presParOf" srcId="{8C52BE44-84CF-4ACE-A291-5E5984C3F75A}" destId="{2BB97399-529A-4AB1-A18D-2D6CECB725DD}" srcOrd="0" destOrd="0" presId="urn:microsoft.com/office/officeart/2005/8/layout/list1"/>
    <dgm:cxn modelId="{9F2C50C8-9505-40B3-A134-5D0CC579BDC9}" type="presParOf" srcId="{8C52BE44-84CF-4ACE-A291-5E5984C3F75A}" destId="{327262D2-16DF-42D0-BF08-1C746694D75F}" srcOrd="1" destOrd="0" presId="urn:microsoft.com/office/officeart/2005/8/layout/list1"/>
    <dgm:cxn modelId="{011DD810-F2DF-4E04-923A-357D4A4785E4}" type="presParOf" srcId="{360BCBEA-FE6F-40D0-B5E1-5029BE54AECE}" destId="{CEAAFEE5-29F9-4319-8682-CB1744A64509}" srcOrd="13" destOrd="0" presId="urn:microsoft.com/office/officeart/2005/8/layout/list1"/>
    <dgm:cxn modelId="{AC768EDD-8524-4C1B-AD9E-E93A5BF2DDA7}" type="presParOf" srcId="{360BCBEA-FE6F-40D0-B5E1-5029BE54AECE}" destId="{3F78FAFA-0553-4FB1-9F6B-6405075659C3}" srcOrd="14" destOrd="0" presId="urn:microsoft.com/office/officeart/2005/8/layout/list1"/>
    <dgm:cxn modelId="{68D1EC21-971A-46AA-B1E9-08A2AD04EC70}" type="presParOf" srcId="{360BCBEA-FE6F-40D0-B5E1-5029BE54AECE}" destId="{45417511-3177-4E48-8638-29DBF7513568}" srcOrd="15" destOrd="0" presId="urn:microsoft.com/office/officeart/2005/8/layout/list1"/>
    <dgm:cxn modelId="{60CDA5F9-F868-4104-B6D1-7F0E846C5193}" type="presParOf" srcId="{360BCBEA-FE6F-40D0-B5E1-5029BE54AECE}" destId="{17169A23-7C6B-4A66-AE41-49527EA35106}" srcOrd="16" destOrd="0" presId="urn:microsoft.com/office/officeart/2005/8/layout/list1"/>
    <dgm:cxn modelId="{851E5A28-33DE-4E78-B04E-AFCF11833B47}" type="presParOf" srcId="{17169A23-7C6B-4A66-AE41-49527EA35106}" destId="{E3E13AD9-1E83-409D-A39C-D943B1867C01}" srcOrd="0" destOrd="0" presId="urn:microsoft.com/office/officeart/2005/8/layout/list1"/>
    <dgm:cxn modelId="{DCF24EB1-BE48-40F5-A7C5-FA26F2F6D990}" type="presParOf" srcId="{17169A23-7C6B-4A66-AE41-49527EA35106}" destId="{5FD8EB18-A0E5-41D3-AC09-2B528B1F22A0}" srcOrd="1" destOrd="0" presId="urn:microsoft.com/office/officeart/2005/8/layout/list1"/>
    <dgm:cxn modelId="{F909DB3C-E74E-4E8F-B96E-77AEA291CB91}" type="presParOf" srcId="{360BCBEA-FE6F-40D0-B5E1-5029BE54AECE}" destId="{4CE385E7-781C-41A2-ACA4-46867B63BB94}" srcOrd="17" destOrd="0" presId="urn:microsoft.com/office/officeart/2005/8/layout/list1"/>
    <dgm:cxn modelId="{48612F55-6C83-463C-9421-8268B1180FC3}" type="presParOf" srcId="{360BCBEA-FE6F-40D0-B5E1-5029BE54AECE}" destId="{FE0E521A-3090-4E6C-81BA-18FFEAEE728B}" srcOrd="18" destOrd="0" presId="urn:microsoft.com/office/officeart/2005/8/layout/list1"/>
    <dgm:cxn modelId="{4E139DE8-C611-4905-BEB2-DC209DB722D8}" type="presParOf" srcId="{360BCBEA-FE6F-40D0-B5E1-5029BE54AECE}" destId="{21A8FF3D-1BE2-4179-ABB0-032425B5DC13}" srcOrd="19" destOrd="0" presId="urn:microsoft.com/office/officeart/2005/8/layout/list1"/>
    <dgm:cxn modelId="{61099B6C-0B1F-40FF-9E98-ED2990FEDCAF}" type="presParOf" srcId="{360BCBEA-FE6F-40D0-B5E1-5029BE54AECE}" destId="{C56247DA-FBD3-497D-B5C0-CDCB8184EAA2}" srcOrd="20" destOrd="0" presId="urn:microsoft.com/office/officeart/2005/8/layout/list1"/>
    <dgm:cxn modelId="{86135F58-4B86-489A-BF7B-FC98323FC927}" type="presParOf" srcId="{C56247DA-FBD3-497D-B5C0-CDCB8184EAA2}" destId="{9E0B1720-F0ED-45C5-9561-DDD5B9CCAF66}" srcOrd="0" destOrd="0" presId="urn:microsoft.com/office/officeart/2005/8/layout/list1"/>
    <dgm:cxn modelId="{2AA3469F-E774-4418-BA08-C72831CD3CA3}" type="presParOf" srcId="{C56247DA-FBD3-497D-B5C0-CDCB8184EAA2}" destId="{DFCCB073-65EC-47FD-9905-CBA2B738806C}" srcOrd="1" destOrd="0" presId="urn:microsoft.com/office/officeart/2005/8/layout/list1"/>
    <dgm:cxn modelId="{B2F9A31A-27BF-415B-BD0A-12DF58682592}" type="presParOf" srcId="{360BCBEA-FE6F-40D0-B5E1-5029BE54AECE}" destId="{34EF14C5-59A5-4B35-B7D7-93E2E1750147}" srcOrd="21" destOrd="0" presId="urn:microsoft.com/office/officeart/2005/8/layout/list1"/>
    <dgm:cxn modelId="{46808DF5-5593-4C66-8E90-E29992291C60}" type="presParOf" srcId="{360BCBEA-FE6F-40D0-B5E1-5029BE54AECE}" destId="{23288E6C-BA5E-4663-817A-6FE263CEF5E5}" srcOrd="22" destOrd="0" presId="urn:microsoft.com/office/officeart/2005/8/layout/list1"/>
    <dgm:cxn modelId="{31C044BC-FCBE-4865-BD5A-0F8F83866EBE}" type="presParOf" srcId="{360BCBEA-FE6F-40D0-B5E1-5029BE54AECE}" destId="{69A1A179-ABFD-49E6-8EBA-9BA0CA7F8FF9}" srcOrd="23" destOrd="0" presId="urn:microsoft.com/office/officeart/2005/8/layout/list1"/>
    <dgm:cxn modelId="{27150401-D6D0-4E12-A74E-1CE10BB37958}" type="presParOf" srcId="{360BCBEA-FE6F-40D0-B5E1-5029BE54AECE}" destId="{EF5E7723-A71D-4C7A-ABA2-E00AB43D884F}" srcOrd="24" destOrd="0" presId="urn:microsoft.com/office/officeart/2005/8/layout/list1"/>
    <dgm:cxn modelId="{3BB354AF-F709-444A-B83C-DF27D5CD4A7F}" type="presParOf" srcId="{EF5E7723-A71D-4C7A-ABA2-E00AB43D884F}" destId="{B77168B5-8CAA-4DE4-90BE-AA772B5B1494}" srcOrd="0" destOrd="0" presId="urn:microsoft.com/office/officeart/2005/8/layout/list1"/>
    <dgm:cxn modelId="{A03F95FB-16A6-474D-87D9-7357798DB4E4}" type="presParOf" srcId="{EF5E7723-A71D-4C7A-ABA2-E00AB43D884F}" destId="{1315C634-E565-4037-938A-46B779F43BFE}" srcOrd="1" destOrd="0" presId="urn:microsoft.com/office/officeart/2005/8/layout/list1"/>
    <dgm:cxn modelId="{F29E6D34-8C12-4F83-B309-F3E843BC3FB7}" type="presParOf" srcId="{360BCBEA-FE6F-40D0-B5E1-5029BE54AECE}" destId="{C803CA10-28D3-48F7-8B70-2433AF2B257A}" srcOrd="25" destOrd="0" presId="urn:microsoft.com/office/officeart/2005/8/layout/list1"/>
    <dgm:cxn modelId="{7A785A16-3CB0-4A6D-87A7-A95463795065}" type="presParOf" srcId="{360BCBEA-FE6F-40D0-B5E1-5029BE54AECE}" destId="{8D2CD401-8EA9-48EC-BFFF-BC0B3E373E5C}" srcOrd="26" destOrd="0" presId="urn:microsoft.com/office/officeart/2005/8/layout/list1"/>
    <dgm:cxn modelId="{B33A7AB7-66CA-4306-9728-F43908E0ABFE}" type="presParOf" srcId="{360BCBEA-FE6F-40D0-B5E1-5029BE54AECE}" destId="{DACF5C14-86A2-45AF-BF58-BDF4FA160319}" srcOrd="27" destOrd="0" presId="urn:microsoft.com/office/officeart/2005/8/layout/list1"/>
    <dgm:cxn modelId="{A809BA1C-2FE2-46CA-AED7-A7D42FE918B3}" type="presParOf" srcId="{360BCBEA-FE6F-40D0-B5E1-5029BE54AECE}" destId="{C3BAC0B7-5E84-4509-9D66-AAC0EA19D5E6}" srcOrd="28" destOrd="0" presId="urn:microsoft.com/office/officeart/2005/8/layout/list1"/>
    <dgm:cxn modelId="{4041FE35-59E7-42EE-8B8B-4AFC7F98142F}" type="presParOf" srcId="{C3BAC0B7-5E84-4509-9D66-AAC0EA19D5E6}" destId="{5E97A9CB-2F0F-4086-A026-A52BA0E4F29F}" srcOrd="0" destOrd="0" presId="urn:microsoft.com/office/officeart/2005/8/layout/list1"/>
    <dgm:cxn modelId="{4092A9B6-E6B8-4B6C-BE70-7547C2036035}" type="presParOf" srcId="{C3BAC0B7-5E84-4509-9D66-AAC0EA19D5E6}" destId="{B935EFA9-3892-4415-8771-9351F72E00BC}" srcOrd="1" destOrd="0" presId="urn:microsoft.com/office/officeart/2005/8/layout/list1"/>
    <dgm:cxn modelId="{676A5414-2DC7-4B33-9257-48A5E68146F4}" type="presParOf" srcId="{360BCBEA-FE6F-40D0-B5E1-5029BE54AECE}" destId="{FF7F9D76-AE90-4830-8BC7-37B36F5C5F53}" srcOrd="29" destOrd="0" presId="urn:microsoft.com/office/officeart/2005/8/layout/list1"/>
    <dgm:cxn modelId="{0BC31D1E-9C42-40E6-A1F9-1E9E883D6920}" type="presParOf" srcId="{360BCBEA-FE6F-40D0-B5E1-5029BE54AECE}" destId="{64279F73-32CF-4CF4-92A8-65F16B4D6A26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29EBD43-9E66-41B2-89F4-2EE142D7590B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/>
      <dgm:spPr/>
      <dgm:t>
        <a:bodyPr/>
        <a:lstStyle/>
        <a:p>
          <a:endParaRPr lang="ru-RU"/>
        </a:p>
      </dgm:t>
    </dgm:pt>
    <dgm:pt modelId="{FDD3F62C-0C9D-4D75-A8E8-C51BAA6EA2A8}">
      <dgm:prSet/>
      <dgm:spPr/>
      <dgm:t>
        <a:bodyPr/>
        <a:lstStyle/>
        <a:p>
          <a:pPr rtl="0"/>
          <a:r>
            <a:rPr lang="uk-UA" dirty="0" smtClean="0"/>
            <a:t>затискачі кровоспинні</a:t>
          </a:r>
          <a:endParaRPr lang="uk-UA" dirty="0"/>
        </a:p>
      </dgm:t>
    </dgm:pt>
    <dgm:pt modelId="{85F8738C-80CA-4479-8278-C01D8D6B8FCE}" type="parTrans" cxnId="{5CD568C9-3E33-47F4-9BBD-BD0A80B3B6A1}">
      <dgm:prSet/>
      <dgm:spPr/>
      <dgm:t>
        <a:bodyPr/>
        <a:lstStyle/>
        <a:p>
          <a:endParaRPr lang="ru-RU"/>
        </a:p>
      </dgm:t>
    </dgm:pt>
    <dgm:pt modelId="{BF4052D9-DD2C-452F-8808-0000E3D9AD72}" type="sibTrans" cxnId="{5CD568C9-3E33-47F4-9BBD-BD0A80B3B6A1}">
      <dgm:prSet/>
      <dgm:spPr/>
      <dgm:t>
        <a:bodyPr/>
        <a:lstStyle/>
        <a:p>
          <a:endParaRPr lang="ru-RU"/>
        </a:p>
      </dgm:t>
    </dgm:pt>
    <dgm:pt modelId="{A555E3F2-C342-48E1-BA34-BBB7297B1FBB}">
      <dgm:prSet/>
      <dgm:spPr/>
      <dgm:t>
        <a:bodyPr/>
        <a:lstStyle/>
        <a:p>
          <a:pPr rtl="0"/>
          <a:r>
            <a:rPr lang="uk-UA" smtClean="0"/>
            <a:t>затискачі фіксаційні</a:t>
          </a:r>
          <a:endParaRPr lang="uk-UA"/>
        </a:p>
      </dgm:t>
    </dgm:pt>
    <dgm:pt modelId="{5B68A234-1C97-45E6-A8E6-782119334803}" type="parTrans" cxnId="{E2003DB4-8583-455B-BCBF-205AA7582DE1}">
      <dgm:prSet/>
      <dgm:spPr/>
      <dgm:t>
        <a:bodyPr/>
        <a:lstStyle/>
        <a:p>
          <a:endParaRPr lang="ru-RU"/>
        </a:p>
      </dgm:t>
    </dgm:pt>
    <dgm:pt modelId="{0B5BF3A5-9215-4ECA-8B5C-4B6F8183EE30}" type="sibTrans" cxnId="{E2003DB4-8583-455B-BCBF-205AA7582DE1}">
      <dgm:prSet/>
      <dgm:spPr/>
      <dgm:t>
        <a:bodyPr/>
        <a:lstStyle/>
        <a:p>
          <a:endParaRPr lang="ru-RU"/>
        </a:p>
      </dgm:t>
    </dgm:pt>
    <dgm:pt modelId="{7698CB18-81C1-4236-9B98-43E43620FDAE}">
      <dgm:prSet/>
      <dgm:spPr/>
      <dgm:t>
        <a:bodyPr/>
        <a:lstStyle/>
        <a:p>
          <a:pPr rtl="0"/>
          <a:r>
            <a:rPr lang="uk-UA" smtClean="0"/>
            <a:t>затискачі шлунково-кишкові</a:t>
          </a:r>
          <a:endParaRPr lang="uk-UA"/>
        </a:p>
      </dgm:t>
    </dgm:pt>
    <dgm:pt modelId="{9FF7088C-573D-48EF-A993-5CE552480B9B}" type="parTrans" cxnId="{D31E2FD8-BD43-4991-A912-A22CC6277625}">
      <dgm:prSet/>
      <dgm:spPr/>
      <dgm:t>
        <a:bodyPr/>
        <a:lstStyle/>
        <a:p>
          <a:endParaRPr lang="ru-RU"/>
        </a:p>
      </dgm:t>
    </dgm:pt>
    <dgm:pt modelId="{91DB3C0C-9470-4F8E-AB4C-D05D1D1B0E18}" type="sibTrans" cxnId="{D31E2FD8-BD43-4991-A912-A22CC6277625}">
      <dgm:prSet/>
      <dgm:spPr/>
      <dgm:t>
        <a:bodyPr/>
        <a:lstStyle/>
        <a:p>
          <a:endParaRPr lang="ru-RU"/>
        </a:p>
      </dgm:t>
    </dgm:pt>
    <dgm:pt modelId="{89FF52D7-9741-4BC1-9EED-B99207A9352C}">
      <dgm:prSet/>
      <dgm:spPr/>
      <dgm:t>
        <a:bodyPr/>
        <a:lstStyle/>
        <a:p>
          <a:pPr rtl="0"/>
          <a:r>
            <a:rPr lang="uk-UA" smtClean="0"/>
            <a:t>голкотримачі;</a:t>
          </a:r>
          <a:endParaRPr lang="uk-UA"/>
        </a:p>
      </dgm:t>
    </dgm:pt>
    <dgm:pt modelId="{7DD0D42C-2800-495B-94DD-988856C22A89}" type="parTrans" cxnId="{694EEF8E-8FDF-494E-8907-1716C1636487}">
      <dgm:prSet/>
      <dgm:spPr/>
      <dgm:t>
        <a:bodyPr/>
        <a:lstStyle/>
        <a:p>
          <a:endParaRPr lang="ru-RU"/>
        </a:p>
      </dgm:t>
    </dgm:pt>
    <dgm:pt modelId="{2AC21ADC-FF0A-4E3B-B1BE-138FED7BEC74}" type="sibTrans" cxnId="{694EEF8E-8FDF-494E-8907-1716C1636487}">
      <dgm:prSet/>
      <dgm:spPr/>
      <dgm:t>
        <a:bodyPr/>
        <a:lstStyle/>
        <a:p>
          <a:endParaRPr lang="ru-RU"/>
        </a:p>
      </dgm:t>
    </dgm:pt>
    <dgm:pt modelId="{2C332A8C-2120-4DC1-82A8-B06706000A99}">
      <dgm:prSet/>
      <dgm:spPr/>
      <dgm:t>
        <a:bodyPr/>
        <a:lstStyle/>
        <a:p>
          <a:pPr rtl="0"/>
          <a:r>
            <a:rPr lang="uk-UA" smtClean="0"/>
            <a:t>корнцанги;</a:t>
          </a:r>
          <a:endParaRPr lang="uk-UA"/>
        </a:p>
      </dgm:t>
    </dgm:pt>
    <dgm:pt modelId="{970FEC16-5B08-4533-B285-D9D0791A374D}" type="parTrans" cxnId="{BE14CB29-A2BF-479D-9FCD-E42F29C95E85}">
      <dgm:prSet/>
      <dgm:spPr/>
      <dgm:t>
        <a:bodyPr/>
        <a:lstStyle/>
        <a:p>
          <a:endParaRPr lang="ru-RU"/>
        </a:p>
      </dgm:t>
    </dgm:pt>
    <dgm:pt modelId="{5691C952-9509-48EF-8199-3828C4A06AF2}" type="sibTrans" cxnId="{BE14CB29-A2BF-479D-9FCD-E42F29C95E85}">
      <dgm:prSet/>
      <dgm:spPr/>
      <dgm:t>
        <a:bodyPr/>
        <a:lstStyle/>
        <a:p>
          <a:endParaRPr lang="ru-RU"/>
        </a:p>
      </dgm:t>
    </dgm:pt>
    <dgm:pt modelId="{C651AF43-704C-4D48-9ECE-F0CC6C6CBC95}">
      <dgm:prSet/>
      <dgm:spPr/>
      <dgm:t>
        <a:bodyPr/>
        <a:lstStyle/>
        <a:p>
          <a:pPr rtl="0"/>
          <a:r>
            <a:rPr lang="uk-UA" smtClean="0"/>
            <a:t>затискачі білизняні;</a:t>
          </a:r>
          <a:endParaRPr lang="uk-UA"/>
        </a:p>
      </dgm:t>
    </dgm:pt>
    <dgm:pt modelId="{36684E95-15F7-4C91-84A4-E594ACDF433A}" type="parTrans" cxnId="{B41DB65C-B5D2-42A6-8B4E-241176D8E523}">
      <dgm:prSet/>
      <dgm:spPr/>
      <dgm:t>
        <a:bodyPr/>
        <a:lstStyle/>
        <a:p>
          <a:endParaRPr lang="ru-RU"/>
        </a:p>
      </dgm:t>
    </dgm:pt>
    <dgm:pt modelId="{D72E6CEF-6508-4101-A0CC-FBF648D1D13D}" type="sibTrans" cxnId="{B41DB65C-B5D2-42A6-8B4E-241176D8E523}">
      <dgm:prSet/>
      <dgm:spPr/>
      <dgm:t>
        <a:bodyPr/>
        <a:lstStyle/>
        <a:p>
          <a:endParaRPr lang="ru-RU"/>
        </a:p>
      </dgm:t>
    </dgm:pt>
    <dgm:pt modelId="{969D1566-2FD7-4E65-9530-02D63B438C54}">
      <dgm:prSet/>
      <dgm:spPr/>
      <dgm:t>
        <a:bodyPr/>
        <a:lstStyle/>
        <a:p>
          <a:pPr rtl="0"/>
          <a:r>
            <a:rPr lang="uk-UA" smtClean="0"/>
            <a:t>пінцети.</a:t>
          </a:r>
          <a:endParaRPr lang="uk-UA"/>
        </a:p>
      </dgm:t>
    </dgm:pt>
    <dgm:pt modelId="{321060B4-CAE2-4AB5-8D41-2060F7A9DEC1}" type="parTrans" cxnId="{76EA3884-00C7-499D-947B-18F86D6D358E}">
      <dgm:prSet/>
      <dgm:spPr/>
      <dgm:t>
        <a:bodyPr/>
        <a:lstStyle/>
        <a:p>
          <a:endParaRPr lang="ru-RU"/>
        </a:p>
      </dgm:t>
    </dgm:pt>
    <dgm:pt modelId="{2937DD77-1A59-4449-845B-0E31B194DC47}" type="sibTrans" cxnId="{76EA3884-00C7-499D-947B-18F86D6D358E}">
      <dgm:prSet/>
      <dgm:spPr/>
      <dgm:t>
        <a:bodyPr/>
        <a:lstStyle/>
        <a:p>
          <a:endParaRPr lang="ru-RU"/>
        </a:p>
      </dgm:t>
    </dgm:pt>
    <dgm:pt modelId="{DD752649-7315-4BB9-9BC1-1DC5FBBAE08F}" type="pres">
      <dgm:prSet presAssocID="{D29EBD43-9E66-41B2-89F4-2EE142D7590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68848B-0B67-4027-989E-1821055D438C}" type="pres">
      <dgm:prSet presAssocID="{FDD3F62C-0C9D-4D75-A8E8-C51BAA6EA2A8}" presName="parentLin" presStyleCnt="0"/>
      <dgm:spPr/>
      <dgm:t>
        <a:bodyPr/>
        <a:lstStyle/>
        <a:p>
          <a:endParaRPr lang="ru-RU"/>
        </a:p>
      </dgm:t>
    </dgm:pt>
    <dgm:pt modelId="{5E5F92F7-61DB-4582-B57F-A62448BDBF75}" type="pres">
      <dgm:prSet presAssocID="{FDD3F62C-0C9D-4D75-A8E8-C51BAA6EA2A8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65A26D3-DBF9-49A4-8BBD-B5FA1B880FD7}" type="pres">
      <dgm:prSet presAssocID="{FDD3F62C-0C9D-4D75-A8E8-C51BAA6EA2A8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641A1C-16E9-44F4-B28D-7E7F081FAB7F}" type="pres">
      <dgm:prSet presAssocID="{FDD3F62C-0C9D-4D75-A8E8-C51BAA6EA2A8}" presName="negativeSpace" presStyleCnt="0"/>
      <dgm:spPr/>
      <dgm:t>
        <a:bodyPr/>
        <a:lstStyle/>
        <a:p>
          <a:endParaRPr lang="ru-RU"/>
        </a:p>
      </dgm:t>
    </dgm:pt>
    <dgm:pt modelId="{ACE8850A-3BDC-4A1F-B30C-174F4D75921F}" type="pres">
      <dgm:prSet presAssocID="{FDD3F62C-0C9D-4D75-A8E8-C51BAA6EA2A8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F3F63E-F920-438E-8432-FD2B50E3137D}" type="pres">
      <dgm:prSet presAssocID="{BF4052D9-DD2C-452F-8808-0000E3D9AD72}" presName="spaceBetweenRectangles" presStyleCnt="0"/>
      <dgm:spPr/>
      <dgm:t>
        <a:bodyPr/>
        <a:lstStyle/>
        <a:p>
          <a:endParaRPr lang="ru-RU"/>
        </a:p>
      </dgm:t>
    </dgm:pt>
    <dgm:pt modelId="{B4290373-085E-49F2-AE58-D58FFB2BDEE4}" type="pres">
      <dgm:prSet presAssocID="{A555E3F2-C342-48E1-BA34-BBB7297B1FBB}" presName="parentLin" presStyleCnt="0"/>
      <dgm:spPr/>
      <dgm:t>
        <a:bodyPr/>
        <a:lstStyle/>
        <a:p>
          <a:endParaRPr lang="ru-RU"/>
        </a:p>
      </dgm:t>
    </dgm:pt>
    <dgm:pt modelId="{9A6AD277-38D7-4EC6-868F-1AA729A33FE0}" type="pres">
      <dgm:prSet presAssocID="{A555E3F2-C342-48E1-BA34-BBB7297B1FBB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22822C8E-652E-4042-AA05-590AEAAA4D6A}" type="pres">
      <dgm:prSet presAssocID="{A555E3F2-C342-48E1-BA34-BBB7297B1FBB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5780F-6CAE-4A2A-A0AD-D1E0255D59E2}" type="pres">
      <dgm:prSet presAssocID="{A555E3F2-C342-48E1-BA34-BBB7297B1FBB}" presName="negativeSpace" presStyleCnt="0"/>
      <dgm:spPr/>
      <dgm:t>
        <a:bodyPr/>
        <a:lstStyle/>
        <a:p>
          <a:endParaRPr lang="ru-RU"/>
        </a:p>
      </dgm:t>
    </dgm:pt>
    <dgm:pt modelId="{057A5D20-BFA4-407C-9BD5-82004AB1BF30}" type="pres">
      <dgm:prSet presAssocID="{A555E3F2-C342-48E1-BA34-BBB7297B1FBB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99534-0B6F-45BB-B9A0-F876D94FF1CC}" type="pres">
      <dgm:prSet presAssocID="{0B5BF3A5-9215-4ECA-8B5C-4B6F8183EE30}" presName="spaceBetweenRectangles" presStyleCnt="0"/>
      <dgm:spPr/>
      <dgm:t>
        <a:bodyPr/>
        <a:lstStyle/>
        <a:p>
          <a:endParaRPr lang="ru-RU"/>
        </a:p>
      </dgm:t>
    </dgm:pt>
    <dgm:pt modelId="{70512D82-8A1B-472D-9702-84FC8CBFCF6A}" type="pres">
      <dgm:prSet presAssocID="{7698CB18-81C1-4236-9B98-43E43620FDAE}" presName="parentLin" presStyleCnt="0"/>
      <dgm:spPr/>
      <dgm:t>
        <a:bodyPr/>
        <a:lstStyle/>
        <a:p>
          <a:endParaRPr lang="ru-RU"/>
        </a:p>
      </dgm:t>
    </dgm:pt>
    <dgm:pt modelId="{457A9B04-0ADE-4B89-A179-C68E1D7A7A74}" type="pres">
      <dgm:prSet presAssocID="{7698CB18-81C1-4236-9B98-43E43620FDAE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57452860-125E-485A-B340-8EC0263FD2DC}" type="pres">
      <dgm:prSet presAssocID="{7698CB18-81C1-4236-9B98-43E43620FDAE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806EF-630A-4002-B56F-A331B0DDCC09}" type="pres">
      <dgm:prSet presAssocID="{7698CB18-81C1-4236-9B98-43E43620FDAE}" presName="negativeSpace" presStyleCnt="0"/>
      <dgm:spPr/>
      <dgm:t>
        <a:bodyPr/>
        <a:lstStyle/>
        <a:p>
          <a:endParaRPr lang="ru-RU"/>
        </a:p>
      </dgm:t>
    </dgm:pt>
    <dgm:pt modelId="{CB5CAE7A-4119-4A85-88AA-A916700CF0CC}" type="pres">
      <dgm:prSet presAssocID="{7698CB18-81C1-4236-9B98-43E43620FDAE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8908C3-09C6-4F76-88F7-B13E07D21EAD}" type="pres">
      <dgm:prSet presAssocID="{91DB3C0C-9470-4F8E-AB4C-D05D1D1B0E18}" presName="spaceBetweenRectangles" presStyleCnt="0"/>
      <dgm:spPr/>
      <dgm:t>
        <a:bodyPr/>
        <a:lstStyle/>
        <a:p>
          <a:endParaRPr lang="ru-RU"/>
        </a:p>
      </dgm:t>
    </dgm:pt>
    <dgm:pt modelId="{36AEC969-9318-4A0C-8D52-03E86A189172}" type="pres">
      <dgm:prSet presAssocID="{89FF52D7-9741-4BC1-9EED-B99207A9352C}" presName="parentLin" presStyleCnt="0"/>
      <dgm:spPr/>
      <dgm:t>
        <a:bodyPr/>
        <a:lstStyle/>
        <a:p>
          <a:endParaRPr lang="ru-RU"/>
        </a:p>
      </dgm:t>
    </dgm:pt>
    <dgm:pt modelId="{68C42103-2581-4A61-86C5-09046BC6CFE3}" type="pres">
      <dgm:prSet presAssocID="{89FF52D7-9741-4BC1-9EED-B99207A9352C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6371F68E-29D6-49D6-97C1-BEC5AE0299BE}" type="pres">
      <dgm:prSet presAssocID="{89FF52D7-9741-4BC1-9EED-B99207A9352C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7DDDD-F097-49EE-B2CC-6F233D8FEF07}" type="pres">
      <dgm:prSet presAssocID="{89FF52D7-9741-4BC1-9EED-B99207A9352C}" presName="negativeSpace" presStyleCnt="0"/>
      <dgm:spPr/>
      <dgm:t>
        <a:bodyPr/>
        <a:lstStyle/>
        <a:p>
          <a:endParaRPr lang="ru-RU"/>
        </a:p>
      </dgm:t>
    </dgm:pt>
    <dgm:pt modelId="{E01ECFEA-7655-4740-8063-1F311CD752ED}" type="pres">
      <dgm:prSet presAssocID="{89FF52D7-9741-4BC1-9EED-B99207A9352C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9A087-BF9D-4037-B9B2-0C4B09662797}" type="pres">
      <dgm:prSet presAssocID="{2AC21ADC-FF0A-4E3B-B1BE-138FED7BEC74}" presName="spaceBetweenRectangles" presStyleCnt="0"/>
      <dgm:spPr/>
      <dgm:t>
        <a:bodyPr/>
        <a:lstStyle/>
        <a:p>
          <a:endParaRPr lang="ru-RU"/>
        </a:p>
      </dgm:t>
    </dgm:pt>
    <dgm:pt modelId="{B6355DCF-5D99-420F-A388-4D7BAEF01897}" type="pres">
      <dgm:prSet presAssocID="{2C332A8C-2120-4DC1-82A8-B06706000A99}" presName="parentLin" presStyleCnt="0"/>
      <dgm:spPr/>
      <dgm:t>
        <a:bodyPr/>
        <a:lstStyle/>
        <a:p>
          <a:endParaRPr lang="ru-RU"/>
        </a:p>
      </dgm:t>
    </dgm:pt>
    <dgm:pt modelId="{C0828855-B6E0-4D63-8381-8FF2576361D4}" type="pres">
      <dgm:prSet presAssocID="{2C332A8C-2120-4DC1-82A8-B06706000A99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9DFEB7F9-C7B1-43F6-955C-1B7A17C47F70}" type="pres">
      <dgm:prSet presAssocID="{2C332A8C-2120-4DC1-82A8-B06706000A99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0E650E-C06B-4DEE-BE3B-2813150C7137}" type="pres">
      <dgm:prSet presAssocID="{2C332A8C-2120-4DC1-82A8-B06706000A99}" presName="negativeSpace" presStyleCnt="0"/>
      <dgm:spPr/>
      <dgm:t>
        <a:bodyPr/>
        <a:lstStyle/>
        <a:p>
          <a:endParaRPr lang="ru-RU"/>
        </a:p>
      </dgm:t>
    </dgm:pt>
    <dgm:pt modelId="{7671340A-8874-4EBC-AE10-8DBBF106D1F3}" type="pres">
      <dgm:prSet presAssocID="{2C332A8C-2120-4DC1-82A8-B06706000A99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EC3E1-2762-4753-8237-EB81286618E8}" type="pres">
      <dgm:prSet presAssocID="{5691C952-9509-48EF-8199-3828C4A06AF2}" presName="spaceBetweenRectangles" presStyleCnt="0"/>
      <dgm:spPr/>
      <dgm:t>
        <a:bodyPr/>
        <a:lstStyle/>
        <a:p>
          <a:endParaRPr lang="ru-RU"/>
        </a:p>
      </dgm:t>
    </dgm:pt>
    <dgm:pt modelId="{D210245B-DB2D-4476-8E14-A0D6B1DF0A9C}" type="pres">
      <dgm:prSet presAssocID="{C651AF43-704C-4D48-9ECE-F0CC6C6CBC95}" presName="parentLin" presStyleCnt="0"/>
      <dgm:spPr/>
      <dgm:t>
        <a:bodyPr/>
        <a:lstStyle/>
        <a:p>
          <a:endParaRPr lang="ru-RU"/>
        </a:p>
      </dgm:t>
    </dgm:pt>
    <dgm:pt modelId="{B6FE64DA-3FD0-4475-B48B-266B39186733}" type="pres">
      <dgm:prSet presAssocID="{C651AF43-704C-4D48-9ECE-F0CC6C6CBC95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C32709A-F387-4548-8C38-AFD8D7FB8FEC}" type="pres">
      <dgm:prSet presAssocID="{C651AF43-704C-4D48-9ECE-F0CC6C6CBC95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84A91C-7204-4F81-843B-A8864ACEB7F8}" type="pres">
      <dgm:prSet presAssocID="{C651AF43-704C-4D48-9ECE-F0CC6C6CBC95}" presName="negativeSpace" presStyleCnt="0"/>
      <dgm:spPr/>
      <dgm:t>
        <a:bodyPr/>
        <a:lstStyle/>
        <a:p>
          <a:endParaRPr lang="ru-RU"/>
        </a:p>
      </dgm:t>
    </dgm:pt>
    <dgm:pt modelId="{95F34E82-47A4-42CB-9A6B-278EF33F4D28}" type="pres">
      <dgm:prSet presAssocID="{C651AF43-704C-4D48-9ECE-F0CC6C6CBC95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BE29C-1B05-42AE-A624-98CAFDDAF19E}" type="pres">
      <dgm:prSet presAssocID="{D72E6CEF-6508-4101-A0CC-FBF648D1D13D}" presName="spaceBetweenRectangles" presStyleCnt="0"/>
      <dgm:spPr/>
      <dgm:t>
        <a:bodyPr/>
        <a:lstStyle/>
        <a:p>
          <a:endParaRPr lang="ru-RU"/>
        </a:p>
      </dgm:t>
    </dgm:pt>
    <dgm:pt modelId="{30F29A8D-08CE-40C6-A288-65DBB84B3E33}" type="pres">
      <dgm:prSet presAssocID="{969D1566-2FD7-4E65-9530-02D63B438C54}" presName="parentLin" presStyleCnt="0"/>
      <dgm:spPr/>
      <dgm:t>
        <a:bodyPr/>
        <a:lstStyle/>
        <a:p>
          <a:endParaRPr lang="ru-RU"/>
        </a:p>
      </dgm:t>
    </dgm:pt>
    <dgm:pt modelId="{70F9C270-5100-44DD-8BF6-508F6F0AA1E1}" type="pres">
      <dgm:prSet presAssocID="{969D1566-2FD7-4E65-9530-02D63B438C54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CEE52A0B-FB5C-4994-95CD-C6288807DF63}" type="pres">
      <dgm:prSet presAssocID="{969D1566-2FD7-4E65-9530-02D63B438C54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4FF36-B5F9-4597-AE74-CFE9DF15C7B7}" type="pres">
      <dgm:prSet presAssocID="{969D1566-2FD7-4E65-9530-02D63B438C54}" presName="negativeSpace" presStyleCnt="0"/>
      <dgm:spPr/>
      <dgm:t>
        <a:bodyPr/>
        <a:lstStyle/>
        <a:p>
          <a:endParaRPr lang="ru-RU"/>
        </a:p>
      </dgm:t>
    </dgm:pt>
    <dgm:pt modelId="{1B7FAC82-672C-467D-BDD4-2EB82BA8B011}" type="pres">
      <dgm:prSet presAssocID="{969D1566-2FD7-4E65-9530-02D63B438C54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C549CF-E5AD-4054-9373-36B2D790FC1B}" type="presOf" srcId="{A555E3F2-C342-48E1-BA34-BBB7297B1FBB}" destId="{9A6AD277-38D7-4EC6-868F-1AA729A33FE0}" srcOrd="0" destOrd="0" presId="urn:microsoft.com/office/officeart/2005/8/layout/list1"/>
    <dgm:cxn modelId="{76EA3884-00C7-499D-947B-18F86D6D358E}" srcId="{D29EBD43-9E66-41B2-89F4-2EE142D7590B}" destId="{969D1566-2FD7-4E65-9530-02D63B438C54}" srcOrd="6" destOrd="0" parTransId="{321060B4-CAE2-4AB5-8D41-2060F7A9DEC1}" sibTransId="{2937DD77-1A59-4449-845B-0E31B194DC47}"/>
    <dgm:cxn modelId="{7CA719FF-FD9B-4DE8-94B5-DF3FDC25E1EC}" type="presOf" srcId="{A555E3F2-C342-48E1-BA34-BBB7297B1FBB}" destId="{22822C8E-652E-4042-AA05-590AEAAA4D6A}" srcOrd="1" destOrd="0" presId="urn:microsoft.com/office/officeart/2005/8/layout/list1"/>
    <dgm:cxn modelId="{E2003DB4-8583-455B-BCBF-205AA7582DE1}" srcId="{D29EBD43-9E66-41B2-89F4-2EE142D7590B}" destId="{A555E3F2-C342-48E1-BA34-BBB7297B1FBB}" srcOrd="1" destOrd="0" parTransId="{5B68A234-1C97-45E6-A8E6-782119334803}" sibTransId="{0B5BF3A5-9215-4ECA-8B5C-4B6F8183EE30}"/>
    <dgm:cxn modelId="{D31E2FD8-BD43-4991-A912-A22CC6277625}" srcId="{D29EBD43-9E66-41B2-89F4-2EE142D7590B}" destId="{7698CB18-81C1-4236-9B98-43E43620FDAE}" srcOrd="2" destOrd="0" parTransId="{9FF7088C-573D-48EF-A993-5CE552480B9B}" sibTransId="{91DB3C0C-9470-4F8E-AB4C-D05D1D1B0E18}"/>
    <dgm:cxn modelId="{E52691BE-AA3E-41A8-9F9C-1AA78DE2D331}" type="presOf" srcId="{969D1566-2FD7-4E65-9530-02D63B438C54}" destId="{70F9C270-5100-44DD-8BF6-508F6F0AA1E1}" srcOrd="0" destOrd="0" presId="urn:microsoft.com/office/officeart/2005/8/layout/list1"/>
    <dgm:cxn modelId="{1AFE1E92-55ED-47B9-B137-C641B272C4AC}" type="presOf" srcId="{FDD3F62C-0C9D-4D75-A8E8-C51BAA6EA2A8}" destId="{5E5F92F7-61DB-4582-B57F-A62448BDBF75}" srcOrd="0" destOrd="0" presId="urn:microsoft.com/office/officeart/2005/8/layout/list1"/>
    <dgm:cxn modelId="{356B1EA1-03C7-4AB2-9B7D-C2B82718EB85}" type="presOf" srcId="{89FF52D7-9741-4BC1-9EED-B99207A9352C}" destId="{68C42103-2581-4A61-86C5-09046BC6CFE3}" srcOrd="0" destOrd="0" presId="urn:microsoft.com/office/officeart/2005/8/layout/list1"/>
    <dgm:cxn modelId="{A6695ACB-46BE-4F87-8241-4F52879E7070}" type="presOf" srcId="{7698CB18-81C1-4236-9B98-43E43620FDAE}" destId="{457A9B04-0ADE-4B89-A179-C68E1D7A7A74}" srcOrd="0" destOrd="0" presId="urn:microsoft.com/office/officeart/2005/8/layout/list1"/>
    <dgm:cxn modelId="{F9FF34C6-7FFF-42EE-8F06-CA65EF7F8E4B}" type="presOf" srcId="{C651AF43-704C-4D48-9ECE-F0CC6C6CBC95}" destId="{EC32709A-F387-4548-8C38-AFD8D7FB8FEC}" srcOrd="1" destOrd="0" presId="urn:microsoft.com/office/officeart/2005/8/layout/list1"/>
    <dgm:cxn modelId="{6FE11AFC-CC37-43D4-A1D1-4301E9CBDC88}" type="presOf" srcId="{D29EBD43-9E66-41B2-89F4-2EE142D7590B}" destId="{DD752649-7315-4BB9-9BC1-1DC5FBBAE08F}" srcOrd="0" destOrd="0" presId="urn:microsoft.com/office/officeart/2005/8/layout/list1"/>
    <dgm:cxn modelId="{DD0ED5A9-A051-42E0-A36B-8ED959E23C01}" type="presOf" srcId="{C651AF43-704C-4D48-9ECE-F0CC6C6CBC95}" destId="{B6FE64DA-3FD0-4475-B48B-266B39186733}" srcOrd="0" destOrd="0" presId="urn:microsoft.com/office/officeart/2005/8/layout/list1"/>
    <dgm:cxn modelId="{201E8FF8-8693-4CAD-AC36-8DCA7448D41E}" type="presOf" srcId="{2C332A8C-2120-4DC1-82A8-B06706000A99}" destId="{9DFEB7F9-C7B1-43F6-955C-1B7A17C47F70}" srcOrd="1" destOrd="0" presId="urn:microsoft.com/office/officeart/2005/8/layout/list1"/>
    <dgm:cxn modelId="{BE14CB29-A2BF-479D-9FCD-E42F29C95E85}" srcId="{D29EBD43-9E66-41B2-89F4-2EE142D7590B}" destId="{2C332A8C-2120-4DC1-82A8-B06706000A99}" srcOrd="4" destOrd="0" parTransId="{970FEC16-5B08-4533-B285-D9D0791A374D}" sibTransId="{5691C952-9509-48EF-8199-3828C4A06AF2}"/>
    <dgm:cxn modelId="{D2C4CA68-9457-483F-BDDA-389C0DB076AE}" type="presOf" srcId="{7698CB18-81C1-4236-9B98-43E43620FDAE}" destId="{57452860-125E-485A-B340-8EC0263FD2DC}" srcOrd="1" destOrd="0" presId="urn:microsoft.com/office/officeart/2005/8/layout/list1"/>
    <dgm:cxn modelId="{BD5304EC-BB7A-409B-9044-B6DA379EDA07}" type="presOf" srcId="{2C332A8C-2120-4DC1-82A8-B06706000A99}" destId="{C0828855-B6E0-4D63-8381-8FF2576361D4}" srcOrd="0" destOrd="0" presId="urn:microsoft.com/office/officeart/2005/8/layout/list1"/>
    <dgm:cxn modelId="{B41DB65C-B5D2-42A6-8B4E-241176D8E523}" srcId="{D29EBD43-9E66-41B2-89F4-2EE142D7590B}" destId="{C651AF43-704C-4D48-9ECE-F0CC6C6CBC95}" srcOrd="5" destOrd="0" parTransId="{36684E95-15F7-4C91-84A4-E594ACDF433A}" sibTransId="{D72E6CEF-6508-4101-A0CC-FBF648D1D13D}"/>
    <dgm:cxn modelId="{5C92674F-99C5-4B98-AE5F-F8FFF3B799D2}" type="presOf" srcId="{969D1566-2FD7-4E65-9530-02D63B438C54}" destId="{CEE52A0B-FB5C-4994-95CD-C6288807DF63}" srcOrd="1" destOrd="0" presId="urn:microsoft.com/office/officeart/2005/8/layout/list1"/>
    <dgm:cxn modelId="{694EEF8E-8FDF-494E-8907-1716C1636487}" srcId="{D29EBD43-9E66-41B2-89F4-2EE142D7590B}" destId="{89FF52D7-9741-4BC1-9EED-B99207A9352C}" srcOrd="3" destOrd="0" parTransId="{7DD0D42C-2800-495B-94DD-988856C22A89}" sibTransId="{2AC21ADC-FF0A-4E3B-B1BE-138FED7BEC74}"/>
    <dgm:cxn modelId="{01EF2AB3-3CCF-4971-88DB-D0FFA58B4749}" type="presOf" srcId="{FDD3F62C-0C9D-4D75-A8E8-C51BAA6EA2A8}" destId="{065A26D3-DBF9-49A4-8BBD-B5FA1B880FD7}" srcOrd="1" destOrd="0" presId="urn:microsoft.com/office/officeart/2005/8/layout/list1"/>
    <dgm:cxn modelId="{1595F92F-9ACC-4F50-8BF3-A8BAC162AEA6}" type="presOf" srcId="{89FF52D7-9741-4BC1-9EED-B99207A9352C}" destId="{6371F68E-29D6-49D6-97C1-BEC5AE0299BE}" srcOrd="1" destOrd="0" presId="urn:microsoft.com/office/officeart/2005/8/layout/list1"/>
    <dgm:cxn modelId="{5CD568C9-3E33-47F4-9BBD-BD0A80B3B6A1}" srcId="{D29EBD43-9E66-41B2-89F4-2EE142D7590B}" destId="{FDD3F62C-0C9D-4D75-A8E8-C51BAA6EA2A8}" srcOrd="0" destOrd="0" parTransId="{85F8738C-80CA-4479-8278-C01D8D6B8FCE}" sibTransId="{BF4052D9-DD2C-452F-8808-0000E3D9AD72}"/>
    <dgm:cxn modelId="{A77A3222-01C3-4840-B81D-18A154F24325}" type="presParOf" srcId="{DD752649-7315-4BB9-9BC1-1DC5FBBAE08F}" destId="{0A68848B-0B67-4027-989E-1821055D438C}" srcOrd="0" destOrd="0" presId="urn:microsoft.com/office/officeart/2005/8/layout/list1"/>
    <dgm:cxn modelId="{02831042-E071-4F30-81BA-21A416D5682B}" type="presParOf" srcId="{0A68848B-0B67-4027-989E-1821055D438C}" destId="{5E5F92F7-61DB-4582-B57F-A62448BDBF75}" srcOrd="0" destOrd="0" presId="urn:microsoft.com/office/officeart/2005/8/layout/list1"/>
    <dgm:cxn modelId="{4567B3B8-B26E-49CC-8A01-A501A0BF863B}" type="presParOf" srcId="{0A68848B-0B67-4027-989E-1821055D438C}" destId="{065A26D3-DBF9-49A4-8BBD-B5FA1B880FD7}" srcOrd="1" destOrd="0" presId="urn:microsoft.com/office/officeart/2005/8/layout/list1"/>
    <dgm:cxn modelId="{DB1DE917-3F65-475A-8F93-484C5044A35A}" type="presParOf" srcId="{DD752649-7315-4BB9-9BC1-1DC5FBBAE08F}" destId="{94641A1C-16E9-44F4-B28D-7E7F081FAB7F}" srcOrd="1" destOrd="0" presId="urn:microsoft.com/office/officeart/2005/8/layout/list1"/>
    <dgm:cxn modelId="{8FF180B0-BEDB-45DE-AA2D-3401E05329A5}" type="presParOf" srcId="{DD752649-7315-4BB9-9BC1-1DC5FBBAE08F}" destId="{ACE8850A-3BDC-4A1F-B30C-174F4D75921F}" srcOrd="2" destOrd="0" presId="urn:microsoft.com/office/officeart/2005/8/layout/list1"/>
    <dgm:cxn modelId="{3B0E4866-6851-4EE6-807D-F06AC4804BD2}" type="presParOf" srcId="{DD752649-7315-4BB9-9BC1-1DC5FBBAE08F}" destId="{6EF3F63E-F920-438E-8432-FD2B50E3137D}" srcOrd="3" destOrd="0" presId="urn:microsoft.com/office/officeart/2005/8/layout/list1"/>
    <dgm:cxn modelId="{8498525A-0C4D-48ED-BC22-69887FB02E03}" type="presParOf" srcId="{DD752649-7315-4BB9-9BC1-1DC5FBBAE08F}" destId="{B4290373-085E-49F2-AE58-D58FFB2BDEE4}" srcOrd="4" destOrd="0" presId="urn:microsoft.com/office/officeart/2005/8/layout/list1"/>
    <dgm:cxn modelId="{7805401A-D416-463A-BEE4-79FF9248737D}" type="presParOf" srcId="{B4290373-085E-49F2-AE58-D58FFB2BDEE4}" destId="{9A6AD277-38D7-4EC6-868F-1AA729A33FE0}" srcOrd="0" destOrd="0" presId="urn:microsoft.com/office/officeart/2005/8/layout/list1"/>
    <dgm:cxn modelId="{B8902B53-2E86-40B9-B7C9-0F87D1C8B18B}" type="presParOf" srcId="{B4290373-085E-49F2-AE58-D58FFB2BDEE4}" destId="{22822C8E-652E-4042-AA05-590AEAAA4D6A}" srcOrd="1" destOrd="0" presId="urn:microsoft.com/office/officeart/2005/8/layout/list1"/>
    <dgm:cxn modelId="{F475DFE4-D25D-410B-9E75-424611C94724}" type="presParOf" srcId="{DD752649-7315-4BB9-9BC1-1DC5FBBAE08F}" destId="{9D25780F-6CAE-4A2A-A0AD-D1E0255D59E2}" srcOrd="5" destOrd="0" presId="urn:microsoft.com/office/officeart/2005/8/layout/list1"/>
    <dgm:cxn modelId="{D1D9FA59-165E-4A1B-BBB6-F1D935D4C448}" type="presParOf" srcId="{DD752649-7315-4BB9-9BC1-1DC5FBBAE08F}" destId="{057A5D20-BFA4-407C-9BD5-82004AB1BF30}" srcOrd="6" destOrd="0" presId="urn:microsoft.com/office/officeart/2005/8/layout/list1"/>
    <dgm:cxn modelId="{296BD6C0-E1B5-4CCB-B265-0961513C7C39}" type="presParOf" srcId="{DD752649-7315-4BB9-9BC1-1DC5FBBAE08F}" destId="{21899534-0B6F-45BB-B9A0-F876D94FF1CC}" srcOrd="7" destOrd="0" presId="urn:microsoft.com/office/officeart/2005/8/layout/list1"/>
    <dgm:cxn modelId="{4284F222-0F62-4A00-AE57-FFDEDEA85C10}" type="presParOf" srcId="{DD752649-7315-4BB9-9BC1-1DC5FBBAE08F}" destId="{70512D82-8A1B-472D-9702-84FC8CBFCF6A}" srcOrd="8" destOrd="0" presId="urn:microsoft.com/office/officeart/2005/8/layout/list1"/>
    <dgm:cxn modelId="{98AC05C6-60D9-450F-867D-A836C688BFBA}" type="presParOf" srcId="{70512D82-8A1B-472D-9702-84FC8CBFCF6A}" destId="{457A9B04-0ADE-4B89-A179-C68E1D7A7A74}" srcOrd="0" destOrd="0" presId="urn:microsoft.com/office/officeart/2005/8/layout/list1"/>
    <dgm:cxn modelId="{923983CF-5831-4C0C-A1F8-E9BB161576CB}" type="presParOf" srcId="{70512D82-8A1B-472D-9702-84FC8CBFCF6A}" destId="{57452860-125E-485A-B340-8EC0263FD2DC}" srcOrd="1" destOrd="0" presId="urn:microsoft.com/office/officeart/2005/8/layout/list1"/>
    <dgm:cxn modelId="{8B1AF0A4-4799-4639-8644-1D8F937DE445}" type="presParOf" srcId="{DD752649-7315-4BB9-9BC1-1DC5FBBAE08F}" destId="{D50806EF-630A-4002-B56F-A331B0DDCC09}" srcOrd="9" destOrd="0" presId="urn:microsoft.com/office/officeart/2005/8/layout/list1"/>
    <dgm:cxn modelId="{EFA9C054-CD34-49A4-B867-EF1553FAAFE4}" type="presParOf" srcId="{DD752649-7315-4BB9-9BC1-1DC5FBBAE08F}" destId="{CB5CAE7A-4119-4A85-88AA-A916700CF0CC}" srcOrd="10" destOrd="0" presId="urn:microsoft.com/office/officeart/2005/8/layout/list1"/>
    <dgm:cxn modelId="{FF0C9CB0-AB95-408B-BD4D-446989C404EC}" type="presParOf" srcId="{DD752649-7315-4BB9-9BC1-1DC5FBBAE08F}" destId="{BD8908C3-09C6-4F76-88F7-B13E07D21EAD}" srcOrd="11" destOrd="0" presId="urn:microsoft.com/office/officeart/2005/8/layout/list1"/>
    <dgm:cxn modelId="{DA0DAD00-959A-4222-875C-8A4942BAA18C}" type="presParOf" srcId="{DD752649-7315-4BB9-9BC1-1DC5FBBAE08F}" destId="{36AEC969-9318-4A0C-8D52-03E86A189172}" srcOrd="12" destOrd="0" presId="urn:microsoft.com/office/officeart/2005/8/layout/list1"/>
    <dgm:cxn modelId="{5AEFA497-725F-40CF-8823-E9BC465520BC}" type="presParOf" srcId="{36AEC969-9318-4A0C-8D52-03E86A189172}" destId="{68C42103-2581-4A61-86C5-09046BC6CFE3}" srcOrd="0" destOrd="0" presId="urn:microsoft.com/office/officeart/2005/8/layout/list1"/>
    <dgm:cxn modelId="{4BF7F991-C0AF-4029-B293-4FB722AA38D3}" type="presParOf" srcId="{36AEC969-9318-4A0C-8D52-03E86A189172}" destId="{6371F68E-29D6-49D6-97C1-BEC5AE0299BE}" srcOrd="1" destOrd="0" presId="urn:microsoft.com/office/officeart/2005/8/layout/list1"/>
    <dgm:cxn modelId="{13EDD560-1D97-4C2E-945D-01C1804AF2E1}" type="presParOf" srcId="{DD752649-7315-4BB9-9BC1-1DC5FBBAE08F}" destId="{E177DDDD-F097-49EE-B2CC-6F233D8FEF07}" srcOrd="13" destOrd="0" presId="urn:microsoft.com/office/officeart/2005/8/layout/list1"/>
    <dgm:cxn modelId="{B34770BA-C134-4809-8972-139E10A7AFFF}" type="presParOf" srcId="{DD752649-7315-4BB9-9BC1-1DC5FBBAE08F}" destId="{E01ECFEA-7655-4740-8063-1F311CD752ED}" srcOrd="14" destOrd="0" presId="urn:microsoft.com/office/officeart/2005/8/layout/list1"/>
    <dgm:cxn modelId="{02CC1FAA-5F1E-436E-9C81-FB9D3A203B9A}" type="presParOf" srcId="{DD752649-7315-4BB9-9BC1-1DC5FBBAE08F}" destId="{6FD9A087-BF9D-4037-B9B2-0C4B09662797}" srcOrd="15" destOrd="0" presId="urn:microsoft.com/office/officeart/2005/8/layout/list1"/>
    <dgm:cxn modelId="{DB2325D5-F838-4A7B-9C80-99D7D3FEEF2A}" type="presParOf" srcId="{DD752649-7315-4BB9-9BC1-1DC5FBBAE08F}" destId="{B6355DCF-5D99-420F-A388-4D7BAEF01897}" srcOrd="16" destOrd="0" presId="urn:microsoft.com/office/officeart/2005/8/layout/list1"/>
    <dgm:cxn modelId="{091D6589-6DE5-4606-BB7F-2E2AAA0F9AA2}" type="presParOf" srcId="{B6355DCF-5D99-420F-A388-4D7BAEF01897}" destId="{C0828855-B6E0-4D63-8381-8FF2576361D4}" srcOrd="0" destOrd="0" presId="urn:microsoft.com/office/officeart/2005/8/layout/list1"/>
    <dgm:cxn modelId="{0676B123-277C-4873-A734-5C348F555887}" type="presParOf" srcId="{B6355DCF-5D99-420F-A388-4D7BAEF01897}" destId="{9DFEB7F9-C7B1-43F6-955C-1B7A17C47F70}" srcOrd="1" destOrd="0" presId="urn:microsoft.com/office/officeart/2005/8/layout/list1"/>
    <dgm:cxn modelId="{242EDBC2-401A-4CEA-B978-0BFFE26176F9}" type="presParOf" srcId="{DD752649-7315-4BB9-9BC1-1DC5FBBAE08F}" destId="{030E650E-C06B-4DEE-BE3B-2813150C7137}" srcOrd="17" destOrd="0" presId="urn:microsoft.com/office/officeart/2005/8/layout/list1"/>
    <dgm:cxn modelId="{8F281D5C-8607-40CD-B0D8-5C883AFA9B0B}" type="presParOf" srcId="{DD752649-7315-4BB9-9BC1-1DC5FBBAE08F}" destId="{7671340A-8874-4EBC-AE10-8DBBF106D1F3}" srcOrd="18" destOrd="0" presId="urn:microsoft.com/office/officeart/2005/8/layout/list1"/>
    <dgm:cxn modelId="{AF86C3A2-4433-4E7F-8D86-4776F5130095}" type="presParOf" srcId="{DD752649-7315-4BB9-9BC1-1DC5FBBAE08F}" destId="{559EC3E1-2762-4753-8237-EB81286618E8}" srcOrd="19" destOrd="0" presId="urn:microsoft.com/office/officeart/2005/8/layout/list1"/>
    <dgm:cxn modelId="{53BAFCC3-7316-4761-B01C-86A535A0502E}" type="presParOf" srcId="{DD752649-7315-4BB9-9BC1-1DC5FBBAE08F}" destId="{D210245B-DB2D-4476-8E14-A0D6B1DF0A9C}" srcOrd="20" destOrd="0" presId="urn:microsoft.com/office/officeart/2005/8/layout/list1"/>
    <dgm:cxn modelId="{219F9B1C-2805-4C6D-9C9D-10ED3ECD819C}" type="presParOf" srcId="{D210245B-DB2D-4476-8E14-A0D6B1DF0A9C}" destId="{B6FE64DA-3FD0-4475-B48B-266B39186733}" srcOrd="0" destOrd="0" presId="urn:microsoft.com/office/officeart/2005/8/layout/list1"/>
    <dgm:cxn modelId="{17E8E3A5-60B7-447E-AC84-3A17579E4B07}" type="presParOf" srcId="{D210245B-DB2D-4476-8E14-A0D6B1DF0A9C}" destId="{EC32709A-F387-4548-8C38-AFD8D7FB8FEC}" srcOrd="1" destOrd="0" presId="urn:microsoft.com/office/officeart/2005/8/layout/list1"/>
    <dgm:cxn modelId="{6628F9DF-34C3-4D40-B9B3-C6BFD4CF596F}" type="presParOf" srcId="{DD752649-7315-4BB9-9BC1-1DC5FBBAE08F}" destId="{BD84A91C-7204-4F81-843B-A8864ACEB7F8}" srcOrd="21" destOrd="0" presId="urn:microsoft.com/office/officeart/2005/8/layout/list1"/>
    <dgm:cxn modelId="{1EF596CB-E4E1-4B5B-9785-4095A3004046}" type="presParOf" srcId="{DD752649-7315-4BB9-9BC1-1DC5FBBAE08F}" destId="{95F34E82-47A4-42CB-9A6B-278EF33F4D28}" srcOrd="22" destOrd="0" presId="urn:microsoft.com/office/officeart/2005/8/layout/list1"/>
    <dgm:cxn modelId="{374538DE-0AE6-4381-BC69-1FDD3F2C4FAC}" type="presParOf" srcId="{DD752649-7315-4BB9-9BC1-1DC5FBBAE08F}" destId="{FD6BE29C-1B05-42AE-A624-98CAFDDAF19E}" srcOrd="23" destOrd="0" presId="urn:microsoft.com/office/officeart/2005/8/layout/list1"/>
    <dgm:cxn modelId="{413B94AC-0AC5-4952-8BCF-BDA4A3687488}" type="presParOf" srcId="{DD752649-7315-4BB9-9BC1-1DC5FBBAE08F}" destId="{30F29A8D-08CE-40C6-A288-65DBB84B3E33}" srcOrd="24" destOrd="0" presId="urn:microsoft.com/office/officeart/2005/8/layout/list1"/>
    <dgm:cxn modelId="{62AD438B-D7B2-4160-B905-61E882CC695E}" type="presParOf" srcId="{30F29A8D-08CE-40C6-A288-65DBB84B3E33}" destId="{70F9C270-5100-44DD-8BF6-508F6F0AA1E1}" srcOrd="0" destOrd="0" presId="urn:microsoft.com/office/officeart/2005/8/layout/list1"/>
    <dgm:cxn modelId="{40D22473-D63B-48B5-B53A-AEDC045AA310}" type="presParOf" srcId="{30F29A8D-08CE-40C6-A288-65DBB84B3E33}" destId="{CEE52A0B-FB5C-4994-95CD-C6288807DF63}" srcOrd="1" destOrd="0" presId="urn:microsoft.com/office/officeart/2005/8/layout/list1"/>
    <dgm:cxn modelId="{A9519131-9544-41D3-A6AF-C3AE04E19618}" type="presParOf" srcId="{DD752649-7315-4BB9-9BC1-1DC5FBBAE08F}" destId="{9554FF36-B5F9-4597-AE74-CFE9DF15C7B7}" srcOrd="25" destOrd="0" presId="urn:microsoft.com/office/officeart/2005/8/layout/list1"/>
    <dgm:cxn modelId="{F958A468-A9DE-4C0D-8F5D-63EAEAD55E03}" type="presParOf" srcId="{DD752649-7315-4BB9-9BC1-1DC5FBBAE08F}" destId="{1B7FAC82-672C-467D-BDD4-2EB82BA8B011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1267788-2914-4C9B-8CA7-897D0F524CDB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5E0625E-AFD3-444A-867E-5BFC440C99DB}">
      <dgm:prSet/>
      <dgm:spPr/>
      <dgm:t>
        <a:bodyPr/>
        <a:lstStyle/>
        <a:p>
          <a:pPr rtl="0"/>
          <a:r>
            <a:rPr lang="uk-UA" smtClean="0"/>
            <a:t>еластичні хірургічні затискачі, які не викликають руйнування органів і тканин;</a:t>
          </a:r>
          <a:endParaRPr lang="uk-UA"/>
        </a:p>
      </dgm:t>
    </dgm:pt>
    <dgm:pt modelId="{75AAF0A7-60EE-4822-9AD3-6E93F0EA3F13}" type="parTrans" cxnId="{CB2E2488-4792-4D06-A722-59580AC32E05}">
      <dgm:prSet/>
      <dgm:spPr/>
      <dgm:t>
        <a:bodyPr/>
        <a:lstStyle/>
        <a:p>
          <a:endParaRPr lang="ru-RU"/>
        </a:p>
      </dgm:t>
    </dgm:pt>
    <dgm:pt modelId="{D918C86C-A2F5-49B2-8A70-6A203EC9D234}" type="sibTrans" cxnId="{CB2E2488-4792-4D06-A722-59580AC32E05}">
      <dgm:prSet/>
      <dgm:spPr/>
      <dgm:t>
        <a:bodyPr/>
        <a:lstStyle/>
        <a:p>
          <a:endParaRPr lang="ru-RU"/>
        </a:p>
      </dgm:t>
    </dgm:pt>
    <dgm:pt modelId="{5F08A844-AC6D-406A-980D-67099B88D015}">
      <dgm:prSet/>
      <dgm:spPr/>
      <dgm:t>
        <a:bodyPr/>
        <a:lstStyle/>
        <a:p>
          <a:pPr rtl="0"/>
          <a:r>
            <a:rPr lang="uk-UA" dirty="0" smtClean="0"/>
            <a:t>жорсткі хірургічні затискачі, що викликають при впливі протягом двох годин оборотні або при впливі більше двох годин необоротні зміни тканини;</a:t>
          </a:r>
          <a:endParaRPr lang="uk-UA" dirty="0"/>
        </a:p>
      </dgm:t>
    </dgm:pt>
    <dgm:pt modelId="{208899E1-9F88-4991-9865-73A8EFAA41D0}" type="parTrans" cxnId="{9E9CF62D-BEC2-4BEA-8634-CE85B942C889}">
      <dgm:prSet/>
      <dgm:spPr/>
      <dgm:t>
        <a:bodyPr/>
        <a:lstStyle/>
        <a:p>
          <a:endParaRPr lang="ru-RU"/>
        </a:p>
      </dgm:t>
    </dgm:pt>
    <dgm:pt modelId="{3EC78AD0-0602-4035-B97F-ECB9C01B3167}" type="sibTrans" cxnId="{9E9CF62D-BEC2-4BEA-8634-CE85B942C889}">
      <dgm:prSet/>
      <dgm:spPr/>
      <dgm:t>
        <a:bodyPr/>
        <a:lstStyle/>
        <a:p>
          <a:endParaRPr lang="ru-RU"/>
        </a:p>
      </dgm:t>
    </dgm:pt>
    <dgm:pt modelId="{9A14600A-B4DF-4282-9C09-56568B7E37AC}">
      <dgm:prSet/>
      <dgm:spPr/>
      <dgm:t>
        <a:bodyPr/>
        <a:lstStyle/>
        <a:p>
          <a:pPr rtl="0"/>
          <a:r>
            <a:rPr lang="uk-UA" smtClean="0"/>
            <a:t>хірургічні затискачі, які викликають руйнування органів і тканин.</a:t>
          </a:r>
          <a:endParaRPr lang="uk-UA"/>
        </a:p>
      </dgm:t>
    </dgm:pt>
    <dgm:pt modelId="{5BF5A710-C2DA-409E-B111-ACFC9BD67C4B}" type="parTrans" cxnId="{17554C75-E0FB-4F9B-9A17-FA19F6202E1F}">
      <dgm:prSet/>
      <dgm:spPr/>
      <dgm:t>
        <a:bodyPr/>
        <a:lstStyle/>
        <a:p>
          <a:endParaRPr lang="ru-RU"/>
        </a:p>
      </dgm:t>
    </dgm:pt>
    <dgm:pt modelId="{459B49B2-8E77-4916-BF4A-F6201E2B54A2}" type="sibTrans" cxnId="{17554C75-E0FB-4F9B-9A17-FA19F6202E1F}">
      <dgm:prSet/>
      <dgm:spPr/>
      <dgm:t>
        <a:bodyPr/>
        <a:lstStyle/>
        <a:p>
          <a:endParaRPr lang="ru-RU"/>
        </a:p>
      </dgm:t>
    </dgm:pt>
    <dgm:pt modelId="{C17DF49B-48DE-4254-8B18-88885040BEFC}" type="pres">
      <dgm:prSet presAssocID="{E1267788-2914-4C9B-8CA7-897D0F524CD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835D0D-3869-4588-80BC-8AC9381C6489}" type="pres">
      <dgm:prSet presAssocID="{E1267788-2914-4C9B-8CA7-897D0F524CDB}" presName="fgShape" presStyleLbl="fgShp" presStyleIdx="0" presStyleCnt="1"/>
      <dgm:spPr/>
    </dgm:pt>
    <dgm:pt modelId="{4B182FC9-0325-4B7F-B5A0-0415C991AB6F}" type="pres">
      <dgm:prSet presAssocID="{E1267788-2914-4C9B-8CA7-897D0F524CDB}" presName="linComp" presStyleCnt="0"/>
      <dgm:spPr/>
    </dgm:pt>
    <dgm:pt modelId="{2525213A-A497-4149-9454-800DA1CFDA1B}" type="pres">
      <dgm:prSet presAssocID="{A5E0625E-AFD3-444A-867E-5BFC440C99DB}" presName="compNode" presStyleCnt="0"/>
      <dgm:spPr/>
    </dgm:pt>
    <dgm:pt modelId="{A795E40E-EC3C-45F9-A87C-3DEDC7BBBF14}" type="pres">
      <dgm:prSet presAssocID="{A5E0625E-AFD3-444A-867E-5BFC440C99DB}" presName="bkgdShape" presStyleLbl="node1" presStyleIdx="0" presStyleCnt="3"/>
      <dgm:spPr/>
      <dgm:t>
        <a:bodyPr/>
        <a:lstStyle/>
        <a:p>
          <a:endParaRPr lang="ru-RU"/>
        </a:p>
      </dgm:t>
    </dgm:pt>
    <dgm:pt modelId="{438E27BB-A39C-4E68-9FFB-20372558A884}" type="pres">
      <dgm:prSet presAssocID="{A5E0625E-AFD3-444A-867E-5BFC440C99DB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B6028-CEE2-40D5-9963-0C3EAC4E72B9}" type="pres">
      <dgm:prSet presAssocID="{A5E0625E-AFD3-444A-867E-5BFC440C99DB}" presName="invisiNode" presStyleLbl="node1" presStyleIdx="0" presStyleCnt="3"/>
      <dgm:spPr/>
    </dgm:pt>
    <dgm:pt modelId="{6F77F497-4596-4A2D-A208-5CDD5B87A301}" type="pres">
      <dgm:prSet presAssocID="{A5E0625E-AFD3-444A-867E-5BFC440C99DB}" presName="imagNode" presStyleLbl="fgImgPlace1" presStyleIdx="0" presStyleCnt="3"/>
      <dgm:spPr/>
    </dgm:pt>
    <dgm:pt modelId="{BA0C4916-70DB-4A30-996D-332E965DAB2F}" type="pres">
      <dgm:prSet presAssocID="{D918C86C-A2F5-49B2-8A70-6A203EC9D23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F6CA38F-03A4-455B-A6FB-D1BCEBF5F0A0}" type="pres">
      <dgm:prSet presAssocID="{5F08A844-AC6D-406A-980D-67099B88D015}" presName="compNode" presStyleCnt="0"/>
      <dgm:spPr/>
    </dgm:pt>
    <dgm:pt modelId="{E80A1FA4-C41E-48C2-BE75-24DE0BB2B404}" type="pres">
      <dgm:prSet presAssocID="{5F08A844-AC6D-406A-980D-67099B88D015}" presName="bkgdShape" presStyleLbl="node1" presStyleIdx="1" presStyleCnt="3"/>
      <dgm:spPr/>
      <dgm:t>
        <a:bodyPr/>
        <a:lstStyle/>
        <a:p>
          <a:endParaRPr lang="ru-RU"/>
        </a:p>
      </dgm:t>
    </dgm:pt>
    <dgm:pt modelId="{E2C3834C-D82F-40EE-BCDB-307F1225E17E}" type="pres">
      <dgm:prSet presAssocID="{5F08A844-AC6D-406A-980D-67099B88D015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E208B-2A1F-41FF-A672-736A0E13C107}" type="pres">
      <dgm:prSet presAssocID="{5F08A844-AC6D-406A-980D-67099B88D015}" presName="invisiNode" presStyleLbl="node1" presStyleIdx="1" presStyleCnt="3"/>
      <dgm:spPr/>
    </dgm:pt>
    <dgm:pt modelId="{FBA1DB4E-749B-40F5-985B-0F18C3131663}" type="pres">
      <dgm:prSet presAssocID="{5F08A844-AC6D-406A-980D-67099B88D015}" presName="imagNode" presStyleLbl="fgImgPlace1" presStyleIdx="1" presStyleCnt="3"/>
      <dgm:spPr/>
    </dgm:pt>
    <dgm:pt modelId="{73B2C4F5-87DA-4C0C-B4AA-D59F74283DEB}" type="pres">
      <dgm:prSet presAssocID="{3EC78AD0-0602-4035-B97F-ECB9C01B316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FC99AC0-D3D5-4737-99B6-C632C3A1ABFD}" type="pres">
      <dgm:prSet presAssocID="{9A14600A-B4DF-4282-9C09-56568B7E37AC}" presName="compNode" presStyleCnt="0"/>
      <dgm:spPr/>
    </dgm:pt>
    <dgm:pt modelId="{94B4F554-8724-4BFE-AEC0-C8D82302F521}" type="pres">
      <dgm:prSet presAssocID="{9A14600A-B4DF-4282-9C09-56568B7E37AC}" presName="bkgdShape" presStyleLbl="node1" presStyleIdx="2" presStyleCnt="3"/>
      <dgm:spPr/>
      <dgm:t>
        <a:bodyPr/>
        <a:lstStyle/>
        <a:p>
          <a:endParaRPr lang="ru-RU"/>
        </a:p>
      </dgm:t>
    </dgm:pt>
    <dgm:pt modelId="{2B1EE28E-E37E-4BFA-8DFE-CCE85754D6E5}" type="pres">
      <dgm:prSet presAssocID="{9A14600A-B4DF-4282-9C09-56568B7E37A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96DE4D-38CD-46FF-978C-D11948B32A5B}" type="pres">
      <dgm:prSet presAssocID="{9A14600A-B4DF-4282-9C09-56568B7E37AC}" presName="invisiNode" presStyleLbl="node1" presStyleIdx="2" presStyleCnt="3"/>
      <dgm:spPr/>
    </dgm:pt>
    <dgm:pt modelId="{947E0490-9115-4496-994D-E6955A647BED}" type="pres">
      <dgm:prSet presAssocID="{9A14600A-B4DF-4282-9C09-56568B7E37AC}" presName="imagNode" presStyleLbl="fgImgPlace1" presStyleIdx="2" presStyleCnt="3"/>
      <dgm:spPr/>
    </dgm:pt>
  </dgm:ptLst>
  <dgm:cxnLst>
    <dgm:cxn modelId="{CB2E2488-4792-4D06-A722-59580AC32E05}" srcId="{E1267788-2914-4C9B-8CA7-897D0F524CDB}" destId="{A5E0625E-AFD3-444A-867E-5BFC440C99DB}" srcOrd="0" destOrd="0" parTransId="{75AAF0A7-60EE-4822-9AD3-6E93F0EA3F13}" sibTransId="{D918C86C-A2F5-49B2-8A70-6A203EC9D234}"/>
    <dgm:cxn modelId="{C6AA9862-3A01-459D-90C4-71797EA48F8A}" type="presOf" srcId="{9A14600A-B4DF-4282-9C09-56568B7E37AC}" destId="{94B4F554-8724-4BFE-AEC0-C8D82302F521}" srcOrd="0" destOrd="0" presId="urn:microsoft.com/office/officeart/2005/8/layout/hList7"/>
    <dgm:cxn modelId="{A128235C-D4B6-49E1-97D3-3AC699B52760}" type="presOf" srcId="{5F08A844-AC6D-406A-980D-67099B88D015}" destId="{E2C3834C-D82F-40EE-BCDB-307F1225E17E}" srcOrd="1" destOrd="0" presId="urn:microsoft.com/office/officeart/2005/8/layout/hList7"/>
    <dgm:cxn modelId="{D3862ADC-9434-4438-B17E-D3CFE031E92F}" type="presOf" srcId="{A5E0625E-AFD3-444A-867E-5BFC440C99DB}" destId="{438E27BB-A39C-4E68-9FFB-20372558A884}" srcOrd="1" destOrd="0" presId="urn:microsoft.com/office/officeart/2005/8/layout/hList7"/>
    <dgm:cxn modelId="{A4E50F94-4B7D-4F2E-8ACB-D829F8626796}" type="presOf" srcId="{E1267788-2914-4C9B-8CA7-897D0F524CDB}" destId="{C17DF49B-48DE-4254-8B18-88885040BEFC}" srcOrd="0" destOrd="0" presId="urn:microsoft.com/office/officeart/2005/8/layout/hList7"/>
    <dgm:cxn modelId="{202BC723-5FC1-452E-83D9-050561DB1E57}" type="presOf" srcId="{3EC78AD0-0602-4035-B97F-ECB9C01B3167}" destId="{73B2C4F5-87DA-4C0C-B4AA-D59F74283DEB}" srcOrd="0" destOrd="0" presId="urn:microsoft.com/office/officeart/2005/8/layout/hList7"/>
    <dgm:cxn modelId="{E72C6A97-8402-45E9-9AC2-4FC155B9DC16}" type="presOf" srcId="{9A14600A-B4DF-4282-9C09-56568B7E37AC}" destId="{2B1EE28E-E37E-4BFA-8DFE-CCE85754D6E5}" srcOrd="1" destOrd="0" presId="urn:microsoft.com/office/officeart/2005/8/layout/hList7"/>
    <dgm:cxn modelId="{9E9CF62D-BEC2-4BEA-8634-CE85B942C889}" srcId="{E1267788-2914-4C9B-8CA7-897D0F524CDB}" destId="{5F08A844-AC6D-406A-980D-67099B88D015}" srcOrd="1" destOrd="0" parTransId="{208899E1-9F88-4991-9865-73A8EFAA41D0}" sibTransId="{3EC78AD0-0602-4035-B97F-ECB9C01B3167}"/>
    <dgm:cxn modelId="{28B4BFBA-E069-4CD4-A658-6475A04F5F96}" type="presOf" srcId="{D918C86C-A2F5-49B2-8A70-6A203EC9D234}" destId="{BA0C4916-70DB-4A30-996D-332E965DAB2F}" srcOrd="0" destOrd="0" presId="urn:microsoft.com/office/officeart/2005/8/layout/hList7"/>
    <dgm:cxn modelId="{17554C75-E0FB-4F9B-9A17-FA19F6202E1F}" srcId="{E1267788-2914-4C9B-8CA7-897D0F524CDB}" destId="{9A14600A-B4DF-4282-9C09-56568B7E37AC}" srcOrd="2" destOrd="0" parTransId="{5BF5A710-C2DA-409E-B111-ACFC9BD67C4B}" sibTransId="{459B49B2-8E77-4916-BF4A-F6201E2B54A2}"/>
    <dgm:cxn modelId="{D8D35DA0-F6C8-41CF-84C8-7919B0A116EC}" type="presOf" srcId="{5F08A844-AC6D-406A-980D-67099B88D015}" destId="{E80A1FA4-C41E-48C2-BE75-24DE0BB2B404}" srcOrd="0" destOrd="0" presId="urn:microsoft.com/office/officeart/2005/8/layout/hList7"/>
    <dgm:cxn modelId="{CBB7DB51-D30C-4312-B752-0D49E419E6DD}" type="presOf" srcId="{A5E0625E-AFD3-444A-867E-5BFC440C99DB}" destId="{A795E40E-EC3C-45F9-A87C-3DEDC7BBBF14}" srcOrd="0" destOrd="0" presId="urn:microsoft.com/office/officeart/2005/8/layout/hList7"/>
    <dgm:cxn modelId="{D000E77C-E5A7-4CF7-A4F6-D919BC4CA4B8}" type="presParOf" srcId="{C17DF49B-48DE-4254-8B18-88885040BEFC}" destId="{D9835D0D-3869-4588-80BC-8AC9381C6489}" srcOrd="0" destOrd="0" presId="urn:microsoft.com/office/officeart/2005/8/layout/hList7"/>
    <dgm:cxn modelId="{E87B9F07-3E66-495D-A416-7580E9B632B1}" type="presParOf" srcId="{C17DF49B-48DE-4254-8B18-88885040BEFC}" destId="{4B182FC9-0325-4B7F-B5A0-0415C991AB6F}" srcOrd="1" destOrd="0" presId="urn:microsoft.com/office/officeart/2005/8/layout/hList7"/>
    <dgm:cxn modelId="{3248752F-C969-4723-8967-0EE7360DCD00}" type="presParOf" srcId="{4B182FC9-0325-4B7F-B5A0-0415C991AB6F}" destId="{2525213A-A497-4149-9454-800DA1CFDA1B}" srcOrd="0" destOrd="0" presId="urn:microsoft.com/office/officeart/2005/8/layout/hList7"/>
    <dgm:cxn modelId="{CD27A572-59BF-4A89-8440-8BCE0E93D875}" type="presParOf" srcId="{2525213A-A497-4149-9454-800DA1CFDA1B}" destId="{A795E40E-EC3C-45F9-A87C-3DEDC7BBBF14}" srcOrd="0" destOrd="0" presId="urn:microsoft.com/office/officeart/2005/8/layout/hList7"/>
    <dgm:cxn modelId="{8AC39224-5F46-4242-9FCF-6D49F7CCB86D}" type="presParOf" srcId="{2525213A-A497-4149-9454-800DA1CFDA1B}" destId="{438E27BB-A39C-4E68-9FFB-20372558A884}" srcOrd="1" destOrd="0" presId="urn:microsoft.com/office/officeart/2005/8/layout/hList7"/>
    <dgm:cxn modelId="{4A22B147-8754-424B-A2A7-C71AAFB4D7A2}" type="presParOf" srcId="{2525213A-A497-4149-9454-800DA1CFDA1B}" destId="{D56B6028-CEE2-40D5-9963-0C3EAC4E72B9}" srcOrd="2" destOrd="0" presId="urn:microsoft.com/office/officeart/2005/8/layout/hList7"/>
    <dgm:cxn modelId="{9419EDAE-89D9-4D5E-A18E-5EB16555EEC2}" type="presParOf" srcId="{2525213A-A497-4149-9454-800DA1CFDA1B}" destId="{6F77F497-4596-4A2D-A208-5CDD5B87A301}" srcOrd="3" destOrd="0" presId="urn:microsoft.com/office/officeart/2005/8/layout/hList7"/>
    <dgm:cxn modelId="{B2C955B7-F3F5-4B50-826F-894DEFF22D8D}" type="presParOf" srcId="{4B182FC9-0325-4B7F-B5A0-0415C991AB6F}" destId="{BA0C4916-70DB-4A30-996D-332E965DAB2F}" srcOrd="1" destOrd="0" presId="urn:microsoft.com/office/officeart/2005/8/layout/hList7"/>
    <dgm:cxn modelId="{34780430-17D4-45A4-90DA-5D5F6A15B1BE}" type="presParOf" srcId="{4B182FC9-0325-4B7F-B5A0-0415C991AB6F}" destId="{5F6CA38F-03A4-455B-A6FB-D1BCEBF5F0A0}" srcOrd="2" destOrd="0" presId="urn:microsoft.com/office/officeart/2005/8/layout/hList7"/>
    <dgm:cxn modelId="{75B7E2DE-BAB3-4B64-A711-E8F3D99330E6}" type="presParOf" srcId="{5F6CA38F-03A4-455B-A6FB-D1BCEBF5F0A0}" destId="{E80A1FA4-C41E-48C2-BE75-24DE0BB2B404}" srcOrd="0" destOrd="0" presId="urn:microsoft.com/office/officeart/2005/8/layout/hList7"/>
    <dgm:cxn modelId="{F2133644-C49E-4D50-BCDC-AED9327CB139}" type="presParOf" srcId="{5F6CA38F-03A4-455B-A6FB-D1BCEBF5F0A0}" destId="{E2C3834C-D82F-40EE-BCDB-307F1225E17E}" srcOrd="1" destOrd="0" presId="urn:microsoft.com/office/officeart/2005/8/layout/hList7"/>
    <dgm:cxn modelId="{AEB4F781-41BA-4F5A-AB98-6FDBF46A0248}" type="presParOf" srcId="{5F6CA38F-03A4-455B-A6FB-D1BCEBF5F0A0}" destId="{5B7E208B-2A1F-41FF-A672-736A0E13C107}" srcOrd="2" destOrd="0" presId="urn:microsoft.com/office/officeart/2005/8/layout/hList7"/>
    <dgm:cxn modelId="{C339C56D-18DE-41E9-8EFD-752971668F5E}" type="presParOf" srcId="{5F6CA38F-03A4-455B-A6FB-D1BCEBF5F0A0}" destId="{FBA1DB4E-749B-40F5-985B-0F18C3131663}" srcOrd="3" destOrd="0" presId="urn:microsoft.com/office/officeart/2005/8/layout/hList7"/>
    <dgm:cxn modelId="{43935B9A-6157-40AD-A618-3E049E66641A}" type="presParOf" srcId="{4B182FC9-0325-4B7F-B5A0-0415C991AB6F}" destId="{73B2C4F5-87DA-4C0C-B4AA-D59F74283DEB}" srcOrd="3" destOrd="0" presId="urn:microsoft.com/office/officeart/2005/8/layout/hList7"/>
    <dgm:cxn modelId="{42B30D6A-93E4-40A4-AB80-737EE2C2A709}" type="presParOf" srcId="{4B182FC9-0325-4B7F-B5A0-0415C991AB6F}" destId="{9FC99AC0-D3D5-4737-99B6-C632C3A1ABFD}" srcOrd="4" destOrd="0" presId="urn:microsoft.com/office/officeart/2005/8/layout/hList7"/>
    <dgm:cxn modelId="{34292E91-3F8D-4F83-9B78-FA0E94342653}" type="presParOf" srcId="{9FC99AC0-D3D5-4737-99B6-C632C3A1ABFD}" destId="{94B4F554-8724-4BFE-AEC0-C8D82302F521}" srcOrd="0" destOrd="0" presId="urn:microsoft.com/office/officeart/2005/8/layout/hList7"/>
    <dgm:cxn modelId="{7B415E43-C75B-42CD-B790-608A5022FEB7}" type="presParOf" srcId="{9FC99AC0-D3D5-4737-99B6-C632C3A1ABFD}" destId="{2B1EE28E-E37E-4BFA-8DFE-CCE85754D6E5}" srcOrd="1" destOrd="0" presId="urn:microsoft.com/office/officeart/2005/8/layout/hList7"/>
    <dgm:cxn modelId="{C6706160-23B2-407D-90F5-648A1981EACC}" type="presParOf" srcId="{9FC99AC0-D3D5-4737-99B6-C632C3A1ABFD}" destId="{D596DE4D-38CD-46FF-978C-D11948B32A5B}" srcOrd="2" destOrd="0" presId="urn:microsoft.com/office/officeart/2005/8/layout/hList7"/>
    <dgm:cxn modelId="{A60C45ED-B2D8-439A-8FED-84AC283A27AD}" type="presParOf" srcId="{9FC99AC0-D3D5-4737-99B6-C632C3A1ABFD}" destId="{947E0490-9115-4496-994D-E6955A647BE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9373BE8-4A70-4C15-A546-02744871E5B8}" type="doc">
      <dgm:prSet loTypeId="urn:microsoft.com/office/officeart/2005/8/layout/vProcess5" loCatId="process" qsTypeId="urn:microsoft.com/office/officeart/2005/8/quickstyle/3d3" qsCatId="3D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1167849F-31D9-44C8-99A6-1BF117AC755B}">
      <dgm:prSet/>
      <dgm:spPr/>
      <dgm:t>
        <a:bodyPr/>
        <a:lstStyle/>
        <a:p>
          <a:pPr rtl="0"/>
          <a:r>
            <a:rPr lang="uk-UA" smtClean="0"/>
            <a:t>Затискач кровоспинний зубчастий.</a:t>
          </a:r>
          <a:endParaRPr lang="uk-UA"/>
        </a:p>
      </dgm:t>
    </dgm:pt>
    <dgm:pt modelId="{CB60F42F-5A6E-4E75-BF85-BA81A491E758}" type="parTrans" cxnId="{287D23C7-F1D2-4A42-A447-7DCEF93E9F52}">
      <dgm:prSet/>
      <dgm:spPr/>
      <dgm:t>
        <a:bodyPr/>
        <a:lstStyle/>
        <a:p>
          <a:endParaRPr lang="ru-RU"/>
        </a:p>
      </dgm:t>
    </dgm:pt>
    <dgm:pt modelId="{56FC0195-660A-4F50-B43C-8158A6D27667}" type="sibTrans" cxnId="{287D23C7-F1D2-4A42-A447-7DCEF93E9F52}">
      <dgm:prSet/>
      <dgm:spPr/>
      <dgm:t>
        <a:bodyPr/>
        <a:lstStyle/>
        <a:p>
          <a:endParaRPr lang="ru-RU"/>
        </a:p>
      </dgm:t>
    </dgm:pt>
    <dgm:pt modelId="{3E5DE092-DFC1-46DB-B8ED-02FC071442EC}">
      <dgm:prSet/>
      <dgm:spPr/>
      <dgm:t>
        <a:bodyPr/>
        <a:lstStyle/>
        <a:p>
          <a:pPr rtl="0"/>
          <a:r>
            <a:rPr lang="uk-UA" smtClean="0"/>
            <a:t>Затискач кровоспинний з нарізкою.</a:t>
          </a:r>
          <a:endParaRPr lang="uk-UA"/>
        </a:p>
      </dgm:t>
    </dgm:pt>
    <dgm:pt modelId="{01196131-A3BC-47C5-B7A6-9B9D1D179D20}" type="parTrans" cxnId="{4BF4E087-5CC8-4C85-AEC4-CEACB3D8CE5C}">
      <dgm:prSet/>
      <dgm:spPr/>
      <dgm:t>
        <a:bodyPr/>
        <a:lstStyle/>
        <a:p>
          <a:endParaRPr lang="ru-RU"/>
        </a:p>
      </dgm:t>
    </dgm:pt>
    <dgm:pt modelId="{8293704B-89ED-4B39-A2C5-21D32788AE78}" type="sibTrans" cxnId="{4BF4E087-5CC8-4C85-AEC4-CEACB3D8CE5C}">
      <dgm:prSet/>
      <dgm:spPr/>
      <dgm:t>
        <a:bodyPr/>
        <a:lstStyle/>
        <a:p>
          <a:endParaRPr lang="ru-RU"/>
        </a:p>
      </dgm:t>
    </dgm:pt>
    <dgm:pt modelId="{2A95941C-D0FD-49E0-B44F-63C0DCD96436}">
      <dgm:prSet/>
      <dgm:spPr/>
      <dgm:t>
        <a:bodyPr/>
        <a:lstStyle/>
        <a:p>
          <a:pPr rtl="0"/>
          <a:r>
            <a:rPr lang="uk-UA" dirty="0" smtClean="0"/>
            <a:t>Затискач кровоспинний нейрохірургічний типу «Москіт».</a:t>
          </a:r>
          <a:endParaRPr lang="uk-UA" dirty="0"/>
        </a:p>
      </dgm:t>
    </dgm:pt>
    <dgm:pt modelId="{E3FD7EF8-419B-4368-A8C4-BC9908486108}" type="parTrans" cxnId="{E7D89296-691A-461A-9ABA-4F94916E3F0C}">
      <dgm:prSet/>
      <dgm:spPr/>
      <dgm:t>
        <a:bodyPr/>
        <a:lstStyle/>
        <a:p>
          <a:endParaRPr lang="ru-RU"/>
        </a:p>
      </dgm:t>
    </dgm:pt>
    <dgm:pt modelId="{02A03332-11F7-43A1-BF10-6C7F62137EC5}" type="sibTrans" cxnId="{E7D89296-691A-461A-9ABA-4F94916E3F0C}">
      <dgm:prSet/>
      <dgm:spPr/>
      <dgm:t>
        <a:bodyPr/>
        <a:lstStyle/>
        <a:p>
          <a:endParaRPr lang="ru-RU"/>
        </a:p>
      </dgm:t>
    </dgm:pt>
    <dgm:pt modelId="{2334F43D-459F-46EE-8BFB-10E22668C0FC}">
      <dgm:prSet/>
      <dgm:spPr/>
      <dgm:t>
        <a:bodyPr/>
        <a:lstStyle/>
        <a:p>
          <a:pPr rtl="0"/>
          <a:r>
            <a:rPr lang="uk-UA" smtClean="0"/>
            <a:t>Затискач кровоспинний дитячий типу «Москіт». </a:t>
          </a:r>
          <a:endParaRPr lang="uk-UA"/>
        </a:p>
      </dgm:t>
    </dgm:pt>
    <dgm:pt modelId="{C9A217EB-DB2B-4666-A192-B8B947C97717}" type="parTrans" cxnId="{B2EEE1FA-2F83-478E-99E3-E89C087DA2A2}">
      <dgm:prSet/>
      <dgm:spPr/>
      <dgm:t>
        <a:bodyPr/>
        <a:lstStyle/>
        <a:p>
          <a:endParaRPr lang="ru-RU"/>
        </a:p>
      </dgm:t>
    </dgm:pt>
    <dgm:pt modelId="{9222DB18-AA20-4A36-93D5-EB9B7E66EE83}" type="sibTrans" cxnId="{B2EEE1FA-2F83-478E-99E3-E89C087DA2A2}">
      <dgm:prSet/>
      <dgm:spPr/>
      <dgm:t>
        <a:bodyPr/>
        <a:lstStyle/>
        <a:p>
          <a:endParaRPr lang="ru-RU"/>
        </a:p>
      </dgm:t>
    </dgm:pt>
    <dgm:pt modelId="{37D0C2AD-ACC2-4911-825E-75F084222E14}">
      <dgm:prSet/>
      <dgm:spPr/>
      <dgm:t>
        <a:bodyPr/>
        <a:lstStyle/>
        <a:p>
          <a:pPr rtl="0"/>
          <a:r>
            <a:rPr lang="uk-UA" smtClean="0"/>
            <a:t>Затискач кровоспинний для глибоких порожнин.</a:t>
          </a:r>
          <a:endParaRPr lang="uk-UA"/>
        </a:p>
      </dgm:t>
    </dgm:pt>
    <dgm:pt modelId="{32706FF5-1B8B-4F12-AF8F-42905A50876F}" type="parTrans" cxnId="{C5F121F4-90B2-417F-BD19-4456BA14D41A}">
      <dgm:prSet/>
      <dgm:spPr/>
      <dgm:t>
        <a:bodyPr/>
        <a:lstStyle/>
        <a:p>
          <a:endParaRPr lang="ru-RU"/>
        </a:p>
      </dgm:t>
    </dgm:pt>
    <dgm:pt modelId="{AD6D7D6A-D3E0-4127-9C6A-96F77EFD87F6}" type="sibTrans" cxnId="{C5F121F4-90B2-417F-BD19-4456BA14D41A}">
      <dgm:prSet/>
      <dgm:spPr/>
      <dgm:t>
        <a:bodyPr/>
        <a:lstStyle/>
        <a:p>
          <a:endParaRPr lang="ru-RU"/>
        </a:p>
      </dgm:t>
    </dgm:pt>
    <dgm:pt modelId="{E8528C70-A7FF-42D7-82B0-19AE89DF45A7}" type="pres">
      <dgm:prSet presAssocID="{59373BE8-4A70-4C15-A546-02744871E5B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855FD5-9425-4D6B-A0A7-629BC6B418BD}" type="pres">
      <dgm:prSet presAssocID="{59373BE8-4A70-4C15-A546-02744871E5B8}" presName="dummyMaxCanvas" presStyleCnt="0">
        <dgm:presLayoutVars/>
      </dgm:prSet>
      <dgm:spPr/>
    </dgm:pt>
    <dgm:pt modelId="{FCF3DDC7-D60D-4B4A-987A-3AB7274530C5}" type="pres">
      <dgm:prSet presAssocID="{59373BE8-4A70-4C15-A546-02744871E5B8}" presName="FiveNodes_1" presStyleLbl="node1" presStyleIdx="0" presStyleCnt="5" custLinFactNeighborX="372" custLinFactNeighborY="74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27BC2-AF63-41A9-9AD7-C53973F871DC}" type="pres">
      <dgm:prSet presAssocID="{59373BE8-4A70-4C15-A546-02744871E5B8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E8F92-647E-4BF5-9F12-A8F53F83100A}" type="pres">
      <dgm:prSet presAssocID="{59373BE8-4A70-4C15-A546-02744871E5B8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A9D70-8D2D-4DC2-A4BA-CE0E270247F3}" type="pres">
      <dgm:prSet presAssocID="{59373BE8-4A70-4C15-A546-02744871E5B8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A9B83-DBDA-4571-9189-F45DC26CE2F5}" type="pres">
      <dgm:prSet presAssocID="{59373BE8-4A70-4C15-A546-02744871E5B8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FFF5A-BB2E-4955-A3A5-9EC8E94E5FE3}" type="pres">
      <dgm:prSet presAssocID="{59373BE8-4A70-4C15-A546-02744871E5B8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0DBCF8-6065-4288-818D-F4177D6FE530}" type="pres">
      <dgm:prSet presAssocID="{59373BE8-4A70-4C15-A546-02744871E5B8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AD253-2353-4528-AD49-D42110EDEF36}" type="pres">
      <dgm:prSet presAssocID="{59373BE8-4A70-4C15-A546-02744871E5B8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29895-B925-4BF5-A530-BA6D080C716B}" type="pres">
      <dgm:prSet presAssocID="{59373BE8-4A70-4C15-A546-02744871E5B8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1ED2E-60FA-4E4D-9423-7348D85619E3}" type="pres">
      <dgm:prSet presAssocID="{59373BE8-4A70-4C15-A546-02744871E5B8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64FF0C-0191-435C-8CDA-428CCF416F44}" type="pres">
      <dgm:prSet presAssocID="{59373BE8-4A70-4C15-A546-02744871E5B8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7BCD6-1F58-41E3-8EF9-C8A6BA731AD9}" type="pres">
      <dgm:prSet presAssocID="{59373BE8-4A70-4C15-A546-02744871E5B8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B9398-BAD9-400C-A925-514BF35A9E3D}" type="pres">
      <dgm:prSet presAssocID="{59373BE8-4A70-4C15-A546-02744871E5B8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1A7EFF-F0FC-4123-8EDC-B21C0954EC6E}" type="pres">
      <dgm:prSet presAssocID="{59373BE8-4A70-4C15-A546-02744871E5B8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34BA55-CF72-4000-8ABB-95805E2C9CE5}" type="presOf" srcId="{56FC0195-660A-4F50-B43C-8158A6D27667}" destId="{607FFF5A-BB2E-4955-A3A5-9EC8E94E5FE3}" srcOrd="0" destOrd="0" presId="urn:microsoft.com/office/officeart/2005/8/layout/vProcess5"/>
    <dgm:cxn modelId="{30014FA6-00AB-4FAE-A5B2-BCAAE995FBC7}" type="presOf" srcId="{2334F43D-459F-46EE-8BFB-10E22668C0FC}" destId="{32EA9D70-8D2D-4DC2-A4BA-CE0E270247F3}" srcOrd="0" destOrd="0" presId="urn:microsoft.com/office/officeart/2005/8/layout/vProcess5"/>
    <dgm:cxn modelId="{E19F0D6D-1F75-453D-AD11-2A61B87A2E07}" type="presOf" srcId="{2334F43D-459F-46EE-8BFB-10E22668C0FC}" destId="{570B9398-BAD9-400C-A925-514BF35A9E3D}" srcOrd="1" destOrd="0" presId="urn:microsoft.com/office/officeart/2005/8/layout/vProcess5"/>
    <dgm:cxn modelId="{0B604686-A6AC-4457-95E0-8927AFDBC5A9}" type="presOf" srcId="{1167849F-31D9-44C8-99A6-1BF117AC755B}" destId="{FCF3DDC7-D60D-4B4A-987A-3AB7274530C5}" srcOrd="0" destOrd="0" presId="urn:microsoft.com/office/officeart/2005/8/layout/vProcess5"/>
    <dgm:cxn modelId="{8FC6E578-BE1F-45B4-BE3A-F4646FD369D2}" type="presOf" srcId="{3E5DE092-DFC1-46DB-B8ED-02FC071442EC}" destId="{7664FF0C-0191-435C-8CDA-428CCF416F44}" srcOrd="1" destOrd="0" presId="urn:microsoft.com/office/officeart/2005/8/layout/vProcess5"/>
    <dgm:cxn modelId="{48254733-3C56-448E-B66E-55366280413D}" type="presOf" srcId="{1167849F-31D9-44C8-99A6-1BF117AC755B}" destId="{AC91ED2E-60FA-4E4D-9423-7348D85619E3}" srcOrd="1" destOrd="0" presId="urn:microsoft.com/office/officeart/2005/8/layout/vProcess5"/>
    <dgm:cxn modelId="{773701A6-1DFE-436F-A711-F104DA4B3972}" type="presOf" srcId="{8293704B-89ED-4B39-A2C5-21D32788AE78}" destId="{A20DBCF8-6065-4288-818D-F4177D6FE530}" srcOrd="0" destOrd="0" presId="urn:microsoft.com/office/officeart/2005/8/layout/vProcess5"/>
    <dgm:cxn modelId="{40C0D82D-B043-4B3C-832E-C4D558306E33}" type="presOf" srcId="{9222DB18-AA20-4A36-93D5-EB9B7E66EE83}" destId="{8AA29895-B925-4BF5-A530-BA6D080C716B}" srcOrd="0" destOrd="0" presId="urn:microsoft.com/office/officeart/2005/8/layout/vProcess5"/>
    <dgm:cxn modelId="{55FFB6C5-4DB5-4270-83E7-F589BD74AA9F}" type="presOf" srcId="{59373BE8-4A70-4C15-A546-02744871E5B8}" destId="{E8528C70-A7FF-42D7-82B0-19AE89DF45A7}" srcOrd="0" destOrd="0" presId="urn:microsoft.com/office/officeart/2005/8/layout/vProcess5"/>
    <dgm:cxn modelId="{7E6D2157-B55D-4FF4-AA0B-1E67E7A74616}" type="presOf" srcId="{3E5DE092-DFC1-46DB-B8ED-02FC071442EC}" destId="{CD627BC2-AF63-41A9-9AD7-C53973F871DC}" srcOrd="0" destOrd="0" presId="urn:microsoft.com/office/officeart/2005/8/layout/vProcess5"/>
    <dgm:cxn modelId="{38D374D5-7D34-484A-AF8B-851395EB9E3A}" type="presOf" srcId="{2A95941C-D0FD-49E0-B44F-63C0DCD96436}" destId="{A90E8F92-647E-4BF5-9F12-A8F53F83100A}" srcOrd="0" destOrd="0" presId="urn:microsoft.com/office/officeart/2005/8/layout/vProcess5"/>
    <dgm:cxn modelId="{36B52282-DA70-44DF-81DF-0D7E54E267CC}" type="presOf" srcId="{37D0C2AD-ACC2-4911-825E-75F084222E14}" destId="{B21A7EFF-F0FC-4123-8EDC-B21C0954EC6E}" srcOrd="1" destOrd="0" presId="urn:microsoft.com/office/officeart/2005/8/layout/vProcess5"/>
    <dgm:cxn modelId="{C5F121F4-90B2-417F-BD19-4456BA14D41A}" srcId="{59373BE8-4A70-4C15-A546-02744871E5B8}" destId="{37D0C2AD-ACC2-4911-825E-75F084222E14}" srcOrd="4" destOrd="0" parTransId="{32706FF5-1B8B-4F12-AF8F-42905A50876F}" sibTransId="{AD6D7D6A-D3E0-4127-9C6A-96F77EFD87F6}"/>
    <dgm:cxn modelId="{287D23C7-F1D2-4A42-A447-7DCEF93E9F52}" srcId="{59373BE8-4A70-4C15-A546-02744871E5B8}" destId="{1167849F-31D9-44C8-99A6-1BF117AC755B}" srcOrd="0" destOrd="0" parTransId="{CB60F42F-5A6E-4E75-BF85-BA81A491E758}" sibTransId="{56FC0195-660A-4F50-B43C-8158A6D27667}"/>
    <dgm:cxn modelId="{4BF4E087-5CC8-4C85-AEC4-CEACB3D8CE5C}" srcId="{59373BE8-4A70-4C15-A546-02744871E5B8}" destId="{3E5DE092-DFC1-46DB-B8ED-02FC071442EC}" srcOrd="1" destOrd="0" parTransId="{01196131-A3BC-47C5-B7A6-9B9D1D179D20}" sibTransId="{8293704B-89ED-4B39-A2C5-21D32788AE78}"/>
    <dgm:cxn modelId="{E7D89296-691A-461A-9ABA-4F94916E3F0C}" srcId="{59373BE8-4A70-4C15-A546-02744871E5B8}" destId="{2A95941C-D0FD-49E0-B44F-63C0DCD96436}" srcOrd="2" destOrd="0" parTransId="{E3FD7EF8-419B-4368-A8C4-BC9908486108}" sibTransId="{02A03332-11F7-43A1-BF10-6C7F62137EC5}"/>
    <dgm:cxn modelId="{A89787CA-2D86-4C83-86DC-BEFF3BD9694C}" type="presOf" srcId="{37D0C2AD-ACC2-4911-825E-75F084222E14}" destId="{455A9B83-DBDA-4571-9189-F45DC26CE2F5}" srcOrd="0" destOrd="0" presId="urn:microsoft.com/office/officeart/2005/8/layout/vProcess5"/>
    <dgm:cxn modelId="{B2EEE1FA-2F83-478E-99E3-E89C087DA2A2}" srcId="{59373BE8-4A70-4C15-A546-02744871E5B8}" destId="{2334F43D-459F-46EE-8BFB-10E22668C0FC}" srcOrd="3" destOrd="0" parTransId="{C9A217EB-DB2B-4666-A192-B8B947C97717}" sibTransId="{9222DB18-AA20-4A36-93D5-EB9B7E66EE83}"/>
    <dgm:cxn modelId="{AB1D61DD-06C9-4BD7-B5F1-F87A8FFDE342}" type="presOf" srcId="{2A95941C-D0FD-49E0-B44F-63C0DCD96436}" destId="{E267BCD6-1F58-41E3-8EF9-C8A6BA731AD9}" srcOrd="1" destOrd="0" presId="urn:microsoft.com/office/officeart/2005/8/layout/vProcess5"/>
    <dgm:cxn modelId="{90344F55-A469-4BFE-A14F-2FCEDCB0867A}" type="presOf" srcId="{02A03332-11F7-43A1-BF10-6C7F62137EC5}" destId="{730AD253-2353-4528-AD49-D42110EDEF36}" srcOrd="0" destOrd="0" presId="urn:microsoft.com/office/officeart/2005/8/layout/vProcess5"/>
    <dgm:cxn modelId="{D87B97AB-E250-4574-970A-650271F903B2}" type="presParOf" srcId="{E8528C70-A7FF-42D7-82B0-19AE89DF45A7}" destId="{AF855FD5-9425-4D6B-A0A7-629BC6B418BD}" srcOrd="0" destOrd="0" presId="urn:microsoft.com/office/officeart/2005/8/layout/vProcess5"/>
    <dgm:cxn modelId="{CFF5128A-1941-43BC-9FC2-EA92978E54C1}" type="presParOf" srcId="{E8528C70-A7FF-42D7-82B0-19AE89DF45A7}" destId="{FCF3DDC7-D60D-4B4A-987A-3AB7274530C5}" srcOrd="1" destOrd="0" presId="urn:microsoft.com/office/officeart/2005/8/layout/vProcess5"/>
    <dgm:cxn modelId="{7807A977-3823-4B6D-8739-DC4714D6C46B}" type="presParOf" srcId="{E8528C70-A7FF-42D7-82B0-19AE89DF45A7}" destId="{CD627BC2-AF63-41A9-9AD7-C53973F871DC}" srcOrd="2" destOrd="0" presId="urn:microsoft.com/office/officeart/2005/8/layout/vProcess5"/>
    <dgm:cxn modelId="{4F04A37E-A3B7-4B81-8212-94EFA2123BF2}" type="presParOf" srcId="{E8528C70-A7FF-42D7-82B0-19AE89DF45A7}" destId="{A90E8F92-647E-4BF5-9F12-A8F53F83100A}" srcOrd="3" destOrd="0" presId="urn:microsoft.com/office/officeart/2005/8/layout/vProcess5"/>
    <dgm:cxn modelId="{C602EE89-F376-4435-81F7-4330E61AA56F}" type="presParOf" srcId="{E8528C70-A7FF-42D7-82B0-19AE89DF45A7}" destId="{32EA9D70-8D2D-4DC2-A4BA-CE0E270247F3}" srcOrd="4" destOrd="0" presId="urn:microsoft.com/office/officeart/2005/8/layout/vProcess5"/>
    <dgm:cxn modelId="{5251EB6E-CEFF-4941-A82D-BDCD2307DE0E}" type="presParOf" srcId="{E8528C70-A7FF-42D7-82B0-19AE89DF45A7}" destId="{455A9B83-DBDA-4571-9189-F45DC26CE2F5}" srcOrd="5" destOrd="0" presId="urn:microsoft.com/office/officeart/2005/8/layout/vProcess5"/>
    <dgm:cxn modelId="{B3F418EA-B047-4C86-9006-24C08BCEDEA5}" type="presParOf" srcId="{E8528C70-A7FF-42D7-82B0-19AE89DF45A7}" destId="{607FFF5A-BB2E-4955-A3A5-9EC8E94E5FE3}" srcOrd="6" destOrd="0" presId="urn:microsoft.com/office/officeart/2005/8/layout/vProcess5"/>
    <dgm:cxn modelId="{FD269563-27EC-4E87-B304-E822C215F623}" type="presParOf" srcId="{E8528C70-A7FF-42D7-82B0-19AE89DF45A7}" destId="{A20DBCF8-6065-4288-818D-F4177D6FE530}" srcOrd="7" destOrd="0" presId="urn:microsoft.com/office/officeart/2005/8/layout/vProcess5"/>
    <dgm:cxn modelId="{B81D2D03-63CB-4414-AA38-27D728FBB7A7}" type="presParOf" srcId="{E8528C70-A7FF-42D7-82B0-19AE89DF45A7}" destId="{730AD253-2353-4528-AD49-D42110EDEF36}" srcOrd="8" destOrd="0" presId="urn:microsoft.com/office/officeart/2005/8/layout/vProcess5"/>
    <dgm:cxn modelId="{022D2FF7-1144-452D-9D81-C8E625541F0F}" type="presParOf" srcId="{E8528C70-A7FF-42D7-82B0-19AE89DF45A7}" destId="{8AA29895-B925-4BF5-A530-BA6D080C716B}" srcOrd="9" destOrd="0" presId="urn:microsoft.com/office/officeart/2005/8/layout/vProcess5"/>
    <dgm:cxn modelId="{F495662B-E620-4770-86BE-277D45EEE249}" type="presParOf" srcId="{E8528C70-A7FF-42D7-82B0-19AE89DF45A7}" destId="{AC91ED2E-60FA-4E4D-9423-7348D85619E3}" srcOrd="10" destOrd="0" presId="urn:microsoft.com/office/officeart/2005/8/layout/vProcess5"/>
    <dgm:cxn modelId="{81EB834C-F6E8-41DD-B563-23867AA173FC}" type="presParOf" srcId="{E8528C70-A7FF-42D7-82B0-19AE89DF45A7}" destId="{7664FF0C-0191-435C-8CDA-428CCF416F44}" srcOrd="11" destOrd="0" presId="urn:microsoft.com/office/officeart/2005/8/layout/vProcess5"/>
    <dgm:cxn modelId="{0B5FA94B-68D4-4964-AED8-1545B2B67D5F}" type="presParOf" srcId="{E8528C70-A7FF-42D7-82B0-19AE89DF45A7}" destId="{E267BCD6-1F58-41E3-8EF9-C8A6BA731AD9}" srcOrd="12" destOrd="0" presId="urn:microsoft.com/office/officeart/2005/8/layout/vProcess5"/>
    <dgm:cxn modelId="{D0110992-76C5-47A1-95BB-8A9338B611D0}" type="presParOf" srcId="{E8528C70-A7FF-42D7-82B0-19AE89DF45A7}" destId="{570B9398-BAD9-400C-A925-514BF35A9E3D}" srcOrd="13" destOrd="0" presId="urn:microsoft.com/office/officeart/2005/8/layout/vProcess5"/>
    <dgm:cxn modelId="{73CA6DFD-460E-4DC9-97C1-7391FE1600FE}" type="presParOf" srcId="{E8528C70-A7FF-42D7-82B0-19AE89DF45A7}" destId="{B21A7EFF-F0FC-4123-8EDC-B21C0954EC6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63351-7094-476C-9BAD-D6AA892356A7}">
      <dsp:nvSpPr>
        <dsp:cNvPr id="0" name=""/>
        <dsp:cNvSpPr/>
      </dsp:nvSpPr>
      <dsp:spPr>
        <a:xfrm rot="10800000">
          <a:off x="2080013" y="2873"/>
          <a:ext cx="6737973" cy="153142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5314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ЗА СФЕРОЮ ЗАСТОСУВАННЯ:</a:t>
          </a:r>
          <a:endParaRPr lang="uk-UA" sz="2400" kern="1200" dirty="0"/>
        </a:p>
      </dsp:txBody>
      <dsp:txXfrm rot="10800000">
        <a:off x="2462868" y="2873"/>
        <a:ext cx="6355118" cy="1531420"/>
      </dsp:txXfrm>
    </dsp:sp>
    <dsp:sp modelId="{AF956670-0153-4DA4-83DC-6A95DB4BBA84}">
      <dsp:nvSpPr>
        <dsp:cNvPr id="0" name=""/>
        <dsp:cNvSpPr/>
      </dsp:nvSpPr>
      <dsp:spPr>
        <a:xfrm>
          <a:off x="1314303" y="2873"/>
          <a:ext cx="1531420" cy="153142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09DCB1-8669-4095-8443-C4289BADC218}">
      <dsp:nvSpPr>
        <dsp:cNvPr id="0" name=""/>
        <dsp:cNvSpPr/>
      </dsp:nvSpPr>
      <dsp:spPr>
        <a:xfrm rot="10800000">
          <a:off x="2080013" y="1991434"/>
          <a:ext cx="6737973" cy="153142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5314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• хірургічні — інструменти, що найбільш часто застосовуються в клініці загальної хірургії для роз’єднання і з’єднання тканин, зупинення кровотечі, розширення ран і відтискання органів, а також як допоміжні інструменти;</a:t>
          </a:r>
          <a:endParaRPr lang="uk-UA" sz="2000" kern="1200" dirty="0"/>
        </a:p>
      </dsp:txBody>
      <dsp:txXfrm rot="10800000">
        <a:off x="2462868" y="1991434"/>
        <a:ext cx="6355118" cy="1531420"/>
      </dsp:txXfrm>
    </dsp:sp>
    <dsp:sp modelId="{424E484E-41DA-4736-8D66-22306A658411}">
      <dsp:nvSpPr>
        <dsp:cNvPr id="0" name=""/>
        <dsp:cNvSpPr/>
      </dsp:nvSpPr>
      <dsp:spPr>
        <a:xfrm>
          <a:off x="1314303" y="1991434"/>
          <a:ext cx="1531420" cy="153142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0453D9F-8048-411A-8527-25355D2C45F5}">
      <dsp:nvSpPr>
        <dsp:cNvPr id="0" name=""/>
        <dsp:cNvSpPr/>
      </dsp:nvSpPr>
      <dsp:spPr>
        <a:xfrm rot="10800000">
          <a:off x="2080013" y="3979995"/>
          <a:ext cx="6737973" cy="153142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75314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• спеціальні — інструменти, що застосовуються в спеціальних напрямках хірургії (гінекології, офтальмології, нейрохірургії та ін.).</a:t>
          </a:r>
          <a:endParaRPr lang="uk-UA" sz="2000" kern="1200" dirty="0"/>
        </a:p>
      </dsp:txBody>
      <dsp:txXfrm rot="10800000">
        <a:off x="2462868" y="3979995"/>
        <a:ext cx="6355118" cy="1531420"/>
      </dsp:txXfrm>
    </dsp:sp>
    <dsp:sp modelId="{A5192D1A-1A13-44AA-B7D9-F75ABD38289A}">
      <dsp:nvSpPr>
        <dsp:cNvPr id="0" name=""/>
        <dsp:cNvSpPr/>
      </dsp:nvSpPr>
      <dsp:spPr>
        <a:xfrm>
          <a:off x="1314303" y="3979995"/>
          <a:ext cx="1531420" cy="153142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63351-7094-476C-9BAD-D6AA892356A7}">
      <dsp:nvSpPr>
        <dsp:cNvPr id="0" name=""/>
        <dsp:cNvSpPr/>
      </dsp:nvSpPr>
      <dsp:spPr>
        <a:xfrm rot="10800000">
          <a:off x="1740844" y="2023"/>
          <a:ext cx="5441972" cy="148048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2854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noProof="0" dirty="0" smtClean="0"/>
            <a:t>ЗА КРАТНІСТЮ ЗАСТОСУВАННЯ</a:t>
          </a:r>
          <a:endParaRPr lang="uk-UA" sz="3200" kern="1200" noProof="0" dirty="0"/>
        </a:p>
      </dsp:txBody>
      <dsp:txXfrm rot="10800000">
        <a:off x="2110966" y="2023"/>
        <a:ext cx="5071850" cy="1480487"/>
      </dsp:txXfrm>
    </dsp:sp>
    <dsp:sp modelId="{AF956670-0153-4DA4-83DC-6A95DB4BBA84}">
      <dsp:nvSpPr>
        <dsp:cNvPr id="0" name=""/>
        <dsp:cNvSpPr/>
      </dsp:nvSpPr>
      <dsp:spPr>
        <a:xfrm>
          <a:off x="1000600" y="2023"/>
          <a:ext cx="1480487" cy="148048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09DCB1-8669-4095-8443-C4289BADC218}">
      <dsp:nvSpPr>
        <dsp:cNvPr id="0" name=""/>
        <dsp:cNvSpPr/>
      </dsp:nvSpPr>
      <dsp:spPr>
        <a:xfrm rot="10800000">
          <a:off x="1740844" y="1924447"/>
          <a:ext cx="5441972" cy="1480487"/>
        </a:xfrm>
        <a:prstGeom prst="homePlate">
          <a:avLst/>
        </a:prstGeom>
        <a:solidFill>
          <a:schemeClr val="accent2">
            <a:hueOff val="-5400000"/>
            <a:satOff val="-25333"/>
            <a:lumOff val="-196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2854" tIns="137160" rIns="256032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• </a:t>
          </a:r>
          <a:r>
            <a:rPr lang="uk-UA" sz="3600" kern="1200" noProof="0" dirty="0" smtClean="0"/>
            <a:t>багаторазового </a:t>
          </a:r>
          <a:r>
            <a:rPr lang="ru-RU" sz="3600" kern="1200" dirty="0" smtClean="0"/>
            <a:t>застосування;</a:t>
          </a:r>
          <a:endParaRPr lang="uk-UA" sz="3600" kern="1200" dirty="0"/>
        </a:p>
      </dsp:txBody>
      <dsp:txXfrm rot="10800000">
        <a:off x="2110966" y="1924447"/>
        <a:ext cx="5071850" cy="1480487"/>
      </dsp:txXfrm>
    </dsp:sp>
    <dsp:sp modelId="{424E484E-41DA-4736-8D66-22306A658411}">
      <dsp:nvSpPr>
        <dsp:cNvPr id="0" name=""/>
        <dsp:cNvSpPr/>
      </dsp:nvSpPr>
      <dsp:spPr>
        <a:xfrm>
          <a:off x="1000600" y="1924447"/>
          <a:ext cx="1480487" cy="14804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0453D9F-8048-411A-8527-25355D2C45F5}">
      <dsp:nvSpPr>
        <dsp:cNvPr id="0" name=""/>
        <dsp:cNvSpPr/>
      </dsp:nvSpPr>
      <dsp:spPr>
        <a:xfrm rot="10800000">
          <a:off x="1740844" y="3846871"/>
          <a:ext cx="5441972" cy="1480487"/>
        </a:xfrm>
        <a:prstGeom prst="homePlate">
          <a:avLst/>
        </a:prstGeom>
        <a:solidFill>
          <a:schemeClr val="accent2">
            <a:hueOff val="-10800000"/>
            <a:satOff val="-50666"/>
            <a:lumOff val="-392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2854" tIns="137160" rIns="256032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• </a:t>
          </a:r>
          <a:r>
            <a:rPr lang="ru-RU" sz="3600" kern="1200" dirty="0" smtClean="0"/>
            <a:t>одноразового застосування.</a:t>
          </a:r>
          <a:endParaRPr lang="uk-UA" sz="3600" kern="1200" dirty="0"/>
        </a:p>
      </dsp:txBody>
      <dsp:txXfrm rot="10800000">
        <a:off x="2110966" y="3846871"/>
        <a:ext cx="5071850" cy="1480487"/>
      </dsp:txXfrm>
    </dsp:sp>
    <dsp:sp modelId="{A5192D1A-1A13-44AA-B7D9-F75ABD38289A}">
      <dsp:nvSpPr>
        <dsp:cNvPr id="0" name=""/>
        <dsp:cNvSpPr/>
      </dsp:nvSpPr>
      <dsp:spPr>
        <a:xfrm>
          <a:off x="1000600" y="3846871"/>
          <a:ext cx="1480487" cy="14804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63351-7094-476C-9BAD-D6AA892356A7}">
      <dsp:nvSpPr>
        <dsp:cNvPr id="0" name=""/>
        <dsp:cNvSpPr/>
      </dsp:nvSpPr>
      <dsp:spPr>
        <a:xfrm rot="10800000">
          <a:off x="1740844" y="2023"/>
          <a:ext cx="5441972" cy="1480487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2854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smtClean="0">
              <a:solidFill>
                <a:srgbClr val="002060"/>
              </a:solidFill>
            </a:rPr>
            <a:t>ЗА УМОВАМИ ЗАСТОСУВАННЯ:</a:t>
          </a:r>
          <a:endParaRPr lang="uk-UA" sz="3200" kern="1200" noProof="0" dirty="0">
            <a:solidFill>
              <a:srgbClr val="002060"/>
            </a:solidFill>
          </a:endParaRPr>
        </a:p>
      </dsp:txBody>
      <dsp:txXfrm rot="10800000">
        <a:off x="2110966" y="2023"/>
        <a:ext cx="5071850" cy="1480487"/>
      </dsp:txXfrm>
    </dsp:sp>
    <dsp:sp modelId="{AF956670-0153-4DA4-83DC-6A95DB4BBA84}">
      <dsp:nvSpPr>
        <dsp:cNvPr id="0" name=""/>
        <dsp:cNvSpPr/>
      </dsp:nvSpPr>
      <dsp:spPr>
        <a:xfrm>
          <a:off x="1000600" y="2023"/>
          <a:ext cx="1480487" cy="148048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09DCB1-8669-4095-8443-C4289BADC218}">
      <dsp:nvSpPr>
        <dsp:cNvPr id="0" name=""/>
        <dsp:cNvSpPr/>
      </dsp:nvSpPr>
      <dsp:spPr>
        <a:xfrm rot="10800000">
          <a:off x="1740844" y="1924447"/>
          <a:ext cx="5441972" cy="1480487"/>
        </a:xfrm>
        <a:prstGeom prst="homePlate">
          <a:avLst/>
        </a:prstGeom>
        <a:solidFill>
          <a:schemeClr val="accent4">
            <a:hueOff val="5741364"/>
            <a:satOff val="28712"/>
            <a:lumOff val="-1137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2854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• основні — безпосередньо контактують із тканинами поверхні рани або слизової оболонки внутрішніх органів);</a:t>
          </a:r>
          <a:endParaRPr lang="uk-UA" sz="2400" kern="1200" dirty="0"/>
        </a:p>
      </dsp:txBody>
      <dsp:txXfrm rot="10800000">
        <a:off x="2110966" y="1924447"/>
        <a:ext cx="5071850" cy="1480487"/>
      </dsp:txXfrm>
    </dsp:sp>
    <dsp:sp modelId="{424E484E-41DA-4736-8D66-22306A658411}">
      <dsp:nvSpPr>
        <dsp:cNvPr id="0" name=""/>
        <dsp:cNvSpPr/>
      </dsp:nvSpPr>
      <dsp:spPr>
        <a:xfrm>
          <a:off x="1000600" y="1924447"/>
          <a:ext cx="1480487" cy="14804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0453D9F-8048-411A-8527-25355D2C45F5}">
      <dsp:nvSpPr>
        <dsp:cNvPr id="0" name=""/>
        <dsp:cNvSpPr/>
      </dsp:nvSpPr>
      <dsp:spPr>
        <a:xfrm rot="10800000">
          <a:off x="1740844" y="3846871"/>
          <a:ext cx="5441972" cy="1480487"/>
        </a:xfrm>
        <a:prstGeom prst="homePlate">
          <a:avLst/>
        </a:prstGeom>
        <a:solidFill>
          <a:schemeClr val="accent4">
            <a:hueOff val="11482727"/>
            <a:satOff val="57425"/>
            <a:lumOff val="-2274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2854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• допоміжні — не мають безпосереднього контакту з оперованими тканинами і органами хворого).</a:t>
          </a:r>
          <a:endParaRPr lang="uk-UA" sz="2400" kern="1200" dirty="0"/>
        </a:p>
      </dsp:txBody>
      <dsp:txXfrm rot="10800000">
        <a:off x="2110966" y="3846871"/>
        <a:ext cx="5071850" cy="1480487"/>
      </dsp:txXfrm>
    </dsp:sp>
    <dsp:sp modelId="{A5192D1A-1A13-44AA-B7D9-F75ABD38289A}">
      <dsp:nvSpPr>
        <dsp:cNvPr id="0" name=""/>
        <dsp:cNvSpPr/>
      </dsp:nvSpPr>
      <dsp:spPr>
        <a:xfrm>
          <a:off x="1000600" y="3846871"/>
          <a:ext cx="1480487" cy="14804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85C1B-5C3C-41BD-8561-56E427E2F3E0}">
      <dsp:nvSpPr>
        <dsp:cNvPr id="0" name=""/>
        <dsp:cNvSpPr/>
      </dsp:nvSpPr>
      <dsp:spPr>
        <a:xfrm>
          <a:off x="0" y="0"/>
          <a:ext cx="11767126" cy="937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РІЖУЧІ </a:t>
          </a:r>
          <a:r>
            <a:rPr lang="uk-UA" sz="1500" kern="1200" dirty="0" smtClean="0"/>
            <a:t>— для розтину або відділення частин тканин людини (розтину абсцесів, резекції різних органів, висічення пухлин і зрізання наростів, поліпів і т. п.) і розрізання різних медичних матеріалів за допомогою різальних кромок;</a:t>
          </a:r>
          <a:endParaRPr lang="uk-UA" sz="1500" kern="1200" dirty="0"/>
        </a:p>
      </dsp:txBody>
      <dsp:txXfrm>
        <a:off x="2447201" y="0"/>
        <a:ext cx="9319925" cy="937762"/>
      </dsp:txXfrm>
    </dsp:sp>
    <dsp:sp modelId="{DD0564C6-EF1B-48D8-8796-B18A6326D585}">
      <dsp:nvSpPr>
        <dsp:cNvPr id="0" name=""/>
        <dsp:cNvSpPr/>
      </dsp:nvSpPr>
      <dsp:spPr>
        <a:xfrm>
          <a:off x="93776" y="93776"/>
          <a:ext cx="2353425" cy="750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AD5457E-2EB7-424B-9A14-080BDA00941A}">
      <dsp:nvSpPr>
        <dsp:cNvPr id="0" name=""/>
        <dsp:cNvSpPr/>
      </dsp:nvSpPr>
      <dsp:spPr>
        <a:xfrm>
          <a:off x="0" y="1031538"/>
          <a:ext cx="11767126" cy="937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ВІДТИСКНІ </a:t>
          </a:r>
          <a:r>
            <a:rPr lang="uk-UA" sz="1500" kern="1200" dirty="0" smtClean="0"/>
            <a:t>— для розширення ран, порожнин, проходів і відтискання органів людини, які не піддаються хірургічному втручанню, з метою захисту їх від нанесення випадкових травм;</a:t>
          </a:r>
          <a:endParaRPr lang="uk-UA" sz="1500" kern="1200" dirty="0"/>
        </a:p>
      </dsp:txBody>
      <dsp:txXfrm>
        <a:off x="2447201" y="1031538"/>
        <a:ext cx="9319925" cy="937762"/>
      </dsp:txXfrm>
    </dsp:sp>
    <dsp:sp modelId="{F506846E-7492-4F3F-99C8-DBEC711DC37F}">
      <dsp:nvSpPr>
        <dsp:cNvPr id="0" name=""/>
        <dsp:cNvSpPr/>
      </dsp:nvSpPr>
      <dsp:spPr>
        <a:xfrm>
          <a:off x="93776" y="1125315"/>
          <a:ext cx="2353425" cy="750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31F44B0-6064-4815-A8C5-55C9AC49527B}">
      <dsp:nvSpPr>
        <dsp:cNvPr id="0" name=""/>
        <dsp:cNvSpPr/>
      </dsp:nvSpPr>
      <dsp:spPr>
        <a:xfrm>
          <a:off x="0" y="2063077"/>
          <a:ext cx="11767126" cy="937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ЗАТИСКНІ </a:t>
          </a:r>
          <a:r>
            <a:rPr lang="uk-UA" sz="1500" kern="1200" dirty="0" smtClean="0"/>
            <a:t>— для захоплення і затиснення органів і тканин людини (з метою зупинення кровотечі з перерізаних судин, стискання трубчастих судин і порожнистих органів при їх резекції, утримування і фіксації органів для запобігання їх довільному переміщенню), а також медичних матеріалів, предметів або інструментів;</a:t>
          </a:r>
          <a:endParaRPr lang="uk-UA" sz="1500" kern="1200" dirty="0"/>
        </a:p>
      </dsp:txBody>
      <dsp:txXfrm>
        <a:off x="2447201" y="2063077"/>
        <a:ext cx="9319925" cy="937762"/>
      </dsp:txXfrm>
    </dsp:sp>
    <dsp:sp modelId="{41C8EBD3-0DE6-4E0F-9986-4344D4A1DB68}">
      <dsp:nvSpPr>
        <dsp:cNvPr id="0" name=""/>
        <dsp:cNvSpPr/>
      </dsp:nvSpPr>
      <dsp:spPr>
        <a:xfrm>
          <a:off x="93776" y="2156853"/>
          <a:ext cx="2353425" cy="750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8DAFE7-9EB4-4572-90DA-A38087BFDC8C}">
      <dsp:nvSpPr>
        <dsp:cNvPr id="0" name=""/>
        <dsp:cNvSpPr/>
      </dsp:nvSpPr>
      <dsp:spPr>
        <a:xfrm>
          <a:off x="0" y="3094616"/>
          <a:ext cx="11767126" cy="937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КОЛЮЧІ </a:t>
          </a:r>
          <a:r>
            <a:rPr lang="uk-UA" sz="1500" kern="1200" dirty="0" smtClean="0"/>
            <a:t>— для введення в тканину організму з діагностичною або лікувальною метою різних рідин, проколів з метою введення через ці інструменти трубок, дренажів, ниток для зшивання, а також для різних маніпуляцій, які пов’язані з проникненням у тканини організму;</a:t>
          </a:r>
          <a:endParaRPr lang="uk-UA" sz="1500" kern="1200" dirty="0"/>
        </a:p>
      </dsp:txBody>
      <dsp:txXfrm>
        <a:off x="2447201" y="3094616"/>
        <a:ext cx="9319925" cy="937762"/>
      </dsp:txXfrm>
    </dsp:sp>
    <dsp:sp modelId="{58D79A7D-4C90-4F88-A9B3-1E38EBF45554}">
      <dsp:nvSpPr>
        <dsp:cNvPr id="0" name=""/>
        <dsp:cNvSpPr/>
      </dsp:nvSpPr>
      <dsp:spPr>
        <a:xfrm>
          <a:off x="93776" y="3188392"/>
          <a:ext cx="2353425" cy="750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2316DA-5B3A-40B3-AA23-AF9173EFE676}">
      <dsp:nvSpPr>
        <dsp:cNvPr id="0" name=""/>
        <dsp:cNvSpPr/>
      </dsp:nvSpPr>
      <dsp:spPr>
        <a:xfrm>
          <a:off x="0" y="4126155"/>
          <a:ext cx="11767126" cy="937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ЗОНДУЮЧІ ТА БУЖУЮЧІ </a:t>
          </a:r>
          <a:r>
            <a:rPr lang="uk-UA" sz="1500" kern="1200" dirty="0" smtClean="0"/>
            <a:t>— для дослідження природних вузьких ходів і порожнин в організмі людини і бужування їх з метою збільшення просвіту.</a:t>
          </a:r>
          <a:endParaRPr lang="uk-UA" sz="1500" kern="1200" dirty="0"/>
        </a:p>
      </dsp:txBody>
      <dsp:txXfrm>
        <a:off x="2447201" y="4126155"/>
        <a:ext cx="9319925" cy="937762"/>
      </dsp:txXfrm>
    </dsp:sp>
    <dsp:sp modelId="{05BC2A9C-3CBA-4227-A32E-88C0F1AFB94E}">
      <dsp:nvSpPr>
        <dsp:cNvPr id="0" name=""/>
        <dsp:cNvSpPr/>
      </dsp:nvSpPr>
      <dsp:spPr>
        <a:xfrm>
          <a:off x="93776" y="4219931"/>
          <a:ext cx="2353425" cy="7502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9F2EE-3642-4421-8FEB-3B2D0B18799B}">
      <dsp:nvSpPr>
        <dsp:cNvPr id="0" name=""/>
        <dsp:cNvSpPr/>
      </dsp:nvSpPr>
      <dsp:spPr>
        <a:xfrm rot="16200000">
          <a:off x="-1260766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 ріжучі кромки повинні бути гострими, без зазубрин, тріщин, викришених місць; </a:t>
          </a:r>
          <a:endParaRPr lang="uk-UA" sz="1300" kern="1200" dirty="0"/>
        </a:p>
      </dsp:txBody>
      <dsp:txXfrm rot="5400000">
        <a:off x="7313" y="777111"/>
        <a:ext cx="1349397" cy="2331334"/>
      </dsp:txXfrm>
    </dsp:sp>
    <dsp:sp modelId="{A7F9038B-712E-4972-BB2A-D9A1D172371C}">
      <dsp:nvSpPr>
        <dsp:cNvPr id="0" name=""/>
        <dsp:cNvSpPr/>
      </dsp:nvSpPr>
      <dsp:spPr>
        <a:xfrm rot="16200000">
          <a:off x="189835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 вістря гострих інструментів повинно бути гострим;</a:t>
          </a:r>
          <a:endParaRPr lang="uk-UA" sz="1300" kern="1200" dirty="0"/>
        </a:p>
      </dsp:txBody>
      <dsp:txXfrm rot="5400000">
        <a:off x="1457914" y="777111"/>
        <a:ext cx="1349397" cy="2331334"/>
      </dsp:txXfrm>
    </dsp:sp>
    <dsp:sp modelId="{4F3FC829-3F17-4129-AC07-F29BAADE5F8E}">
      <dsp:nvSpPr>
        <dsp:cNvPr id="0" name=""/>
        <dsp:cNvSpPr/>
      </dsp:nvSpPr>
      <dsp:spPr>
        <a:xfrm rot="16200000">
          <a:off x="1640438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 порожнисті ручки повинні бути герметичними;</a:t>
          </a:r>
          <a:endParaRPr lang="uk-UA" sz="1300" kern="1200" dirty="0"/>
        </a:p>
      </dsp:txBody>
      <dsp:txXfrm rot="5400000">
        <a:off x="2908517" y="777111"/>
        <a:ext cx="1349397" cy="2331334"/>
      </dsp:txXfrm>
    </dsp:sp>
    <dsp:sp modelId="{75CFBED6-E2FA-49F8-B342-3FED40B53BE4}">
      <dsp:nvSpPr>
        <dsp:cNvPr id="0" name=""/>
        <dsp:cNvSpPr/>
      </dsp:nvSpPr>
      <dsp:spPr>
        <a:xfrm rot="16200000">
          <a:off x="3091040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 ріжучі кромки половин ножиць повинні стикатися тільки в одній точці, яка переміщується при змиканні половин ножиць;</a:t>
          </a:r>
          <a:endParaRPr lang="uk-UA" sz="1300" kern="1200" dirty="0"/>
        </a:p>
      </dsp:txBody>
      <dsp:txXfrm rot="5400000">
        <a:off x="4359119" y="777111"/>
        <a:ext cx="1349397" cy="2331334"/>
      </dsp:txXfrm>
    </dsp:sp>
    <dsp:sp modelId="{EB11CFDA-96E5-42E8-A139-7C86EC52E357}">
      <dsp:nvSpPr>
        <dsp:cNvPr id="0" name=""/>
        <dsp:cNvSpPr/>
      </dsp:nvSpPr>
      <dsp:spPr>
        <a:xfrm rot="16200000">
          <a:off x="4541642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 пружини повинні забезпечувати вільне розкриття бранш кусачок;</a:t>
          </a:r>
          <a:endParaRPr lang="uk-UA" sz="1300" kern="1200" dirty="0"/>
        </a:p>
      </dsp:txBody>
      <dsp:txXfrm rot="5400000">
        <a:off x="5809721" y="777111"/>
        <a:ext cx="1349397" cy="2331334"/>
      </dsp:txXfrm>
    </dsp:sp>
    <dsp:sp modelId="{53D5D4F6-98F5-43C4-8ECA-B0962F6CE7E6}">
      <dsp:nvSpPr>
        <dsp:cNvPr id="0" name=""/>
        <dsp:cNvSpPr/>
      </dsp:nvSpPr>
      <dsp:spPr>
        <a:xfrm rot="16200000">
          <a:off x="5992245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•  полотно пили повинне мати рівну гладеньку поверхню без ум’ятин і хвиль;</a:t>
          </a:r>
          <a:endParaRPr lang="uk-UA" sz="1300" kern="1200" dirty="0"/>
        </a:p>
      </dsp:txBody>
      <dsp:txXfrm rot="5400000">
        <a:off x="7260324" y="777111"/>
        <a:ext cx="1349397" cy="2331334"/>
      </dsp:txXfrm>
    </dsp:sp>
    <dsp:sp modelId="{CFDE8D59-857F-41EE-889E-0559D40F3848}">
      <dsp:nvSpPr>
        <dsp:cNvPr id="0" name=""/>
        <dsp:cNvSpPr/>
      </dsp:nvSpPr>
      <dsp:spPr>
        <a:xfrm rot="16200000">
          <a:off x="7442847" y="1268079"/>
          <a:ext cx="3885556" cy="13493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4478" bIns="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• нарізка зубів пили повинна бути рівномірною.</a:t>
          </a:r>
          <a:endParaRPr lang="uk-UA" sz="1300" kern="1200" dirty="0"/>
        </a:p>
      </dsp:txBody>
      <dsp:txXfrm rot="5400000">
        <a:off x="8710926" y="777111"/>
        <a:ext cx="1349397" cy="23313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82446-002D-46B5-AF8E-8846D49CEDC4}">
      <dsp:nvSpPr>
        <dsp:cNvPr id="0" name=""/>
        <dsp:cNvSpPr/>
      </dsp:nvSpPr>
      <dsp:spPr>
        <a:xfrm>
          <a:off x="1208889" y="443"/>
          <a:ext cx="659987" cy="65998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F3A1A74-2603-4674-B2A7-CB8DD1E74186}">
      <dsp:nvSpPr>
        <dsp:cNvPr id="0" name=""/>
        <dsp:cNvSpPr/>
      </dsp:nvSpPr>
      <dsp:spPr>
        <a:xfrm>
          <a:off x="1538882" y="443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b="1" kern="1200" dirty="0" smtClean="0"/>
            <a:t>Скальпелі</a:t>
          </a:r>
          <a:endParaRPr lang="uk-UA" sz="3700" kern="1200" dirty="0"/>
        </a:p>
      </dsp:txBody>
      <dsp:txXfrm>
        <a:off x="1538882" y="443"/>
        <a:ext cx="3521273" cy="659987"/>
      </dsp:txXfrm>
    </dsp:sp>
    <dsp:sp modelId="{AAEFD3DB-0ED5-4116-8317-D58DFC9A46CB}">
      <dsp:nvSpPr>
        <dsp:cNvPr id="0" name=""/>
        <dsp:cNvSpPr/>
      </dsp:nvSpPr>
      <dsp:spPr>
        <a:xfrm>
          <a:off x="1208889" y="660430"/>
          <a:ext cx="659987" cy="659987"/>
        </a:xfrm>
        <a:prstGeom prst="ellipse">
          <a:avLst/>
        </a:prstGeom>
        <a:solidFill>
          <a:schemeClr val="accent2">
            <a:alpha val="50000"/>
            <a:hueOff val="-1542857"/>
            <a:satOff val="-7238"/>
            <a:lumOff val="-56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3BE7120-5887-46AC-9DB6-077076D8AA94}">
      <dsp:nvSpPr>
        <dsp:cNvPr id="0" name=""/>
        <dsp:cNvSpPr/>
      </dsp:nvSpPr>
      <dsp:spPr>
        <a:xfrm>
          <a:off x="1538882" y="660430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Ножі</a:t>
          </a:r>
          <a:endParaRPr lang="uk-UA" sz="3700" kern="1200" dirty="0"/>
        </a:p>
      </dsp:txBody>
      <dsp:txXfrm>
        <a:off x="1538882" y="660430"/>
        <a:ext cx="3521273" cy="659987"/>
      </dsp:txXfrm>
    </dsp:sp>
    <dsp:sp modelId="{83F730AB-116B-49D8-A16B-CEA8B479AF83}">
      <dsp:nvSpPr>
        <dsp:cNvPr id="0" name=""/>
        <dsp:cNvSpPr/>
      </dsp:nvSpPr>
      <dsp:spPr>
        <a:xfrm>
          <a:off x="1208889" y="1320417"/>
          <a:ext cx="659987" cy="659987"/>
        </a:xfrm>
        <a:prstGeom prst="ellipse">
          <a:avLst/>
        </a:prstGeom>
        <a:solidFill>
          <a:schemeClr val="accent2">
            <a:alpha val="50000"/>
            <a:hueOff val="-3085714"/>
            <a:satOff val="-14476"/>
            <a:lumOff val="-112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ECA6F92-1285-41C5-8A61-85E55DAA0DC3}">
      <dsp:nvSpPr>
        <dsp:cNvPr id="0" name=""/>
        <dsp:cNvSpPr/>
      </dsp:nvSpPr>
      <dsp:spPr>
        <a:xfrm>
          <a:off x="1538882" y="1320417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долота</a:t>
          </a:r>
          <a:endParaRPr lang="uk-UA" sz="3700" kern="1200" dirty="0"/>
        </a:p>
      </dsp:txBody>
      <dsp:txXfrm>
        <a:off x="1538882" y="1320417"/>
        <a:ext cx="3521273" cy="659987"/>
      </dsp:txXfrm>
    </dsp:sp>
    <dsp:sp modelId="{8F053712-C675-45EC-AA81-E6851EB458EE}">
      <dsp:nvSpPr>
        <dsp:cNvPr id="0" name=""/>
        <dsp:cNvSpPr/>
      </dsp:nvSpPr>
      <dsp:spPr>
        <a:xfrm>
          <a:off x="1208889" y="1980404"/>
          <a:ext cx="659987" cy="659987"/>
        </a:xfrm>
        <a:prstGeom prst="ellipse">
          <a:avLst/>
        </a:prstGeom>
        <a:solidFill>
          <a:schemeClr val="accent2">
            <a:alpha val="50000"/>
            <a:hueOff val="-4628572"/>
            <a:satOff val="-21714"/>
            <a:lumOff val="-168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14B2F7-7B4B-409C-BFD2-D15ADE538D52}">
      <dsp:nvSpPr>
        <dsp:cNvPr id="0" name=""/>
        <dsp:cNvSpPr/>
      </dsp:nvSpPr>
      <dsp:spPr>
        <a:xfrm>
          <a:off x="1538882" y="1980404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распатори</a:t>
          </a:r>
          <a:endParaRPr lang="uk-UA" sz="3700" kern="1200" dirty="0"/>
        </a:p>
      </dsp:txBody>
      <dsp:txXfrm>
        <a:off x="1538882" y="1980404"/>
        <a:ext cx="3521273" cy="659987"/>
      </dsp:txXfrm>
    </dsp:sp>
    <dsp:sp modelId="{01DF78CF-C12E-4EFA-BCE3-679C88920A52}">
      <dsp:nvSpPr>
        <dsp:cNvPr id="0" name=""/>
        <dsp:cNvSpPr/>
      </dsp:nvSpPr>
      <dsp:spPr>
        <a:xfrm>
          <a:off x="1208889" y="2640392"/>
          <a:ext cx="659987" cy="659987"/>
        </a:xfrm>
        <a:prstGeom prst="ellipse">
          <a:avLst/>
        </a:prstGeom>
        <a:solidFill>
          <a:schemeClr val="accent2">
            <a:alpha val="50000"/>
            <a:hueOff val="-6171429"/>
            <a:satOff val="-28952"/>
            <a:lumOff val="-22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F48CD7D-C120-49B2-BFD7-0D9D2C7F69FE}">
      <dsp:nvSpPr>
        <dsp:cNvPr id="0" name=""/>
        <dsp:cNvSpPr/>
      </dsp:nvSpPr>
      <dsp:spPr>
        <a:xfrm>
          <a:off x="1538882" y="2640392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ложки медичні</a:t>
          </a:r>
          <a:endParaRPr lang="uk-UA" sz="3700" kern="1200" dirty="0"/>
        </a:p>
      </dsp:txBody>
      <dsp:txXfrm>
        <a:off x="1538882" y="2640392"/>
        <a:ext cx="3521273" cy="659987"/>
      </dsp:txXfrm>
    </dsp:sp>
    <dsp:sp modelId="{B1F5F300-C4A9-46E7-B8E7-1342B4F2A20F}">
      <dsp:nvSpPr>
        <dsp:cNvPr id="0" name=""/>
        <dsp:cNvSpPr/>
      </dsp:nvSpPr>
      <dsp:spPr>
        <a:xfrm>
          <a:off x="1208889" y="3300379"/>
          <a:ext cx="659987" cy="659987"/>
        </a:xfrm>
        <a:prstGeom prst="ellipse">
          <a:avLst/>
        </a:prstGeom>
        <a:solidFill>
          <a:schemeClr val="accent2">
            <a:alpha val="50000"/>
            <a:hueOff val="-7714286"/>
            <a:satOff val="-36190"/>
            <a:lumOff val="-280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D4BDA83-8CD6-450C-9BAC-3E9B41648C6F}">
      <dsp:nvSpPr>
        <dsp:cNvPr id="0" name=""/>
        <dsp:cNvSpPr/>
      </dsp:nvSpPr>
      <dsp:spPr>
        <a:xfrm>
          <a:off x="1538882" y="3300379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ножиці</a:t>
          </a:r>
          <a:endParaRPr lang="uk-UA" sz="3700" kern="1200" dirty="0"/>
        </a:p>
      </dsp:txBody>
      <dsp:txXfrm>
        <a:off x="1538882" y="3300379"/>
        <a:ext cx="3521273" cy="659987"/>
      </dsp:txXfrm>
    </dsp:sp>
    <dsp:sp modelId="{E02075FD-FAFC-431D-BB0A-F168E1836631}">
      <dsp:nvSpPr>
        <dsp:cNvPr id="0" name=""/>
        <dsp:cNvSpPr/>
      </dsp:nvSpPr>
      <dsp:spPr>
        <a:xfrm>
          <a:off x="1208889" y="3960366"/>
          <a:ext cx="659987" cy="659987"/>
        </a:xfrm>
        <a:prstGeom prst="ellipse">
          <a:avLst/>
        </a:prstGeom>
        <a:solidFill>
          <a:schemeClr val="accent2">
            <a:alpha val="50000"/>
            <a:hueOff val="-9257143"/>
            <a:satOff val="-43428"/>
            <a:lumOff val="-33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B36E918-2E35-4D1A-B6C3-A593ECC68383}">
      <dsp:nvSpPr>
        <dsp:cNvPr id="0" name=""/>
        <dsp:cNvSpPr/>
      </dsp:nvSpPr>
      <dsp:spPr>
        <a:xfrm>
          <a:off x="1538882" y="3960366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пилки</a:t>
          </a:r>
          <a:endParaRPr lang="uk-UA" sz="3700" kern="1200" dirty="0"/>
        </a:p>
      </dsp:txBody>
      <dsp:txXfrm>
        <a:off x="1538882" y="3960366"/>
        <a:ext cx="3521273" cy="659987"/>
      </dsp:txXfrm>
    </dsp:sp>
    <dsp:sp modelId="{91DB9906-8A10-450A-A08F-042FFED0B15D}">
      <dsp:nvSpPr>
        <dsp:cNvPr id="0" name=""/>
        <dsp:cNvSpPr/>
      </dsp:nvSpPr>
      <dsp:spPr>
        <a:xfrm>
          <a:off x="1208889" y="4620353"/>
          <a:ext cx="659987" cy="659987"/>
        </a:xfrm>
        <a:prstGeom prst="ellipse">
          <a:avLst/>
        </a:prstGeom>
        <a:solidFill>
          <a:schemeClr val="accent2">
            <a:alpha val="50000"/>
            <a:hueOff val="-10800000"/>
            <a:satOff val="-50666"/>
            <a:lumOff val="-392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EFA913C-2779-46CF-9FDB-A3BB535C8A81}">
      <dsp:nvSpPr>
        <dsp:cNvPr id="0" name=""/>
        <dsp:cNvSpPr/>
      </dsp:nvSpPr>
      <dsp:spPr>
        <a:xfrm>
          <a:off x="1538882" y="4620353"/>
          <a:ext cx="3521273" cy="6599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6990" rIns="0" bIns="4699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щипці кісткові.</a:t>
          </a:r>
          <a:endParaRPr lang="uk-UA" sz="3700" kern="1200" dirty="0"/>
        </a:p>
      </dsp:txBody>
      <dsp:txXfrm>
        <a:off x="1538882" y="4620353"/>
        <a:ext cx="3521273" cy="6599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78C7D-0FE7-4DFE-BBB5-244F26618AC6}">
      <dsp:nvSpPr>
        <dsp:cNvPr id="0" name=""/>
        <dsp:cNvSpPr/>
      </dsp:nvSpPr>
      <dsp:spPr>
        <a:xfrm>
          <a:off x="0" y="1065837"/>
          <a:ext cx="325698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4980D-9D57-4EF4-BA94-09FC000D24F0}">
      <dsp:nvSpPr>
        <dsp:cNvPr id="0" name=""/>
        <dsp:cNvSpPr/>
      </dsp:nvSpPr>
      <dsp:spPr>
        <a:xfrm>
          <a:off x="162849" y="741117"/>
          <a:ext cx="2279887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74" tIns="0" rIns="86174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Черевні</a:t>
          </a:r>
          <a:endParaRPr lang="uk-UA" sz="2200" kern="1200"/>
        </a:p>
      </dsp:txBody>
      <dsp:txXfrm>
        <a:off x="194552" y="772820"/>
        <a:ext cx="2216481" cy="586034"/>
      </dsp:txXfrm>
    </dsp:sp>
    <dsp:sp modelId="{9314BE57-08A5-4C50-92DA-673B56AF0432}">
      <dsp:nvSpPr>
        <dsp:cNvPr id="0" name=""/>
        <dsp:cNvSpPr/>
      </dsp:nvSpPr>
      <dsp:spPr>
        <a:xfrm>
          <a:off x="0" y="2063757"/>
          <a:ext cx="325698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E9C28B-0003-4946-AF04-7D1F59905EA1}">
      <dsp:nvSpPr>
        <dsp:cNvPr id="0" name=""/>
        <dsp:cNvSpPr/>
      </dsp:nvSpPr>
      <dsp:spPr>
        <a:xfrm>
          <a:off x="162849" y="1739037"/>
          <a:ext cx="2279887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74" tIns="0" rIns="86174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гострокінцеві</a:t>
          </a:r>
          <a:endParaRPr lang="uk-UA" sz="2200" kern="1200"/>
        </a:p>
      </dsp:txBody>
      <dsp:txXfrm>
        <a:off x="194552" y="1770740"/>
        <a:ext cx="2216481" cy="586034"/>
      </dsp:txXfrm>
    </dsp:sp>
    <dsp:sp modelId="{C5F1230D-9650-45DB-9327-0E2DFFE95BC4}">
      <dsp:nvSpPr>
        <dsp:cNvPr id="0" name=""/>
        <dsp:cNvSpPr/>
      </dsp:nvSpPr>
      <dsp:spPr>
        <a:xfrm>
          <a:off x="0" y="3061677"/>
          <a:ext cx="325698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94060-4273-43F9-92BB-B8952D0A2636}">
      <dsp:nvSpPr>
        <dsp:cNvPr id="0" name=""/>
        <dsp:cNvSpPr/>
      </dsp:nvSpPr>
      <dsp:spPr>
        <a:xfrm>
          <a:off x="162849" y="2736957"/>
          <a:ext cx="2279887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74" tIns="0" rIns="86174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Скальпелі зі знімним лезом</a:t>
          </a:r>
          <a:r>
            <a:rPr lang="ru-RU" sz="2200" kern="1200" smtClean="0"/>
            <a:t>.</a:t>
          </a:r>
          <a:endParaRPr lang="uk-UA" sz="2200" kern="1200"/>
        </a:p>
      </dsp:txBody>
      <dsp:txXfrm>
        <a:off x="194552" y="2768660"/>
        <a:ext cx="2216481" cy="5860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CC55D-3BC5-4858-B772-A360C61BE34C}">
      <dsp:nvSpPr>
        <dsp:cNvPr id="0" name=""/>
        <dsp:cNvSpPr/>
      </dsp:nvSpPr>
      <dsp:spPr>
        <a:xfrm>
          <a:off x="0" y="13703"/>
          <a:ext cx="9121979" cy="172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На відміну від звичайного скальпеля, лазерний не тільки розсікає тканини, але може також з’єднувати краї невеликих розрізів. Основна перевага лазерного скальпеля — мала травматичність операції через незначну ширину розрізу, одночасну коагуляцію судин та істотне зниження кровотечі. Крім того, на відміну від звичайного скальпеля, випромінювання лазера стерильне. Унаслідок цього період загоєння рани скорочується в два-три рази.</a:t>
          </a:r>
          <a:endParaRPr lang="uk-UA" sz="1800" kern="1200"/>
        </a:p>
      </dsp:txBody>
      <dsp:txXfrm>
        <a:off x="84301" y="98004"/>
        <a:ext cx="8953377" cy="15583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49787-6562-41D7-BD46-95A7DE351497}">
      <dsp:nvSpPr>
        <dsp:cNvPr id="0" name=""/>
        <dsp:cNvSpPr/>
      </dsp:nvSpPr>
      <dsp:spPr>
        <a:xfrm>
          <a:off x="0" y="0"/>
          <a:ext cx="6511636" cy="1015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Ампутаційні (для розтину м’яких тканин при ампутації кінцівок;</a:t>
          </a:r>
          <a:endParaRPr lang="uk-UA" sz="1600" kern="1200"/>
        </a:p>
      </dsp:txBody>
      <dsp:txXfrm>
        <a:off x="1403867" y="0"/>
        <a:ext cx="5107768" cy="1015404"/>
      </dsp:txXfrm>
    </dsp:sp>
    <dsp:sp modelId="{BEBA2B0B-7795-40CF-AC51-E4BF7A57BD2C}">
      <dsp:nvSpPr>
        <dsp:cNvPr id="0" name=""/>
        <dsp:cNvSpPr/>
      </dsp:nvSpPr>
      <dsp:spPr>
        <a:xfrm>
          <a:off x="101540" y="101540"/>
          <a:ext cx="1302327" cy="81232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B804487-FD83-4C2F-A885-BE90969EA1D8}">
      <dsp:nvSpPr>
        <dsp:cNvPr id="0" name=""/>
        <dsp:cNvSpPr/>
      </dsp:nvSpPr>
      <dsp:spPr>
        <a:xfrm>
          <a:off x="0" y="1116944"/>
          <a:ext cx="6511636" cy="1015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Резекційні (для розсічення щільних фіброзних тканин, невеликих кісток при ампутації кінцівок або резекції суглобів при кістковопластичних та інших операціях;</a:t>
          </a:r>
          <a:endParaRPr lang="uk-UA" sz="1600" kern="1200" dirty="0"/>
        </a:p>
      </dsp:txBody>
      <dsp:txXfrm>
        <a:off x="1403867" y="1116944"/>
        <a:ext cx="5107768" cy="1015404"/>
      </dsp:txXfrm>
    </dsp:sp>
    <dsp:sp modelId="{525823AC-8851-46BB-9319-2B5E83948DA9}">
      <dsp:nvSpPr>
        <dsp:cNvPr id="0" name=""/>
        <dsp:cNvSpPr/>
      </dsp:nvSpPr>
      <dsp:spPr>
        <a:xfrm>
          <a:off x="101540" y="1218485"/>
          <a:ext cx="1302327" cy="81232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49DFF72-E61F-4FAA-A75C-A638DAF49C79}">
      <dsp:nvSpPr>
        <dsp:cNvPr id="0" name=""/>
        <dsp:cNvSpPr/>
      </dsp:nvSpPr>
      <dsp:spPr>
        <a:xfrm>
          <a:off x="0" y="2233889"/>
          <a:ext cx="6511636" cy="1015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Хрящові (для розрізання хрящів, рубців, фіброзно змінених тканин або для розтину ребер у місці їх з’єднання з хрящем біля груднини; </a:t>
          </a:r>
          <a:endParaRPr lang="uk-UA" sz="1600" kern="1200"/>
        </a:p>
      </dsp:txBody>
      <dsp:txXfrm>
        <a:off x="1403867" y="2233889"/>
        <a:ext cx="5107768" cy="1015404"/>
      </dsp:txXfrm>
    </dsp:sp>
    <dsp:sp modelId="{496C79FE-D6EC-4F0E-A120-A3E2A5FF6772}">
      <dsp:nvSpPr>
        <dsp:cNvPr id="0" name=""/>
        <dsp:cNvSpPr/>
      </dsp:nvSpPr>
      <dsp:spPr>
        <a:xfrm>
          <a:off x="101540" y="2335430"/>
          <a:ext cx="1302327" cy="81232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1945E7-411E-43FD-B5D2-50DCBB7A4D4A}">
      <dsp:nvSpPr>
        <dsp:cNvPr id="0" name=""/>
        <dsp:cNvSpPr/>
      </dsp:nvSpPr>
      <dsp:spPr>
        <a:xfrm>
          <a:off x="0" y="3350834"/>
          <a:ext cx="6511636" cy="1015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Мозкові (для розсічення мозкової речовини при анатомічних розрізах; </a:t>
          </a:r>
          <a:endParaRPr lang="uk-UA" sz="1600" kern="1200"/>
        </a:p>
      </dsp:txBody>
      <dsp:txXfrm>
        <a:off x="1403867" y="3350834"/>
        <a:ext cx="5107768" cy="1015404"/>
      </dsp:txXfrm>
    </dsp:sp>
    <dsp:sp modelId="{BC6FA7FC-4714-4018-B01B-88792D1236DF}">
      <dsp:nvSpPr>
        <dsp:cNvPr id="0" name=""/>
        <dsp:cNvSpPr/>
      </dsp:nvSpPr>
      <dsp:spPr>
        <a:xfrm>
          <a:off x="101540" y="3452375"/>
          <a:ext cx="1302327" cy="81232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0057FA-4679-4AA9-9397-344CC59DDAA4}">
      <dsp:nvSpPr>
        <dsp:cNvPr id="0" name=""/>
        <dsp:cNvSpPr/>
      </dsp:nvSpPr>
      <dsp:spPr>
        <a:xfrm rot="10800000">
          <a:off x="2199198" y="1770"/>
          <a:ext cx="7129739" cy="16134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485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ножиці шарнірні (робочі частини змикаються під кутом одна до одної, повертаючись навколо осі шарніра)</a:t>
          </a:r>
          <a:endParaRPr lang="uk-UA" sz="2600" kern="1200" dirty="0"/>
        </a:p>
      </dsp:txBody>
      <dsp:txXfrm rot="10800000">
        <a:off x="2602560" y="1770"/>
        <a:ext cx="6726377" cy="1613447"/>
      </dsp:txXfrm>
    </dsp:sp>
    <dsp:sp modelId="{446619EC-8843-4C6B-B1D8-D6411DB7AE79}">
      <dsp:nvSpPr>
        <dsp:cNvPr id="0" name=""/>
        <dsp:cNvSpPr/>
      </dsp:nvSpPr>
      <dsp:spPr>
        <a:xfrm>
          <a:off x="1392474" y="1770"/>
          <a:ext cx="1613447" cy="161344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5B96D-08B8-4C28-B8CB-CA2D99CCD597}">
      <dsp:nvSpPr>
        <dsp:cNvPr id="0" name=""/>
        <dsp:cNvSpPr/>
      </dsp:nvSpPr>
      <dsp:spPr>
        <a:xfrm rot="10800000">
          <a:off x="2199198" y="2023909"/>
          <a:ext cx="7129739" cy="16134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485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smtClean="0"/>
            <a:t>гільйотині (робочі частини змикаються паралельно). </a:t>
          </a:r>
          <a:endParaRPr lang="uk-UA" sz="2600" kern="1200"/>
        </a:p>
      </dsp:txBody>
      <dsp:txXfrm rot="10800000">
        <a:off x="2602560" y="2023909"/>
        <a:ext cx="6726377" cy="1613447"/>
      </dsp:txXfrm>
    </dsp:sp>
    <dsp:sp modelId="{FFB238D0-98B6-42BC-924B-1B8E2FF73283}">
      <dsp:nvSpPr>
        <dsp:cNvPr id="0" name=""/>
        <dsp:cNvSpPr/>
      </dsp:nvSpPr>
      <dsp:spPr>
        <a:xfrm>
          <a:off x="1392474" y="2023909"/>
          <a:ext cx="1613447" cy="161344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57B4F-9C1F-4260-B9E1-9FAD91E6FEC5}">
      <dsp:nvSpPr>
        <dsp:cNvPr id="0" name=""/>
        <dsp:cNvSpPr/>
      </dsp:nvSpPr>
      <dsp:spPr>
        <a:xfrm>
          <a:off x="0" y="4739707"/>
          <a:ext cx="9022471" cy="4444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реберні розбірні</a:t>
          </a:r>
          <a:endParaRPr lang="uk-UA" sz="1600" kern="1200"/>
        </a:p>
      </dsp:txBody>
      <dsp:txXfrm>
        <a:off x="0" y="4739707"/>
        <a:ext cx="9022471" cy="444406"/>
      </dsp:txXfrm>
    </dsp:sp>
    <dsp:sp modelId="{9A1EF8E8-535A-411E-BF42-E48DD5C70C4C}">
      <dsp:nvSpPr>
        <dsp:cNvPr id="0" name=""/>
        <dsp:cNvSpPr/>
      </dsp:nvSpPr>
      <dsp:spPr>
        <a:xfrm rot="10800000">
          <a:off x="0" y="4062876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реберні гільйотинні</a:t>
          </a:r>
          <a:endParaRPr lang="uk-UA" sz="1600" kern="1200"/>
        </a:p>
      </dsp:txBody>
      <dsp:txXfrm rot="10800000">
        <a:off x="0" y="4062876"/>
        <a:ext cx="9022471" cy="444115"/>
      </dsp:txXfrm>
    </dsp:sp>
    <dsp:sp modelId="{5E2A448C-4533-4530-9B5D-8BD0605D334E}">
      <dsp:nvSpPr>
        <dsp:cNvPr id="0" name=""/>
        <dsp:cNvSpPr/>
      </dsp:nvSpPr>
      <dsp:spPr>
        <a:xfrm rot="10800000">
          <a:off x="0" y="3386045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хірургічні для розсічення м’яких тканин у глибоких порожнинах </a:t>
          </a:r>
          <a:endParaRPr lang="uk-UA" sz="1600" kern="1200"/>
        </a:p>
      </dsp:txBody>
      <dsp:txXfrm rot="10800000">
        <a:off x="0" y="3386045"/>
        <a:ext cx="9022471" cy="444115"/>
      </dsp:txXfrm>
    </dsp:sp>
    <dsp:sp modelId="{01855059-F092-4ABD-B6C9-82DEDED8F332}">
      <dsp:nvSpPr>
        <dsp:cNvPr id="0" name=""/>
        <dsp:cNvSpPr/>
      </dsp:nvSpPr>
      <dsp:spPr>
        <a:xfrm rot="10800000">
          <a:off x="0" y="2709215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хірургічні для розрізання пов’яок із ґудзиком Ножиці хірургічні анатомічні кишкові</a:t>
          </a:r>
          <a:endParaRPr lang="uk-UA" sz="1600" kern="1200"/>
        </a:p>
      </dsp:txBody>
      <dsp:txXfrm rot="10800000">
        <a:off x="0" y="2709215"/>
        <a:ext cx="9022471" cy="444115"/>
      </dsp:txXfrm>
    </dsp:sp>
    <dsp:sp modelId="{83FFCD8B-4F76-41F8-8E9F-747EBF5E36BA}">
      <dsp:nvSpPr>
        <dsp:cNvPr id="0" name=""/>
        <dsp:cNvSpPr/>
      </dsp:nvSpPr>
      <dsp:spPr>
        <a:xfrm rot="10800000">
          <a:off x="0" y="2032384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хірургічні з одним гострим кінцем</a:t>
          </a:r>
          <a:endParaRPr lang="uk-UA" sz="1600" kern="1200"/>
        </a:p>
      </dsp:txBody>
      <dsp:txXfrm rot="10800000">
        <a:off x="0" y="2032384"/>
        <a:ext cx="9022471" cy="444115"/>
      </dsp:txXfrm>
    </dsp:sp>
    <dsp:sp modelId="{BCBD13E9-184C-4DFD-AF33-628D14590CC0}">
      <dsp:nvSpPr>
        <dsp:cNvPr id="0" name=""/>
        <dsp:cNvSpPr/>
      </dsp:nvSpPr>
      <dsp:spPr>
        <a:xfrm rot="10800000">
          <a:off x="0" y="1355553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хірургічні гострокінцеві</a:t>
          </a:r>
          <a:endParaRPr lang="uk-UA" sz="1600" kern="1200"/>
        </a:p>
      </dsp:txBody>
      <dsp:txXfrm rot="10800000">
        <a:off x="0" y="1355553"/>
        <a:ext cx="9022471" cy="444115"/>
      </dsp:txXfrm>
    </dsp:sp>
    <dsp:sp modelId="{E2568058-CEF5-4B6F-952F-92F2ACA26AB2}">
      <dsp:nvSpPr>
        <dsp:cNvPr id="0" name=""/>
        <dsp:cNvSpPr/>
      </dsp:nvSpPr>
      <dsp:spPr>
        <a:xfrm rot="10800000">
          <a:off x="0" y="678722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хірургічні тупокінцеві прямі</a:t>
          </a:r>
          <a:endParaRPr lang="uk-UA" sz="1600" kern="1200"/>
        </a:p>
      </dsp:txBody>
      <dsp:txXfrm rot="10800000">
        <a:off x="0" y="678722"/>
        <a:ext cx="9022471" cy="444115"/>
      </dsp:txXfrm>
    </dsp:sp>
    <dsp:sp modelId="{5A97FBA3-94E5-40FC-B0F6-CAA2EF659D27}">
      <dsp:nvSpPr>
        <dsp:cNvPr id="0" name=""/>
        <dsp:cNvSpPr/>
      </dsp:nvSpPr>
      <dsp:spPr>
        <a:xfrm rot="10800000">
          <a:off x="0" y="1892"/>
          <a:ext cx="9022471" cy="68349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Ножиці хірургічні тупокінцеві вигнуті</a:t>
          </a:r>
          <a:endParaRPr lang="uk-UA" sz="1600" kern="1200"/>
        </a:p>
      </dsp:txBody>
      <dsp:txXfrm rot="10800000">
        <a:off x="0" y="1892"/>
        <a:ext cx="9022471" cy="44411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5FC9B0-D5A7-4D08-A66C-FA04A0964349}">
      <dsp:nvSpPr>
        <dsp:cNvPr id="0" name=""/>
        <dsp:cNvSpPr/>
      </dsp:nvSpPr>
      <dsp:spPr>
        <a:xfrm>
          <a:off x="0" y="311015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A6C8C-2A1E-486B-B998-7FE7676D105B}">
      <dsp:nvSpPr>
        <dsp:cNvPr id="0" name=""/>
        <dsp:cNvSpPr/>
      </dsp:nvSpPr>
      <dsp:spPr>
        <a:xfrm>
          <a:off x="304800" y="1055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Ножиці для нігтів</a:t>
          </a:r>
          <a:endParaRPr lang="uk-UA" sz="2100" kern="1200"/>
        </a:p>
      </dsp:txBody>
      <dsp:txXfrm>
        <a:off x="335062" y="31317"/>
        <a:ext cx="4206676" cy="559396"/>
      </dsp:txXfrm>
    </dsp:sp>
    <dsp:sp modelId="{C167010D-AAC4-423E-9AFC-C065BFD348B1}">
      <dsp:nvSpPr>
        <dsp:cNvPr id="0" name=""/>
        <dsp:cNvSpPr/>
      </dsp:nvSpPr>
      <dsp:spPr>
        <a:xfrm>
          <a:off x="0" y="1263575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9F4018-BDD9-44DF-A904-435AE994893F}">
      <dsp:nvSpPr>
        <dsp:cNvPr id="0" name=""/>
        <dsp:cNvSpPr/>
      </dsp:nvSpPr>
      <dsp:spPr>
        <a:xfrm>
          <a:off x="304800" y="953615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Ножиці для стрижки волосся</a:t>
          </a:r>
          <a:endParaRPr lang="uk-UA" sz="2100" kern="1200"/>
        </a:p>
      </dsp:txBody>
      <dsp:txXfrm>
        <a:off x="335062" y="983877"/>
        <a:ext cx="4206676" cy="559396"/>
      </dsp:txXfrm>
    </dsp:sp>
    <dsp:sp modelId="{10EB0744-EE7A-4AF2-A954-F652B66D9DCB}">
      <dsp:nvSpPr>
        <dsp:cNvPr id="0" name=""/>
        <dsp:cNvSpPr/>
      </dsp:nvSpPr>
      <dsp:spPr>
        <a:xfrm>
          <a:off x="0" y="2216136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E595C-CD9C-4962-AFA6-374115C7DDD0}">
      <dsp:nvSpPr>
        <dsp:cNvPr id="0" name=""/>
        <dsp:cNvSpPr/>
      </dsp:nvSpPr>
      <dsp:spPr>
        <a:xfrm>
          <a:off x="304800" y="1906176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Ножиці для перев’язувального матеріалу</a:t>
          </a:r>
          <a:endParaRPr lang="uk-UA" sz="2100" kern="1200"/>
        </a:p>
      </dsp:txBody>
      <dsp:txXfrm>
        <a:off x="335062" y="1936438"/>
        <a:ext cx="4206676" cy="559396"/>
      </dsp:txXfrm>
    </dsp:sp>
    <dsp:sp modelId="{19399B1F-42BC-459C-B637-9933603C9FF9}">
      <dsp:nvSpPr>
        <dsp:cNvPr id="0" name=""/>
        <dsp:cNvSpPr/>
      </dsp:nvSpPr>
      <dsp:spPr>
        <a:xfrm>
          <a:off x="0" y="3169752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4B259-9427-4F4A-BE51-5B00440D626C}">
      <dsp:nvSpPr>
        <dsp:cNvPr id="0" name=""/>
        <dsp:cNvSpPr/>
      </dsp:nvSpPr>
      <dsp:spPr>
        <a:xfrm>
          <a:off x="304800" y="2858736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Ножиці санітарні</a:t>
          </a:r>
          <a:endParaRPr lang="uk-UA" sz="2100" kern="1200"/>
        </a:p>
      </dsp:txBody>
      <dsp:txXfrm>
        <a:off x="335062" y="2888998"/>
        <a:ext cx="4206676" cy="55939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684E6-7926-4369-9759-130EC9A662FD}">
      <dsp:nvSpPr>
        <dsp:cNvPr id="0" name=""/>
        <dsp:cNvSpPr/>
      </dsp:nvSpPr>
      <dsp:spPr>
        <a:xfrm>
          <a:off x="0" y="316077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C8CB1A-1738-4A8E-9464-7E13B0848A64}">
      <dsp:nvSpPr>
        <dsp:cNvPr id="0" name=""/>
        <dsp:cNvSpPr/>
      </dsp:nvSpPr>
      <dsp:spPr>
        <a:xfrm>
          <a:off x="304800" y="6117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Долота плоскі.</a:t>
          </a:r>
          <a:endParaRPr lang="uk-UA" sz="2100" kern="1200"/>
        </a:p>
      </dsp:txBody>
      <dsp:txXfrm>
        <a:off x="335062" y="36379"/>
        <a:ext cx="4206676" cy="559396"/>
      </dsp:txXfrm>
    </dsp:sp>
    <dsp:sp modelId="{5539A0A8-7508-4045-AA97-A9CED391EE68}">
      <dsp:nvSpPr>
        <dsp:cNvPr id="0" name=""/>
        <dsp:cNvSpPr/>
      </dsp:nvSpPr>
      <dsp:spPr>
        <a:xfrm>
          <a:off x="0" y="1268637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8199AF-F0A1-4AF2-AAF9-27781D253BF9}">
      <dsp:nvSpPr>
        <dsp:cNvPr id="0" name=""/>
        <dsp:cNvSpPr/>
      </dsp:nvSpPr>
      <dsp:spPr>
        <a:xfrm>
          <a:off x="304800" y="958677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Долота жолобуваті.</a:t>
          </a:r>
          <a:endParaRPr lang="uk-UA" sz="2100" kern="1200"/>
        </a:p>
      </dsp:txBody>
      <dsp:txXfrm>
        <a:off x="335062" y="988939"/>
        <a:ext cx="4206676" cy="559396"/>
      </dsp:txXfrm>
    </dsp:sp>
    <dsp:sp modelId="{0DC4DBFC-7A4D-4F4D-8A48-0941E4BBE021}">
      <dsp:nvSpPr>
        <dsp:cNvPr id="0" name=""/>
        <dsp:cNvSpPr/>
      </dsp:nvSpPr>
      <dsp:spPr>
        <a:xfrm>
          <a:off x="0" y="2221197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1C285-57F3-4B52-9207-86BC1F8F9A10}">
      <dsp:nvSpPr>
        <dsp:cNvPr id="0" name=""/>
        <dsp:cNvSpPr/>
      </dsp:nvSpPr>
      <dsp:spPr>
        <a:xfrm>
          <a:off x="304800" y="1911237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Долота ложкові</a:t>
          </a:r>
          <a:endParaRPr lang="uk-UA" sz="2100" kern="1200"/>
        </a:p>
      </dsp:txBody>
      <dsp:txXfrm>
        <a:off x="335062" y="1941499"/>
        <a:ext cx="4206676" cy="559396"/>
      </dsp:txXfrm>
    </dsp:sp>
    <dsp:sp modelId="{698A621F-28EA-4280-8875-0EEB4AB08CE8}">
      <dsp:nvSpPr>
        <dsp:cNvPr id="0" name=""/>
        <dsp:cNvSpPr/>
      </dsp:nvSpPr>
      <dsp:spPr>
        <a:xfrm>
          <a:off x="0" y="3173757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1E1AEB-1D8A-4551-A766-198B8FDE561F}">
      <dsp:nvSpPr>
        <dsp:cNvPr id="0" name=""/>
        <dsp:cNvSpPr/>
      </dsp:nvSpPr>
      <dsp:spPr>
        <a:xfrm>
          <a:off x="304800" y="2863797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Долота нейрохірургічні.</a:t>
          </a:r>
          <a:endParaRPr lang="uk-UA" sz="2100" kern="1200"/>
        </a:p>
      </dsp:txBody>
      <dsp:txXfrm>
        <a:off x="335062" y="2894059"/>
        <a:ext cx="4206676" cy="55939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AA758-D679-4761-823D-C5AD79DD96FA}">
      <dsp:nvSpPr>
        <dsp:cNvPr id="0" name=""/>
        <dsp:cNvSpPr/>
      </dsp:nvSpPr>
      <dsp:spPr>
        <a:xfrm>
          <a:off x="0" y="217567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13446B-8BE1-46EF-8348-AC47F74014EB}">
      <dsp:nvSpPr>
        <dsp:cNvPr id="0" name=""/>
        <dsp:cNvSpPr/>
      </dsp:nvSpPr>
      <dsp:spPr>
        <a:xfrm>
          <a:off x="304800" y="10927"/>
          <a:ext cx="426720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Распатори прямі.</a:t>
          </a:r>
          <a:endParaRPr lang="uk-UA" sz="1400" kern="1200"/>
        </a:p>
      </dsp:txBody>
      <dsp:txXfrm>
        <a:off x="324975" y="31102"/>
        <a:ext cx="4226850" cy="372930"/>
      </dsp:txXfrm>
    </dsp:sp>
    <dsp:sp modelId="{D1648E3E-B7A6-4C27-A0DC-43A72FAA2C92}">
      <dsp:nvSpPr>
        <dsp:cNvPr id="0" name=""/>
        <dsp:cNvSpPr/>
      </dsp:nvSpPr>
      <dsp:spPr>
        <a:xfrm>
          <a:off x="0" y="852607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E1A8E-58C2-4067-869E-8D58B1485AD5}">
      <dsp:nvSpPr>
        <dsp:cNvPr id="0" name=""/>
        <dsp:cNvSpPr/>
      </dsp:nvSpPr>
      <dsp:spPr>
        <a:xfrm>
          <a:off x="304800" y="645967"/>
          <a:ext cx="426720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Распатори вигнуті. </a:t>
          </a:r>
          <a:endParaRPr lang="uk-UA" sz="1400" kern="1200"/>
        </a:p>
      </dsp:txBody>
      <dsp:txXfrm>
        <a:off x="324975" y="666142"/>
        <a:ext cx="4226850" cy="372930"/>
      </dsp:txXfrm>
    </dsp:sp>
    <dsp:sp modelId="{40A2B746-737F-45D5-AFDE-522207D624BC}">
      <dsp:nvSpPr>
        <dsp:cNvPr id="0" name=""/>
        <dsp:cNvSpPr/>
      </dsp:nvSpPr>
      <dsp:spPr>
        <a:xfrm>
          <a:off x="0" y="1487647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A9D5CF-4F2D-4848-85AD-2C1893F043CD}">
      <dsp:nvSpPr>
        <dsp:cNvPr id="0" name=""/>
        <dsp:cNvSpPr/>
      </dsp:nvSpPr>
      <dsp:spPr>
        <a:xfrm>
          <a:off x="304800" y="1281008"/>
          <a:ext cx="426720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Распатори овальні.</a:t>
          </a:r>
          <a:endParaRPr lang="uk-UA" sz="1400" kern="1200"/>
        </a:p>
      </dsp:txBody>
      <dsp:txXfrm>
        <a:off x="324975" y="1301183"/>
        <a:ext cx="4226850" cy="372930"/>
      </dsp:txXfrm>
    </dsp:sp>
    <dsp:sp modelId="{20DD3AB8-603D-4171-B896-96C519C63EA0}">
      <dsp:nvSpPr>
        <dsp:cNvPr id="0" name=""/>
        <dsp:cNvSpPr/>
      </dsp:nvSpPr>
      <dsp:spPr>
        <a:xfrm>
          <a:off x="0" y="2122688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ED8BB0-FF89-40DC-806D-D129C4E62B02}">
      <dsp:nvSpPr>
        <dsp:cNvPr id="0" name=""/>
        <dsp:cNvSpPr/>
      </dsp:nvSpPr>
      <dsp:spPr>
        <a:xfrm>
          <a:off x="304800" y="1916048"/>
          <a:ext cx="426720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Распатори жолобуваті з напівкруглою виїмкою.</a:t>
          </a:r>
          <a:endParaRPr lang="uk-UA" sz="1400" kern="1200"/>
        </a:p>
      </dsp:txBody>
      <dsp:txXfrm>
        <a:off x="324975" y="1936223"/>
        <a:ext cx="4226850" cy="372930"/>
      </dsp:txXfrm>
    </dsp:sp>
    <dsp:sp modelId="{AE932A23-9748-4FD9-8397-20C40E3D8F7A}">
      <dsp:nvSpPr>
        <dsp:cNvPr id="0" name=""/>
        <dsp:cNvSpPr/>
      </dsp:nvSpPr>
      <dsp:spPr>
        <a:xfrm>
          <a:off x="0" y="2757728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E4C92-1E50-475B-86E9-FE22C82CB04B}">
      <dsp:nvSpPr>
        <dsp:cNvPr id="0" name=""/>
        <dsp:cNvSpPr/>
      </dsp:nvSpPr>
      <dsp:spPr>
        <a:xfrm>
          <a:off x="304800" y="2551087"/>
          <a:ext cx="426720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Распатори реберні.</a:t>
          </a:r>
          <a:endParaRPr lang="uk-UA" sz="1400" kern="1200"/>
        </a:p>
      </dsp:txBody>
      <dsp:txXfrm>
        <a:off x="324975" y="2571262"/>
        <a:ext cx="4226850" cy="372930"/>
      </dsp:txXfrm>
    </dsp:sp>
    <dsp:sp modelId="{1EA99FBE-B314-43AA-A22A-7E96FC2B9A91}">
      <dsp:nvSpPr>
        <dsp:cNvPr id="0" name=""/>
        <dsp:cNvSpPr/>
      </dsp:nvSpPr>
      <dsp:spPr>
        <a:xfrm>
          <a:off x="0" y="3392768"/>
          <a:ext cx="60960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7F216B-63EF-4679-B176-D146C10615B7}">
      <dsp:nvSpPr>
        <dsp:cNvPr id="0" name=""/>
        <dsp:cNvSpPr/>
      </dsp:nvSpPr>
      <dsp:spPr>
        <a:xfrm>
          <a:off x="304800" y="3186128"/>
          <a:ext cx="426720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Распатори для хребта</a:t>
          </a:r>
          <a:endParaRPr lang="uk-UA" sz="1400" kern="1200"/>
        </a:p>
      </dsp:txBody>
      <dsp:txXfrm>
        <a:off x="324975" y="3206303"/>
        <a:ext cx="4226850" cy="37293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455A7-1DAE-4232-8A85-4E6EFCC93740}">
      <dsp:nvSpPr>
        <dsp:cNvPr id="0" name=""/>
        <dsp:cNvSpPr/>
      </dsp:nvSpPr>
      <dsp:spPr>
        <a:xfrm>
          <a:off x="0" y="321438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1023C-068D-443C-AE15-77D4E379B45F}">
      <dsp:nvSpPr>
        <dsp:cNvPr id="0" name=""/>
        <dsp:cNvSpPr/>
      </dsp:nvSpPr>
      <dsp:spPr>
        <a:xfrm>
          <a:off x="304800" y="11478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Ложки медичні гострі </a:t>
          </a:r>
          <a:endParaRPr lang="uk-UA" sz="2100" kern="1200"/>
        </a:p>
      </dsp:txBody>
      <dsp:txXfrm>
        <a:off x="335062" y="41740"/>
        <a:ext cx="4206676" cy="559396"/>
      </dsp:txXfrm>
    </dsp:sp>
    <dsp:sp modelId="{81D928CA-B525-4C08-B0FD-F3CDEAA829A4}">
      <dsp:nvSpPr>
        <dsp:cNvPr id="0" name=""/>
        <dsp:cNvSpPr/>
      </dsp:nvSpPr>
      <dsp:spPr>
        <a:xfrm>
          <a:off x="0" y="1273998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F873D-1EEF-4357-9E90-48FD812C8036}">
      <dsp:nvSpPr>
        <dsp:cNvPr id="0" name=""/>
        <dsp:cNvSpPr/>
      </dsp:nvSpPr>
      <dsp:spPr>
        <a:xfrm>
          <a:off x="304800" y="964038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Ложки медичні тупі.</a:t>
          </a:r>
          <a:endParaRPr lang="uk-UA" sz="2100" kern="1200"/>
        </a:p>
      </dsp:txBody>
      <dsp:txXfrm>
        <a:off x="335062" y="994300"/>
        <a:ext cx="4206676" cy="559396"/>
      </dsp:txXfrm>
    </dsp:sp>
    <dsp:sp modelId="{7D281E60-7BF8-4CCF-954C-C96D188411EF}">
      <dsp:nvSpPr>
        <dsp:cNvPr id="0" name=""/>
        <dsp:cNvSpPr/>
      </dsp:nvSpPr>
      <dsp:spPr>
        <a:xfrm>
          <a:off x="0" y="2226559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4CE0F-2FCB-4CAC-8F1D-191B3EC29C4E}">
      <dsp:nvSpPr>
        <dsp:cNvPr id="0" name=""/>
        <dsp:cNvSpPr/>
      </dsp:nvSpPr>
      <dsp:spPr>
        <a:xfrm>
          <a:off x="304800" y="1916599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Ложки медичні довгі гнучкі.</a:t>
          </a:r>
          <a:endParaRPr lang="uk-UA" sz="2100" kern="1200"/>
        </a:p>
      </dsp:txBody>
      <dsp:txXfrm>
        <a:off x="335062" y="1946861"/>
        <a:ext cx="4206676" cy="559396"/>
      </dsp:txXfrm>
    </dsp:sp>
    <dsp:sp modelId="{37B2FEB5-04A7-4774-88CD-D333383EAD86}">
      <dsp:nvSpPr>
        <dsp:cNvPr id="0" name=""/>
        <dsp:cNvSpPr/>
      </dsp:nvSpPr>
      <dsp:spPr>
        <a:xfrm>
          <a:off x="0" y="3179119"/>
          <a:ext cx="6096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05007-A641-42CE-89B5-00C693A0EEB4}">
      <dsp:nvSpPr>
        <dsp:cNvPr id="0" name=""/>
        <dsp:cNvSpPr/>
      </dsp:nvSpPr>
      <dsp:spPr>
        <a:xfrm>
          <a:off x="304800" y="2869159"/>
          <a:ext cx="426720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Петлі</a:t>
          </a:r>
          <a:endParaRPr lang="uk-UA" sz="2100" kern="1200"/>
        </a:p>
      </dsp:txBody>
      <dsp:txXfrm>
        <a:off x="335062" y="2899421"/>
        <a:ext cx="4206676" cy="55939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998CD-FDCE-4C65-8698-8195E600E741}">
      <dsp:nvSpPr>
        <dsp:cNvPr id="0" name=""/>
        <dsp:cNvSpPr/>
      </dsp:nvSpPr>
      <dsp:spPr>
        <a:xfrm>
          <a:off x="0" y="0"/>
          <a:ext cx="10646405" cy="188590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8F94B-DE20-4DF2-BF60-94A08748ABF6}">
      <dsp:nvSpPr>
        <dsp:cNvPr id="0" name=""/>
        <dsp:cNvSpPr/>
      </dsp:nvSpPr>
      <dsp:spPr>
        <a:xfrm>
          <a:off x="322324" y="251453"/>
          <a:ext cx="2325989" cy="1382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E2B2E-45A9-40D7-920A-E2594C73E8AC}">
      <dsp:nvSpPr>
        <dsp:cNvPr id="0" name=""/>
        <dsp:cNvSpPr/>
      </dsp:nvSpPr>
      <dsp:spPr>
        <a:xfrm rot="10800000">
          <a:off x="322324" y="1885901"/>
          <a:ext cx="2325989" cy="230499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smtClean="0"/>
            <a:t>Пили медичні рамкові.</a:t>
          </a:r>
          <a:endParaRPr lang="uk-UA" sz="2600" kern="1200"/>
        </a:p>
      </dsp:txBody>
      <dsp:txXfrm rot="10800000">
        <a:off x="393210" y="1885901"/>
        <a:ext cx="2184217" cy="2234105"/>
      </dsp:txXfrm>
    </dsp:sp>
    <dsp:sp modelId="{9DB9B407-5389-4C7D-ADC7-7156AD610B95}">
      <dsp:nvSpPr>
        <dsp:cNvPr id="0" name=""/>
        <dsp:cNvSpPr/>
      </dsp:nvSpPr>
      <dsp:spPr>
        <a:xfrm>
          <a:off x="2880913" y="251453"/>
          <a:ext cx="2325989" cy="1382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A655D6-9BD4-4A60-8392-E3301C14F944}">
      <dsp:nvSpPr>
        <dsp:cNvPr id="0" name=""/>
        <dsp:cNvSpPr/>
      </dsp:nvSpPr>
      <dsp:spPr>
        <a:xfrm rot="10800000">
          <a:off x="2880913" y="1885901"/>
          <a:ext cx="2325989" cy="230499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smtClean="0"/>
            <a:t>Пили медичні листові.</a:t>
          </a:r>
          <a:endParaRPr lang="uk-UA" sz="2600" kern="1200"/>
        </a:p>
      </dsp:txBody>
      <dsp:txXfrm rot="10800000">
        <a:off x="2951799" y="1885901"/>
        <a:ext cx="2184217" cy="2234105"/>
      </dsp:txXfrm>
    </dsp:sp>
    <dsp:sp modelId="{90C3C5CF-88FE-4708-ABC6-9277C571C3F7}">
      <dsp:nvSpPr>
        <dsp:cNvPr id="0" name=""/>
        <dsp:cNvSpPr/>
      </dsp:nvSpPr>
      <dsp:spPr>
        <a:xfrm>
          <a:off x="5439501" y="251453"/>
          <a:ext cx="2325989" cy="1382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5B35D-38C1-437F-B974-1F846962CFF9}">
      <dsp:nvSpPr>
        <dsp:cNvPr id="0" name=""/>
        <dsp:cNvSpPr/>
      </dsp:nvSpPr>
      <dsp:spPr>
        <a:xfrm rot="10800000">
          <a:off x="5439501" y="1885901"/>
          <a:ext cx="2325989" cy="230499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smtClean="0"/>
            <a:t>Пили медичні ножові.</a:t>
          </a:r>
          <a:endParaRPr lang="uk-UA" sz="2600" kern="1200"/>
        </a:p>
      </dsp:txBody>
      <dsp:txXfrm rot="10800000">
        <a:off x="5510387" y="1885901"/>
        <a:ext cx="2184217" cy="2234105"/>
      </dsp:txXfrm>
    </dsp:sp>
    <dsp:sp modelId="{4E578187-5C04-4D88-AD69-527D3265D528}">
      <dsp:nvSpPr>
        <dsp:cNvPr id="0" name=""/>
        <dsp:cNvSpPr/>
      </dsp:nvSpPr>
      <dsp:spPr>
        <a:xfrm>
          <a:off x="7998090" y="251453"/>
          <a:ext cx="2325989" cy="1382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59D8F7-8FAF-450F-A312-C695B73204DE}">
      <dsp:nvSpPr>
        <dsp:cNvPr id="0" name=""/>
        <dsp:cNvSpPr/>
      </dsp:nvSpPr>
      <dsp:spPr>
        <a:xfrm rot="10800000">
          <a:off x="7998090" y="1885901"/>
          <a:ext cx="2325989" cy="230499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Пили проволочна Джиглі</a:t>
          </a:r>
          <a:endParaRPr lang="uk-UA" sz="2600" kern="1200" dirty="0"/>
        </a:p>
      </dsp:txBody>
      <dsp:txXfrm rot="10800000">
        <a:off x="8068976" y="1885901"/>
        <a:ext cx="2184217" cy="223410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711BD-A54F-4194-8331-8BDF5875E459}">
      <dsp:nvSpPr>
        <dsp:cNvPr id="0" name=""/>
        <dsp:cNvSpPr/>
      </dsp:nvSpPr>
      <dsp:spPr>
        <a:xfrm>
          <a:off x="0" y="27165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47706-0E13-4DD6-A06E-3C07C8C66B63}">
      <dsp:nvSpPr>
        <dsp:cNvPr id="0" name=""/>
        <dsp:cNvSpPr/>
      </dsp:nvSpPr>
      <dsp:spPr>
        <a:xfrm>
          <a:off x="367344" y="10929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Кусачки кісткові з овальними губками прямі</a:t>
          </a:r>
          <a:endParaRPr lang="uk-UA" sz="1100" kern="1200"/>
        </a:p>
      </dsp:txBody>
      <dsp:txXfrm>
        <a:off x="383196" y="125145"/>
        <a:ext cx="5111125" cy="293016"/>
      </dsp:txXfrm>
    </dsp:sp>
    <dsp:sp modelId="{D1B98088-77B2-4074-B4B7-43CA68130093}">
      <dsp:nvSpPr>
        <dsp:cNvPr id="0" name=""/>
        <dsp:cNvSpPr/>
      </dsp:nvSpPr>
      <dsp:spPr>
        <a:xfrm>
          <a:off x="0" y="77061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025CF2-5B9F-4516-8A4D-6675DDD8CF28}">
      <dsp:nvSpPr>
        <dsp:cNvPr id="0" name=""/>
        <dsp:cNvSpPr/>
      </dsp:nvSpPr>
      <dsp:spPr>
        <a:xfrm>
          <a:off x="367344" y="60825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овальними губками вертикально вигнуті.</a:t>
          </a:r>
          <a:endParaRPr lang="uk-UA" sz="1100" kern="1200"/>
        </a:p>
      </dsp:txBody>
      <dsp:txXfrm>
        <a:off x="383196" y="624105"/>
        <a:ext cx="5111125" cy="293016"/>
      </dsp:txXfrm>
    </dsp:sp>
    <dsp:sp modelId="{02B4BA1E-1487-4D32-BC7F-86B876AA660A}">
      <dsp:nvSpPr>
        <dsp:cNvPr id="0" name=""/>
        <dsp:cNvSpPr/>
      </dsp:nvSpPr>
      <dsp:spPr>
        <a:xfrm>
          <a:off x="0" y="126957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03AA9-6D0E-412D-BDAC-664F140CB573}">
      <dsp:nvSpPr>
        <dsp:cNvPr id="0" name=""/>
        <dsp:cNvSpPr/>
      </dsp:nvSpPr>
      <dsp:spPr>
        <a:xfrm>
          <a:off x="367344" y="110721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напівкруглими губками.</a:t>
          </a:r>
          <a:endParaRPr lang="uk-UA" sz="1100" kern="1200"/>
        </a:p>
      </dsp:txBody>
      <dsp:txXfrm>
        <a:off x="383196" y="1123065"/>
        <a:ext cx="5111125" cy="293016"/>
      </dsp:txXfrm>
    </dsp:sp>
    <dsp:sp modelId="{3F78FAFA-0553-4FB1-9F6B-6405075659C3}">
      <dsp:nvSpPr>
        <dsp:cNvPr id="0" name=""/>
        <dsp:cNvSpPr/>
      </dsp:nvSpPr>
      <dsp:spPr>
        <a:xfrm>
          <a:off x="0" y="176853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262D2-16DF-42D0-BF08-1C746694D75F}">
      <dsp:nvSpPr>
        <dsp:cNvPr id="0" name=""/>
        <dsp:cNvSpPr/>
      </dsp:nvSpPr>
      <dsp:spPr>
        <a:xfrm>
          <a:off x="367344" y="160617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напівкруглими губками прямі</a:t>
          </a:r>
          <a:endParaRPr lang="uk-UA" sz="1100" kern="1200"/>
        </a:p>
      </dsp:txBody>
      <dsp:txXfrm>
        <a:off x="383196" y="1622025"/>
        <a:ext cx="5111125" cy="293016"/>
      </dsp:txXfrm>
    </dsp:sp>
    <dsp:sp modelId="{FE0E521A-3090-4E6C-81BA-18FFEAEE728B}">
      <dsp:nvSpPr>
        <dsp:cNvPr id="0" name=""/>
        <dsp:cNvSpPr/>
      </dsp:nvSpPr>
      <dsp:spPr>
        <a:xfrm>
          <a:off x="0" y="226749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D8EB18-A0E5-41D3-AC09-2B528B1F22A0}">
      <dsp:nvSpPr>
        <dsp:cNvPr id="0" name=""/>
        <dsp:cNvSpPr/>
      </dsp:nvSpPr>
      <dsp:spPr>
        <a:xfrm>
          <a:off x="367344" y="210513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напівкруглими губками вертикально вигнуті, з подвійною передачею.</a:t>
          </a:r>
          <a:endParaRPr lang="uk-UA" sz="1100" kern="1200"/>
        </a:p>
      </dsp:txBody>
      <dsp:txXfrm>
        <a:off x="383196" y="2120985"/>
        <a:ext cx="5111125" cy="293016"/>
      </dsp:txXfrm>
    </dsp:sp>
    <dsp:sp modelId="{23288E6C-BA5E-4663-817A-6FE263CEF5E5}">
      <dsp:nvSpPr>
        <dsp:cNvPr id="0" name=""/>
        <dsp:cNvSpPr/>
      </dsp:nvSpPr>
      <dsp:spPr>
        <a:xfrm>
          <a:off x="0" y="276645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CCB073-65EC-47FD-9905-CBA2B738806C}">
      <dsp:nvSpPr>
        <dsp:cNvPr id="0" name=""/>
        <dsp:cNvSpPr/>
      </dsp:nvSpPr>
      <dsp:spPr>
        <a:xfrm>
          <a:off x="367344" y="260409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прямими губками.</a:t>
          </a:r>
          <a:endParaRPr lang="uk-UA" sz="1100" kern="1200"/>
        </a:p>
      </dsp:txBody>
      <dsp:txXfrm>
        <a:off x="383196" y="2619945"/>
        <a:ext cx="5111125" cy="293016"/>
      </dsp:txXfrm>
    </dsp:sp>
    <dsp:sp modelId="{8D2CD401-8EA9-48EC-BFFF-BC0B3E373E5C}">
      <dsp:nvSpPr>
        <dsp:cNvPr id="0" name=""/>
        <dsp:cNvSpPr/>
      </dsp:nvSpPr>
      <dsp:spPr>
        <a:xfrm>
          <a:off x="0" y="326541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15C634-E565-4037-938A-46B779F43BFE}">
      <dsp:nvSpPr>
        <dsp:cNvPr id="0" name=""/>
        <dsp:cNvSpPr/>
      </dsp:nvSpPr>
      <dsp:spPr>
        <a:xfrm>
          <a:off x="367344" y="310305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прямими губками вертикально або горизонтально вигнуті, з подвійною передачею.</a:t>
          </a:r>
          <a:endParaRPr lang="uk-UA" sz="1100" kern="1200"/>
        </a:p>
      </dsp:txBody>
      <dsp:txXfrm>
        <a:off x="383196" y="3118905"/>
        <a:ext cx="5111125" cy="293016"/>
      </dsp:txXfrm>
    </dsp:sp>
    <dsp:sp modelId="{64279F73-32CF-4CF4-92A8-65F16B4D6A26}">
      <dsp:nvSpPr>
        <dsp:cNvPr id="0" name=""/>
        <dsp:cNvSpPr/>
      </dsp:nvSpPr>
      <dsp:spPr>
        <a:xfrm>
          <a:off x="0" y="3764373"/>
          <a:ext cx="7346899" cy="277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5EFA9-3892-4415-8771-9351F72E00BC}">
      <dsp:nvSpPr>
        <dsp:cNvPr id="0" name=""/>
        <dsp:cNvSpPr/>
      </dsp:nvSpPr>
      <dsp:spPr>
        <a:xfrm>
          <a:off x="367344" y="3602013"/>
          <a:ext cx="5142829" cy="324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87" tIns="0" rIns="194387" bIns="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/>
            <a:t>Кусачки кісткові з прямими списоподібними губками. Кусачки кісткові з прямокутними коробчастими губками</a:t>
          </a:r>
          <a:endParaRPr lang="uk-UA" sz="1100" kern="1200"/>
        </a:p>
      </dsp:txBody>
      <dsp:txXfrm>
        <a:off x="383196" y="3617865"/>
        <a:ext cx="5111125" cy="29301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8850A-3BDC-4A1F-B30C-174F4D75921F}">
      <dsp:nvSpPr>
        <dsp:cNvPr id="0" name=""/>
        <dsp:cNvSpPr/>
      </dsp:nvSpPr>
      <dsp:spPr>
        <a:xfrm>
          <a:off x="0" y="297262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A26D3-DBF9-49A4-8BBD-B5FA1B880FD7}">
      <dsp:nvSpPr>
        <dsp:cNvPr id="0" name=""/>
        <dsp:cNvSpPr/>
      </dsp:nvSpPr>
      <dsp:spPr>
        <a:xfrm>
          <a:off x="269240" y="90622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затискачі кровоспинні</a:t>
          </a:r>
          <a:endParaRPr lang="uk-UA" sz="1400" kern="1200" dirty="0"/>
        </a:p>
      </dsp:txBody>
      <dsp:txXfrm>
        <a:off x="289415" y="110797"/>
        <a:ext cx="3729010" cy="372930"/>
      </dsp:txXfrm>
    </dsp:sp>
    <dsp:sp modelId="{057A5D20-BFA4-407C-9BD5-82004AB1BF30}">
      <dsp:nvSpPr>
        <dsp:cNvPr id="0" name=""/>
        <dsp:cNvSpPr/>
      </dsp:nvSpPr>
      <dsp:spPr>
        <a:xfrm>
          <a:off x="0" y="932303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22C8E-652E-4042-AA05-590AEAAA4D6A}">
      <dsp:nvSpPr>
        <dsp:cNvPr id="0" name=""/>
        <dsp:cNvSpPr/>
      </dsp:nvSpPr>
      <dsp:spPr>
        <a:xfrm>
          <a:off x="269240" y="725662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затискачі фіксаційні</a:t>
          </a:r>
          <a:endParaRPr lang="uk-UA" sz="1400" kern="1200"/>
        </a:p>
      </dsp:txBody>
      <dsp:txXfrm>
        <a:off x="289415" y="745837"/>
        <a:ext cx="3729010" cy="372930"/>
      </dsp:txXfrm>
    </dsp:sp>
    <dsp:sp modelId="{CB5CAE7A-4119-4A85-88AA-A916700CF0CC}">
      <dsp:nvSpPr>
        <dsp:cNvPr id="0" name=""/>
        <dsp:cNvSpPr/>
      </dsp:nvSpPr>
      <dsp:spPr>
        <a:xfrm>
          <a:off x="0" y="1567343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52860-125E-485A-B340-8EC0263FD2DC}">
      <dsp:nvSpPr>
        <dsp:cNvPr id="0" name=""/>
        <dsp:cNvSpPr/>
      </dsp:nvSpPr>
      <dsp:spPr>
        <a:xfrm>
          <a:off x="269240" y="1360703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затискачі шлунково-кишкові</a:t>
          </a:r>
          <a:endParaRPr lang="uk-UA" sz="1400" kern="1200"/>
        </a:p>
      </dsp:txBody>
      <dsp:txXfrm>
        <a:off x="289415" y="1380878"/>
        <a:ext cx="3729010" cy="372930"/>
      </dsp:txXfrm>
    </dsp:sp>
    <dsp:sp modelId="{E01ECFEA-7655-4740-8063-1F311CD752ED}">
      <dsp:nvSpPr>
        <dsp:cNvPr id="0" name=""/>
        <dsp:cNvSpPr/>
      </dsp:nvSpPr>
      <dsp:spPr>
        <a:xfrm>
          <a:off x="0" y="2202383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1F68E-29D6-49D6-97C1-BEC5AE0299BE}">
      <dsp:nvSpPr>
        <dsp:cNvPr id="0" name=""/>
        <dsp:cNvSpPr/>
      </dsp:nvSpPr>
      <dsp:spPr>
        <a:xfrm>
          <a:off x="269240" y="1995743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голкотримачі;</a:t>
          </a:r>
          <a:endParaRPr lang="uk-UA" sz="1400" kern="1200"/>
        </a:p>
      </dsp:txBody>
      <dsp:txXfrm>
        <a:off x="289415" y="2015918"/>
        <a:ext cx="3729010" cy="372930"/>
      </dsp:txXfrm>
    </dsp:sp>
    <dsp:sp modelId="{7671340A-8874-4EBC-AE10-8DBBF106D1F3}">
      <dsp:nvSpPr>
        <dsp:cNvPr id="0" name=""/>
        <dsp:cNvSpPr/>
      </dsp:nvSpPr>
      <dsp:spPr>
        <a:xfrm>
          <a:off x="0" y="2837423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FEB7F9-C7B1-43F6-955C-1B7A17C47F70}">
      <dsp:nvSpPr>
        <dsp:cNvPr id="0" name=""/>
        <dsp:cNvSpPr/>
      </dsp:nvSpPr>
      <dsp:spPr>
        <a:xfrm>
          <a:off x="269240" y="2630783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корнцанги;</a:t>
          </a:r>
          <a:endParaRPr lang="uk-UA" sz="1400" kern="1200"/>
        </a:p>
      </dsp:txBody>
      <dsp:txXfrm>
        <a:off x="289415" y="2650958"/>
        <a:ext cx="3729010" cy="372930"/>
      </dsp:txXfrm>
    </dsp:sp>
    <dsp:sp modelId="{95F34E82-47A4-42CB-9A6B-278EF33F4D28}">
      <dsp:nvSpPr>
        <dsp:cNvPr id="0" name=""/>
        <dsp:cNvSpPr/>
      </dsp:nvSpPr>
      <dsp:spPr>
        <a:xfrm>
          <a:off x="0" y="3472463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2709A-F387-4548-8C38-AFD8D7FB8FEC}">
      <dsp:nvSpPr>
        <dsp:cNvPr id="0" name=""/>
        <dsp:cNvSpPr/>
      </dsp:nvSpPr>
      <dsp:spPr>
        <a:xfrm>
          <a:off x="269240" y="3265823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затискачі білизняні;</a:t>
          </a:r>
          <a:endParaRPr lang="uk-UA" sz="1400" kern="1200"/>
        </a:p>
      </dsp:txBody>
      <dsp:txXfrm>
        <a:off x="289415" y="3285998"/>
        <a:ext cx="3729010" cy="372930"/>
      </dsp:txXfrm>
    </dsp:sp>
    <dsp:sp modelId="{1B7FAC82-672C-467D-BDD4-2EB82BA8B011}">
      <dsp:nvSpPr>
        <dsp:cNvPr id="0" name=""/>
        <dsp:cNvSpPr/>
      </dsp:nvSpPr>
      <dsp:spPr>
        <a:xfrm>
          <a:off x="0" y="4107503"/>
          <a:ext cx="5384800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52A0B-FB5C-4994-95CD-C6288807DF63}">
      <dsp:nvSpPr>
        <dsp:cNvPr id="0" name=""/>
        <dsp:cNvSpPr/>
      </dsp:nvSpPr>
      <dsp:spPr>
        <a:xfrm>
          <a:off x="269240" y="3900863"/>
          <a:ext cx="3769360" cy="413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smtClean="0"/>
            <a:t>пінцети.</a:t>
          </a:r>
          <a:endParaRPr lang="uk-UA" sz="1400" kern="1200"/>
        </a:p>
      </dsp:txBody>
      <dsp:txXfrm>
        <a:off x="289415" y="3921038"/>
        <a:ext cx="3729010" cy="37293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5E40E-EC3C-45F9-A87C-3DEDC7BBBF14}">
      <dsp:nvSpPr>
        <dsp:cNvPr id="0" name=""/>
        <dsp:cNvSpPr/>
      </dsp:nvSpPr>
      <dsp:spPr>
        <a:xfrm>
          <a:off x="2356" y="0"/>
          <a:ext cx="3665839" cy="2576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еластичні хірургічні затискачі, які не викликають руйнування органів і тканин;</a:t>
          </a:r>
          <a:endParaRPr lang="uk-UA" sz="1500" kern="1200"/>
        </a:p>
      </dsp:txBody>
      <dsp:txXfrm>
        <a:off x="2356" y="1030778"/>
        <a:ext cx="3665839" cy="1030778"/>
      </dsp:txXfrm>
    </dsp:sp>
    <dsp:sp modelId="{6F77F497-4596-4A2D-A208-5CDD5B87A301}">
      <dsp:nvSpPr>
        <dsp:cNvPr id="0" name=""/>
        <dsp:cNvSpPr/>
      </dsp:nvSpPr>
      <dsp:spPr>
        <a:xfrm>
          <a:off x="1406214" y="154616"/>
          <a:ext cx="858123" cy="8581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A1FA4-C41E-48C2-BE75-24DE0BB2B404}">
      <dsp:nvSpPr>
        <dsp:cNvPr id="0" name=""/>
        <dsp:cNvSpPr/>
      </dsp:nvSpPr>
      <dsp:spPr>
        <a:xfrm>
          <a:off x="3778171" y="0"/>
          <a:ext cx="3665839" cy="2576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жорсткі хірургічні затискачі, що викликають при впливі протягом двох годин оборотні або при впливі більше двох годин необоротні зміни тканини;</a:t>
          </a:r>
          <a:endParaRPr lang="uk-UA" sz="1500" kern="1200" dirty="0"/>
        </a:p>
      </dsp:txBody>
      <dsp:txXfrm>
        <a:off x="3778171" y="1030778"/>
        <a:ext cx="3665839" cy="1030778"/>
      </dsp:txXfrm>
    </dsp:sp>
    <dsp:sp modelId="{FBA1DB4E-749B-40F5-985B-0F18C3131663}">
      <dsp:nvSpPr>
        <dsp:cNvPr id="0" name=""/>
        <dsp:cNvSpPr/>
      </dsp:nvSpPr>
      <dsp:spPr>
        <a:xfrm>
          <a:off x="5182029" y="154616"/>
          <a:ext cx="858123" cy="8581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4F554-8724-4BFE-AEC0-C8D82302F521}">
      <dsp:nvSpPr>
        <dsp:cNvPr id="0" name=""/>
        <dsp:cNvSpPr/>
      </dsp:nvSpPr>
      <dsp:spPr>
        <a:xfrm>
          <a:off x="7553986" y="0"/>
          <a:ext cx="3665839" cy="2576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хірургічні затискачі, які викликають руйнування органів і тканин.</a:t>
          </a:r>
          <a:endParaRPr lang="uk-UA" sz="1500" kern="1200"/>
        </a:p>
      </dsp:txBody>
      <dsp:txXfrm>
        <a:off x="7553986" y="1030778"/>
        <a:ext cx="3665839" cy="1030778"/>
      </dsp:txXfrm>
    </dsp:sp>
    <dsp:sp modelId="{947E0490-9115-4496-994D-E6955A647BED}">
      <dsp:nvSpPr>
        <dsp:cNvPr id="0" name=""/>
        <dsp:cNvSpPr/>
      </dsp:nvSpPr>
      <dsp:spPr>
        <a:xfrm>
          <a:off x="8957844" y="154616"/>
          <a:ext cx="858123" cy="85812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35D0D-3869-4588-80BC-8AC9381C6489}">
      <dsp:nvSpPr>
        <dsp:cNvPr id="0" name=""/>
        <dsp:cNvSpPr/>
      </dsp:nvSpPr>
      <dsp:spPr>
        <a:xfrm>
          <a:off x="448887" y="2061556"/>
          <a:ext cx="10324407" cy="38654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3DDC7-D60D-4B4A-987A-3AB7274530C5}">
      <dsp:nvSpPr>
        <dsp:cNvPr id="0" name=""/>
        <dsp:cNvSpPr/>
      </dsp:nvSpPr>
      <dsp:spPr>
        <a:xfrm>
          <a:off x="18466" y="64594"/>
          <a:ext cx="4964174" cy="8696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Затискач кровоспинний зубчастий.</a:t>
          </a:r>
          <a:endParaRPr lang="uk-UA" sz="2000" kern="1200"/>
        </a:p>
      </dsp:txBody>
      <dsp:txXfrm>
        <a:off x="43936" y="90064"/>
        <a:ext cx="3924049" cy="818673"/>
      </dsp:txXfrm>
    </dsp:sp>
    <dsp:sp modelId="{CD627BC2-AF63-41A9-9AD7-C53973F871DC}">
      <dsp:nvSpPr>
        <dsp:cNvPr id="0" name=""/>
        <dsp:cNvSpPr/>
      </dsp:nvSpPr>
      <dsp:spPr>
        <a:xfrm>
          <a:off x="370701" y="990392"/>
          <a:ext cx="4964174" cy="8696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Затискач кровоспинний з нарізкою.</a:t>
          </a:r>
          <a:endParaRPr lang="uk-UA" sz="2000" kern="1200"/>
        </a:p>
      </dsp:txBody>
      <dsp:txXfrm>
        <a:off x="396171" y="1015862"/>
        <a:ext cx="3977284" cy="818673"/>
      </dsp:txXfrm>
    </dsp:sp>
    <dsp:sp modelId="{A90E8F92-647E-4BF5-9F12-A8F53F83100A}">
      <dsp:nvSpPr>
        <dsp:cNvPr id="0" name=""/>
        <dsp:cNvSpPr/>
      </dsp:nvSpPr>
      <dsp:spPr>
        <a:xfrm>
          <a:off x="741402" y="1980785"/>
          <a:ext cx="4964174" cy="8696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Затискач кровоспинний нейрохірургічний типу «Москіт».</a:t>
          </a:r>
          <a:endParaRPr lang="uk-UA" sz="2000" kern="1200" dirty="0"/>
        </a:p>
      </dsp:txBody>
      <dsp:txXfrm>
        <a:off x="766872" y="2006255"/>
        <a:ext cx="3977284" cy="818673"/>
      </dsp:txXfrm>
    </dsp:sp>
    <dsp:sp modelId="{32EA9D70-8D2D-4DC2-A4BA-CE0E270247F3}">
      <dsp:nvSpPr>
        <dsp:cNvPr id="0" name=""/>
        <dsp:cNvSpPr/>
      </dsp:nvSpPr>
      <dsp:spPr>
        <a:xfrm>
          <a:off x="1112104" y="2971178"/>
          <a:ext cx="4964174" cy="8696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Затискач кровоспинний дитячий типу «Москіт». </a:t>
          </a:r>
          <a:endParaRPr lang="uk-UA" sz="2000" kern="1200"/>
        </a:p>
      </dsp:txBody>
      <dsp:txXfrm>
        <a:off x="1137574" y="2996648"/>
        <a:ext cx="3977284" cy="818673"/>
      </dsp:txXfrm>
    </dsp:sp>
    <dsp:sp modelId="{455A9B83-DBDA-4571-9189-F45DC26CE2F5}">
      <dsp:nvSpPr>
        <dsp:cNvPr id="0" name=""/>
        <dsp:cNvSpPr/>
      </dsp:nvSpPr>
      <dsp:spPr>
        <a:xfrm>
          <a:off x="1482805" y="3961571"/>
          <a:ext cx="4964174" cy="8696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/>
            <a:t>Затискач кровоспинний для глибоких порожнин.</a:t>
          </a:r>
          <a:endParaRPr lang="uk-UA" sz="2000" kern="1200"/>
        </a:p>
      </dsp:txBody>
      <dsp:txXfrm>
        <a:off x="1508275" y="3987041"/>
        <a:ext cx="3977284" cy="818673"/>
      </dsp:txXfrm>
    </dsp:sp>
    <dsp:sp modelId="{607FFF5A-BB2E-4955-A3A5-9EC8E94E5FE3}">
      <dsp:nvSpPr>
        <dsp:cNvPr id="0" name=""/>
        <dsp:cNvSpPr/>
      </dsp:nvSpPr>
      <dsp:spPr>
        <a:xfrm>
          <a:off x="4398925" y="635300"/>
          <a:ext cx="565248" cy="56524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4526106" y="635300"/>
        <a:ext cx="310886" cy="425349"/>
      </dsp:txXfrm>
    </dsp:sp>
    <dsp:sp modelId="{A20DBCF8-6065-4288-818D-F4177D6FE530}">
      <dsp:nvSpPr>
        <dsp:cNvPr id="0" name=""/>
        <dsp:cNvSpPr/>
      </dsp:nvSpPr>
      <dsp:spPr>
        <a:xfrm>
          <a:off x="4769627" y="1625693"/>
          <a:ext cx="565248" cy="56524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4896808" y="1625693"/>
        <a:ext cx="310886" cy="425349"/>
      </dsp:txXfrm>
    </dsp:sp>
    <dsp:sp modelId="{730AD253-2353-4528-AD49-D42110EDEF36}">
      <dsp:nvSpPr>
        <dsp:cNvPr id="0" name=""/>
        <dsp:cNvSpPr/>
      </dsp:nvSpPr>
      <dsp:spPr>
        <a:xfrm>
          <a:off x="5140328" y="2601593"/>
          <a:ext cx="565248" cy="56524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5267509" y="2601593"/>
        <a:ext cx="310886" cy="425349"/>
      </dsp:txXfrm>
    </dsp:sp>
    <dsp:sp modelId="{8AA29895-B925-4BF5-A530-BA6D080C716B}">
      <dsp:nvSpPr>
        <dsp:cNvPr id="0" name=""/>
        <dsp:cNvSpPr/>
      </dsp:nvSpPr>
      <dsp:spPr>
        <a:xfrm>
          <a:off x="5511030" y="3601648"/>
          <a:ext cx="565248" cy="565248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5638211" y="3601648"/>
        <a:ext cx="310886" cy="425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0DB4A-D8B6-444A-97FC-B379347A49B4}" type="datetimeFigureOut">
              <a:rPr lang="en-US" smtClean="0"/>
              <a:t>4/16/2026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100DC-7169-4755-83CA-EBF300ECEE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68F6418-2F54-45D4-A57F-70F7C2212E90}"/>
              </a:ext>
            </a:extLst>
          </p:cNvPr>
          <p:cNvSpPr/>
          <p:nvPr userDrawn="1"/>
        </p:nvSpPr>
        <p:spPr>
          <a:xfrm>
            <a:off x="-20054" y="5839006"/>
            <a:ext cx="12212054" cy="794973"/>
          </a:xfrm>
          <a:custGeom>
            <a:avLst/>
            <a:gdLst>
              <a:gd name="connsiteX0" fmla="*/ 5579269 w 5600700"/>
              <a:gd name="connsiteY0" fmla="*/ 285274 h 409575"/>
              <a:gd name="connsiteX1" fmla="*/ 5285899 w 5600700"/>
              <a:gd name="connsiteY1" fmla="*/ 285274 h 409575"/>
              <a:gd name="connsiteX2" fmla="*/ 5258277 w 5600700"/>
              <a:gd name="connsiteY2" fmla="*/ 323374 h 409575"/>
              <a:gd name="connsiteX3" fmla="*/ 5218271 w 5600700"/>
              <a:gd name="connsiteY3" fmla="*/ 153829 h 409575"/>
              <a:gd name="connsiteX4" fmla="*/ 5182077 w 5600700"/>
              <a:gd name="connsiteY4" fmla="*/ 285274 h 409575"/>
              <a:gd name="connsiteX5" fmla="*/ 5094446 w 5600700"/>
              <a:gd name="connsiteY5" fmla="*/ 285274 h 409575"/>
              <a:gd name="connsiteX6" fmla="*/ 5081111 w 5600700"/>
              <a:gd name="connsiteY6" fmla="*/ 335756 h 409575"/>
              <a:gd name="connsiteX7" fmla="*/ 5057299 w 5600700"/>
              <a:gd name="connsiteY7" fmla="*/ 277654 h 409575"/>
              <a:gd name="connsiteX8" fmla="*/ 5033486 w 5600700"/>
              <a:gd name="connsiteY8" fmla="*/ 322421 h 409575"/>
              <a:gd name="connsiteX9" fmla="*/ 4988719 w 5600700"/>
              <a:gd name="connsiteY9" fmla="*/ 21431 h 409575"/>
              <a:gd name="connsiteX10" fmla="*/ 4933474 w 5600700"/>
              <a:gd name="connsiteY10" fmla="*/ 393859 h 409575"/>
              <a:gd name="connsiteX11" fmla="*/ 4912519 w 5600700"/>
              <a:gd name="connsiteY11" fmla="*/ 285274 h 409575"/>
              <a:gd name="connsiteX12" fmla="*/ 4686777 w 5600700"/>
              <a:gd name="connsiteY12" fmla="*/ 285274 h 409575"/>
              <a:gd name="connsiteX13" fmla="*/ 4657249 w 5600700"/>
              <a:gd name="connsiteY13" fmla="*/ 344329 h 409575"/>
              <a:gd name="connsiteX14" fmla="*/ 4622006 w 5600700"/>
              <a:gd name="connsiteY14" fmla="*/ 150971 h 409575"/>
              <a:gd name="connsiteX15" fmla="*/ 4579144 w 5600700"/>
              <a:gd name="connsiteY15" fmla="*/ 285274 h 409575"/>
              <a:gd name="connsiteX16" fmla="*/ 4492466 w 5600700"/>
              <a:gd name="connsiteY16" fmla="*/ 285274 h 409575"/>
              <a:gd name="connsiteX17" fmla="*/ 4467702 w 5600700"/>
              <a:gd name="connsiteY17" fmla="*/ 322421 h 409575"/>
              <a:gd name="connsiteX18" fmla="*/ 4441984 w 5600700"/>
              <a:gd name="connsiteY18" fmla="*/ 275749 h 409575"/>
              <a:gd name="connsiteX19" fmla="*/ 4408646 w 5600700"/>
              <a:gd name="connsiteY19" fmla="*/ 336709 h 409575"/>
              <a:gd name="connsiteX20" fmla="*/ 4377214 w 5600700"/>
              <a:gd name="connsiteY20" fmla="*/ 72866 h 409575"/>
              <a:gd name="connsiteX21" fmla="*/ 4336256 w 5600700"/>
              <a:gd name="connsiteY21" fmla="*/ 377666 h 409575"/>
              <a:gd name="connsiteX22" fmla="*/ 4308634 w 5600700"/>
              <a:gd name="connsiteY22" fmla="*/ 285274 h 409575"/>
              <a:gd name="connsiteX23" fmla="*/ 4239102 w 5600700"/>
              <a:gd name="connsiteY23" fmla="*/ 285274 h 409575"/>
              <a:gd name="connsiteX24" fmla="*/ 4210527 w 5600700"/>
              <a:gd name="connsiteY24" fmla="*/ 237649 h 409575"/>
              <a:gd name="connsiteX25" fmla="*/ 4178141 w 5600700"/>
              <a:gd name="connsiteY25" fmla="*/ 285274 h 409575"/>
              <a:gd name="connsiteX26" fmla="*/ 21431 w 5600700"/>
              <a:gd name="connsiteY26" fmla="*/ 285274 h 409575"/>
              <a:gd name="connsiteX0" fmla="*/ 5196891 w 5196891"/>
              <a:gd name="connsiteY0" fmla="*/ 263843 h 372428"/>
              <a:gd name="connsiteX1" fmla="*/ 4903521 w 5196891"/>
              <a:gd name="connsiteY1" fmla="*/ 263843 h 372428"/>
              <a:gd name="connsiteX2" fmla="*/ 4875899 w 5196891"/>
              <a:gd name="connsiteY2" fmla="*/ 301943 h 372428"/>
              <a:gd name="connsiteX3" fmla="*/ 4835893 w 5196891"/>
              <a:gd name="connsiteY3" fmla="*/ 132398 h 372428"/>
              <a:gd name="connsiteX4" fmla="*/ 4799699 w 5196891"/>
              <a:gd name="connsiteY4" fmla="*/ 263843 h 372428"/>
              <a:gd name="connsiteX5" fmla="*/ 4712068 w 5196891"/>
              <a:gd name="connsiteY5" fmla="*/ 263843 h 372428"/>
              <a:gd name="connsiteX6" fmla="*/ 4698733 w 5196891"/>
              <a:gd name="connsiteY6" fmla="*/ 314325 h 372428"/>
              <a:gd name="connsiteX7" fmla="*/ 4674921 w 5196891"/>
              <a:gd name="connsiteY7" fmla="*/ 256223 h 372428"/>
              <a:gd name="connsiteX8" fmla="*/ 4651108 w 5196891"/>
              <a:gd name="connsiteY8" fmla="*/ 300990 h 372428"/>
              <a:gd name="connsiteX9" fmla="*/ 4606341 w 5196891"/>
              <a:gd name="connsiteY9" fmla="*/ 0 h 372428"/>
              <a:gd name="connsiteX10" fmla="*/ 4551096 w 5196891"/>
              <a:gd name="connsiteY10" fmla="*/ 372428 h 372428"/>
              <a:gd name="connsiteX11" fmla="*/ 4530141 w 5196891"/>
              <a:gd name="connsiteY11" fmla="*/ 263843 h 372428"/>
              <a:gd name="connsiteX12" fmla="*/ 4304399 w 5196891"/>
              <a:gd name="connsiteY12" fmla="*/ 263843 h 372428"/>
              <a:gd name="connsiteX13" fmla="*/ 4274871 w 5196891"/>
              <a:gd name="connsiteY13" fmla="*/ 322898 h 372428"/>
              <a:gd name="connsiteX14" fmla="*/ 4239628 w 5196891"/>
              <a:gd name="connsiteY14" fmla="*/ 129540 h 372428"/>
              <a:gd name="connsiteX15" fmla="*/ 4196766 w 5196891"/>
              <a:gd name="connsiteY15" fmla="*/ 263843 h 372428"/>
              <a:gd name="connsiteX16" fmla="*/ 4110088 w 5196891"/>
              <a:gd name="connsiteY16" fmla="*/ 263843 h 372428"/>
              <a:gd name="connsiteX17" fmla="*/ 4085324 w 5196891"/>
              <a:gd name="connsiteY17" fmla="*/ 300990 h 372428"/>
              <a:gd name="connsiteX18" fmla="*/ 4059606 w 5196891"/>
              <a:gd name="connsiteY18" fmla="*/ 254318 h 372428"/>
              <a:gd name="connsiteX19" fmla="*/ 4026268 w 5196891"/>
              <a:gd name="connsiteY19" fmla="*/ 315278 h 372428"/>
              <a:gd name="connsiteX20" fmla="*/ 3994836 w 5196891"/>
              <a:gd name="connsiteY20" fmla="*/ 51435 h 372428"/>
              <a:gd name="connsiteX21" fmla="*/ 3953878 w 5196891"/>
              <a:gd name="connsiteY21" fmla="*/ 356235 h 372428"/>
              <a:gd name="connsiteX22" fmla="*/ 3926256 w 5196891"/>
              <a:gd name="connsiteY22" fmla="*/ 263843 h 372428"/>
              <a:gd name="connsiteX23" fmla="*/ 3856724 w 5196891"/>
              <a:gd name="connsiteY23" fmla="*/ 263843 h 372428"/>
              <a:gd name="connsiteX24" fmla="*/ 3828149 w 5196891"/>
              <a:gd name="connsiteY24" fmla="*/ 216218 h 372428"/>
              <a:gd name="connsiteX25" fmla="*/ 3795763 w 5196891"/>
              <a:gd name="connsiteY25" fmla="*/ 263843 h 372428"/>
              <a:gd name="connsiteX26" fmla="*/ 0 w 5196891"/>
              <a:gd name="connsiteY26" fmla="*/ 275874 h 372428"/>
              <a:gd name="connsiteX0" fmla="*/ 5196891 w 5196891"/>
              <a:gd name="connsiteY0" fmla="*/ 263843 h 372428"/>
              <a:gd name="connsiteX1" fmla="*/ 4903521 w 5196891"/>
              <a:gd name="connsiteY1" fmla="*/ 263843 h 372428"/>
              <a:gd name="connsiteX2" fmla="*/ 4875899 w 5196891"/>
              <a:gd name="connsiteY2" fmla="*/ 301943 h 372428"/>
              <a:gd name="connsiteX3" fmla="*/ 4835893 w 5196891"/>
              <a:gd name="connsiteY3" fmla="*/ 132398 h 372428"/>
              <a:gd name="connsiteX4" fmla="*/ 4799699 w 5196891"/>
              <a:gd name="connsiteY4" fmla="*/ 263843 h 372428"/>
              <a:gd name="connsiteX5" fmla="*/ 4712068 w 5196891"/>
              <a:gd name="connsiteY5" fmla="*/ 263843 h 372428"/>
              <a:gd name="connsiteX6" fmla="*/ 4698733 w 5196891"/>
              <a:gd name="connsiteY6" fmla="*/ 314325 h 372428"/>
              <a:gd name="connsiteX7" fmla="*/ 4674921 w 5196891"/>
              <a:gd name="connsiteY7" fmla="*/ 256223 h 372428"/>
              <a:gd name="connsiteX8" fmla="*/ 4651108 w 5196891"/>
              <a:gd name="connsiteY8" fmla="*/ 300990 h 372428"/>
              <a:gd name="connsiteX9" fmla="*/ 4606341 w 5196891"/>
              <a:gd name="connsiteY9" fmla="*/ 0 h 372428"/>
              <a:gd name="connsiteX10" fmla="*/ 4551096 w 5196891"/>
              <a:gd name="connsiteY10" fmla="*/ 372428 h 372428"/>
              <a:gd name="connsiteX11" fmla="*/ 4530141 w 5196891"/>
              <a:gd name="connsiteY11" fmla="*/ 263843 h 372428"/>
              <a:gd name="connsiteX12" fmla="*/ 4304399 w 5196891"/>
              <a:gd name="connsiteY12" fmla="*/ 263843 h 372428"/>
              <a:gd name="connsiteX13" fmla="*/ 4274871 w 5196891"/>
              <a:gd name="connsiteY13" fmla="*/ 322898 h 372428"/>
              <a:gd name="connsiteX14" fmla="*/ 4239628 w 5196891"/>
              <a:gd name="connsiteY14" fmla="*/ 129540 h 372428"/>
              <a:gd name="connsiteX15" fmla="*/ 4196766 w 5196891"/>
              <a:gd name="connsiteY15" fmla="*/ 263843 h 372428"/>
              <a:gd name="connsiteX16" fmla="*/ 4110088 w 5196891"/>
              <a:gd name="connsiteY16" fmla="*/ 263843 h 372428"/>
              <a:gd name="connsiteX17" fmla="*/ 4085324 w 5196891"/>
              <a:gd name="connsiteY17" fmla="*/ 300990 h 372428"/>
              <a:gd name="connsiteX18" fmla="*/ 4059606 w 5196891"/>
              <a:gd name="connsiteY18" fmla="*/ 254318 h 372428"/>
              <a:gd name="connsiteX19" fmla="*/ 4026268 w 5196891"/>
              <a:gd name="connsiteY19" fmla="*/ 315278 h 372428"/>
              <a:gd name="connsiteX20" fmla="*/ 3994836 w 5196891"/>
              <a:gd name="connsiteY20" fmla="*/ 51435 h 372428"/>
              <a:gd name="connsiteX21" fmla="*/ 3953878 w 5196891"/>
              <a:gd name="connsiteY21" fmla="*/ 356235 h 372428"/>
              <a:gd name="connsiteX22" fmla="*/ 3926256 w 5196891"/>
              <a:gd name="connsiteY22" fmla="*/ 263843 h 372428"/>
              <a:gd name="connsiteX23" fmla="*/ 3856724 w 5196891"/>
              <a:gd name="connsiteY23" fmla="*/ 263843 h 372428"/>
              <a:gd name="connsiteX24" fmla="*/ 3828149 w 5196891"/>
              <a:gd name="connsiteY24" fmla="*/ 216218 h 372428"/>
              <a:gd name="connsiteX25" fmla="*/ 3795763 w 5196891"/>
              <a:gd name="connsiteY25" fmla="*/ 263843 h 372428"/>
              <a:gd name="connsiteX26" fmla="*/ 0 w 5196891"/>
              <a:gd name="connsiteY26" fmla="*/ 263842 h 372428"/>
              <a:gd name="connsiteX0" fmla="*/ 5698543 w 5698543"/>
              <a:gd name="connsiteY0" fmla="*/ 252570 h 372428"/>
              <a:gd name="connsiteX1" fmla="*/ 4903521 w 5698543"/>
              <a:gd name="connsiteY1" fmla="*/ 263843 h 372428"/>
              <a:gd name="connsiteX2" fmla="*/ 4875899 w 5698543"/>
              <a:gd name="connsiteY2" fmla="*/ 301943 h 372428"/>
              <a:gd name="connsiteX3" fmla="*/ 4835893 w 5698543"/>
              <a:gd name="connsiteY3" fmla="*/ 132398 h 372428"/>
              <a:gd name="connsiteX4" fmla="*/ 4799699 w 5698543"/>
              <a:gd name="connsiteY4" fmla="*/ 263843 h 372428"/>
              <a:gd name="connsiteX5" fmla="*/ 4712068 w 5698543"/>
              <a:gd name="connsiteY5" fmla="*/ 263843 h 372428"/>
              <a:gd name="connsiteX6" fmla="*/ 4698733 w 5698543"/>
              <a:gd name="connsiteY6" fmla="*/ 314325 h 372428"/>
              <a:gd name="connsiteX7" fmla="*/ 4674921 w 5698543"/>
              <a:gd name="connsiteY7" fmla="*/ 256223 h 372428"/>
              <a:gd name="connsiteX8" fmla="*/ 4651108 w 5698543"/>
              <a:gd name="connsiteY8" fmla="*/ 300990 h 372428"/>
              <a:gd name="connsiteX9" fmla="*/ 4606341 w 5698543"/>
              <a:gd name="connsiteY9" fmla="*/ 0 h 372428"/>
              <a:gd name="connsiteX10" fmla="*/ 4551096 w 5698543"/>
              <a:gd name="connsiteY10" fmla="*/ 372428 h 372428"/>
              <a:gd name="connsiteX11" fmla="*/ 4530141 w 5698543"/>
              <a:gd name="connsiteY11" fmla="*/ 263843 h 372428"/>
              <a:gd name="connsiteX12" fmla="*/ 4304399 w 5698543"/>
              <a:gd name="connsiteY12" fmla="*/ 263843 h 372428"/>
              <a:gd name="connsiteX13" fmla="*/ 4274871 w 5698543"/>
              <a:gd name="connsiteY13" fmla="*/ 322898 h 372428"/>
              <a:gd name="connsiteX14" fmla="*/ 4239628 w 5698543"/>
              <a:gd name="connsiteY14" fmla="*/ 129540 h 372428"/>
              <a:gd name="connsiteX15" fmla="*/ 4196766 w 5698543"/>
              <a:gd name="connsiteY15" fmla="*/ 263843 h 372428"/>
              <a:gd name="connsiteX16" fmla="*/ 4110088 w 5698543"/>
              <a:gd name="connsiteY16" fmla="*/ 263843 h 372428"/>
              <a:gd name="connsiteX17" fmla="*/ 4085324 w 5698543"/>
              <a:gd name="connsiteY17" fmla="*/ 300990 h 372428"/>
              <a:gd name="connsiteX18" fmla="*/ 4059606 w 5698543"/>
              <a:gd name="connsiteY18" fmla="*/ 254318 h 372428"/>
              <a:gd name="connsiteX19" fmla="*/ 4026268 w 5698543"/>
              <a:gd name="connsiteY19" fmla="*/ 315278 h 372428"/>
              <a:gd name="connsiteX20" fmla="*/ 3994836 w 5698543"/>
              <a:gd name="connsiteY20" fmla="*/ 51435 h 372428"/>
              <a:gd name="connsiteX21" fmla="*/ 3953878 w 5698543"/>
              <a:gd name="connsiteY21" fmla="*/ 356235 h 372428"/>
              <a:gd name="connsiteX22" fmla="*/ 3926256 w 5698543"/>
              <a:gd name="connsiteY22" fmla="*/ 263843 h 372428"/>
              <a:gd name="connsiteX23" fmla="*/ 3856724 w 5698543"/>
              <a:gd name="connsiteY23" fmla="*/ 263843 h 372428"/>
              <a:gd name="connsiteX24" fmla="*/ 3828149 w 5698543"/>
              <a:gd name="connsiteY24" fmla="*/ 216218 h 372428"/>
              <a:gd name="connsiteX25" fmla="*/ 3795763 w 5698543"/>
              <a:gd name="connsiteY25" fmla="*/ 263843 h 372428"/>
              <a:gd name="connsiteX26" fmla="*/ 0 w 5698543"/>
              <a:gd name="connsiteY26" fmla="*/ 263842 h 372428"/>
              <a:gd name="connsiteX0" fmla="*/ 5506901 w 5506901"/>
              <a:gd name="connsiteY0" fmla="*/ 252570 h 372428"/>
              <a:gd name="connsiteX1" fmla="*/ 4903521 w 5506901"/>
              <a:gd name="connsiteY1" fmla="*/ 263843 h 372428"/>
              <a:gd name="connsiteX2" fmla="*/ 4875899 w 5506901"/>
              <a:gd name="connsiteY2" fmla="*/ 301943 h 372428"/>
              <a:gd name="connsiteX3" fmla="*/ 4835893 w 5506901"/>
              <a:gd name="connsiteY3" fmla="*/ 132398 h 372428"/>
              <a:gd name="connsiteX4" fmla="*/ 4799699 w 5506901"/>
              <a:gd name="connsiteY4" fmla="*/ 263843 h 372428"/>
              <a:gd name="connsiteX5" fmla="*/ 4712068 w 5506901"/>
              <a:gd name="connsiteY5" fmla="*/ 263843 h 372428"/>
              <a:gd name="connsiteX6" fmla="*/ 4698733 w 5506901"/>
              <a:gd name="connsiteY6" fmla="*/ 314325 h 372428"/>
              <a:gd name="connsiteX7" fmla="*/ 4674921 w 5506901"/>
              <a:gd name="connsiteY7" fmla="*/ 256223 h 372428"/>
              <a:gd name="connsiteX8" fmla="*/ 4651108 w 5506901"/>
              <a:gd name="connsiteY8" fmla="*/ 300990 h 372428"/>
              <a:gd name="connsiteX9" fmla="*/ 4606341 w 5506901"/>
              <a:gd name="connsiteY9" fmla="*/ 0 h 372428"/>
              <a:gd name="connsiteX10" fmla="*/ 4551096 w 5506901"/>
              <a:gd name="connsiteY10" fmla="*/ 372428 h 372428"/>
              <a:gd name="connsiteX11" fmla="*/ 4530141 w 5506901"/>
              <a:gd name="connsiteY11" fmla="*/ 263843 h 372428"/>
              <a:gd name="connsiteX12" fmla="*/ 4304399 w 5506901"/>
              <a:gd name="connsiteY12" fmla="*/ 263843 h 372428"/>
              <a:gd name="connsiteX13" fmla="*/ 4274871 w 5506901"/>
              <a:gd name="connsiteY13" fmla="*/ 322898 h 372428"/>
              <a:gd name="connsiteX14" fmla="*/ 4239628 w 5506901"/>
              <a:gd name="connsiteY14" fmla="*/ 129540 h 372428"/>
              <a:gd name="connsiteX15" fmla="*/ 4196766 w 5506901"/>
              <a:gd name="connsiteY15" fmla="*/ 263843 h 372428"/>
              <a:gd name="connsiteX16" fmla="*/ 4110088 w 5506901"/>
              <a:gd name="connsiteY16" fmla="*/ 263843 h 372428"/>
              <a:gd name="connsiteX17" fmla="*/ 4085324 w 5506901"/>
              <a:gd name="connsiteY17" fmla="*/ 300990 h 372428"/>
              <a:gd name="connsiteX18" fmla="*/ 4059606 w 5506901"/>
              <a:gd name="connsiteY18" fmla="*/ 254318 h 372428"/>
              <a:gd name="connsiteX19" fmla="*/ 4026268 w 5506901"/>
              <a:gd name="connsiteY19" fmla="*/ 315278 h 372428"/>
              <a:gd name="connsiteX20" fmla="*/ 3994836 w 5506901"/>
              <a:gd name="connsiteY20" fmla="*/ 51435 h 372428"/>
              <a:gd name="connsiteX21" fmla="*/ 3953878 w 5506901"/>
              <a:gd name="connsiteY21" fmla="*/ 356235 h 372428"/>
              <a:gd name="connsiteX22" fmla="*/ 3926256 w 5506901"/>
              <a:gd name="connsiteY22" fmla="*/ 263843 h 372428"/>
              <a:gd name="connsiteX23" fmla="*/ 3856724 w 5506901"/>
              <a:gd name="connsiteY23" fmla="*/ 263843 h 372428"/>
              <a:gd name="connsiteX24" fmla="*/ 3828149 w 5506901"/>
              <a:gd name="connsiteY24" fmla="*/ 216218 h 372428"/>
              <a:gd name="connsiteX25" fmla="*/ 3795763 w 5506901"/>
              <a:gd name="connsiteY25" fmla="*/ 263843 h 372428"/>
              <a:gd name="connsiteX26" fmla="*/ 0 w 5506901"/>
              <a:gd name="connsiteY26" fmla="*/ 263842 h 372428"/>
              <a:gd name="connsiteX0" fmla="*/ 5721090 w 5721090"/>
              <a:gd name="connsiteY0" fmla="*/ 252570 h 372428"/>
              <a:gd name="connsiteX1" fmla="*/ 5117710 w 5721090"/>
              <a:gd name="connsiteY1" fmla="*/ 263843 h 372428"/>
              <a:gd name="connsiteX2" fmla="*/ 5090088 w 5721090"/>
              <a:gd name="connsiteY2" fmla="*/ 301943 h 372428"/>
              <a:gd name="connsiteX3" fmla="*/ 5050082 w 5721090"/>
              <a:gd name="connsiteY3" fmla="*/ 132398 h 372428"/>
              <a:gd name="connsiteX4" fmla="*/ 5013888 w 5721090"/>
              <a:gd name="connsiteY4" fmla="*/ 263843 h 372428"/>
              <a:gd name="connsiteX5" fmla="*/ 4926257 w 5721090"/>
              <a:gd name="connsiteY5" fmla="*/ 263843 h 372428"/>
              <a:gd name="connsiteX6" fmla="*/ 4912922 w 5721090"/>
              <a:gd name="connsiteY6" fmla="*/ 314325 h 372428"/>
              <a:gd name="connsiteX7" fmla="*/ 4889110 w 5721090"/>
              <a:gd name="connsiteY7" fmla="*/ 256223 h 372428"/>
              <a:gd name="connsiteX8" fmla="*/ 4865297 w 5721090"/>
              <a:gd name="connsiteY8" fmla="*/ 300990 h 372428"/>
              <a:gd name="connsiteX9" fmla="*/ 4820530 w 5721090"/>
              <a:gd name="connsiteY9" fmla="*/ 0 h 372428"/>
              <a:gd name="connsiteX10" fmla="*/ 4765285 w 5721090"/>
              <a:gd name="connsiteY10" fmla="*/ 372428 h 372428"/>
              <a:gd name="connsiteX11" fmla="*/ 4744330 w 5721090"/>
              <a:gd name="connsiteY11" fmla="*/ 263843 h 372428"/>
              <a:gd name="connsiteX12" fmla="*/ 4518588 w 5721090"/>
              <a:gd name="connsiteY12" fmla="*/ 263843 h 372428"/>
              <a:gd name="connsiteX13" fmla="*/ 4489060 w 5721090"/>
              <a:gd name="connsiteY13" fmla="*/ 322898 h 372428"/>
              <a:gd name="connsiteX14" fmla="*/ 4453817 w 5721090"/>
              <a:gd name="connsiteY14" fmla="*/ 129540 h 372428"/>
              <a:gd name="connsiteX15" fmla="*/ 4410955 w 5721090"/>
              <a:gd name="connsiteY15" fmla="*/ 263843 h 372428"/>
              <a:gd name="connsiteX16" fmla="*/ 4324277 w 5721090"/>
              <a:gd name="connsiteY16" fmla="*/ 263843 h 372428"/>
              <a:gd name="connsiteX17" fmla="*/ 4299513 w 5721090"/>
              <a:gd name="connsiteY17" fmla="*/ 300990 h 372428"/>
              <a:gd name="connsiteX18" fmla="*/ 4273795 w 5721090"/>
              <a:gd name="connsiteY18" fmla="*/ 254318 h 372428"/>
              <a:gd name="connsiteX19" fmla="*/ 4240457 w 5721090"/>
              <a:gd name="connsiteY19" fmla="*/ 315278 h 372428"/>
              <a:gd name="connsiteX20" fmla="*/ 4209025 w 5721090"/>
              <a:gd name="connsiteY20" fmla="*/ 51435 h 372428"/>
              <a:gd name="connsiteX21" fmla="*/ 4168067 w 5721090"/>
              <a:gd name="connsiteY21" fmla="*/ 356235 h 372428"/>
              <a:gd name="connsiteX22" fmla="*/ 4140445 w 5721090"/>
              <a:gd name="connsiteY22" fmla="*/ 263843 h 372428"/>
              <a:gd name="connsiteX23" fmla="*/ 4070913 w 5721090"/>
              <a:gd name="connsiteY23" fmla="*/ 263843 h 372428"/>
              <a:gd name="connsiteX24" fmla="*/ 4042338 w 5721090"/>
              <a:gd name="connsiteY24" fmla="*/ 216218 h 372428"/>
              <a:gd name="connsiteX25" fmla="*/ 4009952 w 5721090"/>
              <a:gd name="connsiteY25" fmla="*/ 263843 h 372428"/>
              <a:gd name="connsiteX26" fmla="*/ 0 w 5721090"/>
              <a:gd name="connsiteY26" fmla="*/ 258205 h 372428"/>
              <a:gd name="connsiteX0" fmla="*/ 5721090 w 5721090"/>
              <a:gd name="connsiteY0" fmla="*/ 258207 h 372428"/>
              <a:gd name="connsiteX1" fmla="*/ 5117710 w 5721090"/>
              <a:gd name="connsiteY1" fmla="*/ 263843 h 372428"/>
              <a:gd name="connsiteX2" fmla="*/ 5090088 w 5721090"/>
              <a:gd name="connsiteY2" fmla="*/ 301943 h 372428"/>
              <a:gd name="connsiteX3" fmla="*/ 5050082 w 5721090"/>
              <a:gd name="connsiteY3" fmla="*/ 132398 h 372428"/>
              <a:gd name="connsiteX4" fmla="*/ 5013888 w 5721090"/>
              <a:gd name="connsiteY4" fmla="*/ 263843 h 372428"/>
              <a:gd name="connsiteX5" fmla="*/ 4926257 w 5721090"/>
              <a:gd name="connsiteY5" fmla="*/ 263843 h 372428"/>
              <a:gd name="connsiteX6" fmla="*/ 4912922 w 5721090"/>
              <a:gd name="connsiteY6" fmla="*/ 314325 h 372428"/>
              <a:gd name="connsiteX7" fmla="*/ 4889110 w 5721090"/>
              <a:gd name="connsiteY7" fmla="*/ 256223 h 372428"/>
              <a:gd name="connsiteX8" fmla="*/ 4865297 w 5721090"/>
              <a:gd name="connsiteY8" fmla="*/ 300990 h 372428"/>
              <a:gd name="connsiteX9" fmla="*/ 4820530 w 5721090"/>
              <a:gd name="connsiteY9" fmla="*/ 0 h 372428"/>
              <a:gd name="connsiteX10" fmla="*/ 4765285 w 5721090"/>
              <a:gd name="connsiteY10" fmla="*/ 372428 h 372428"/>
              <a:gd name="connsiteX11" fmla="*/ 4744330 w 5721090"/>
              <a:gd name="connsiteY11" fmla="*/ 263843 h 372428"/>
              <a:gd name="connsiteX12" fmla="*/ 4518588 w 5721090"/>
              <a:gd name="connsiteY12" fmla="*/ 263843 h 372428"/>
              <a:gd name="connsiteX13" fmla="*/ 4489060 w 5721090"/>
              <a:gd name="connsiteY13" fmla="*/ 322898 h 372428"/>
              <a:gd name="connsiteX14" fmla="*/ 4453817 w 5721090"/>
              <a:gd name="connsiteY14" fmla="*/ 129540 h 372428"/>
              <a:gd name="connsiteX15" fmla="*/ 4410955 w 5721090"/>
              <a:gd name="connsiteY15" fmla="*/ 263843 h 372428"/>
              <a:gd name="connsiteX16" fmla="*/ 4324277 w 5721090"/>
              <a:gd name="connsiteY16" fmla="*/ 263843 h 372428"/>
              <a:gd name="connsiteX17" fmla="*/ 4299513 w 5721090"/>
              <a:gd name="connsiteY17" fmla="*/ 300990 h 372428"/>
              <a:gd name="connsiteX18" fmla="*/ 4273795 w 5721090"/>
              <a:gd name="connsiteY18" fmla="*/ 254318 h 372428"/>
              <a:gd name="connsiteX19" fmla="*/ 4240457 w 5721090"/>
              <a:gd name="connsiteY19" fmla="*/ 315278 h 372428"/>
              <a:gd name="connsiteX20" fmla="*/ 4209025 w 5721090"/>
              <a:gd name="connsiteY20" fmla="*/ 51435 h 372428"/>
              <a:gd name="connsiteX21" fmla="*/ 4168067 w 5721090"/>
              <a:gd name="connsiteY21" fmla="*/ 356235 h 372428"/>
              <a:gd name="connsiteX22" fmla="*/ 4140445 w 5721090"/>
              <a:gd name="connsiteY22" fmla="*/ 263843 h 372428"/>
              <a:gd name="connsiteX23" fmla="*/ 4070913 w 5721090"/>
              <a:gd name="connsiteY23" fmla="*/ 263843 h 372428"/>
              <a:gd name="connsiteX24" fmla="*/ 4042338 w 5721090"/>
              <a:gd name="connsiteY24" fmla="*/ 216218 h 372428"/>
              <a:gd name="connsiteX25" fmla="*/ 4009952 w 5721090"/>
              <a:gd name="connsiteY25" fmla="*/ 263843 h 372428"/>
              <a:gd name="connsiteX26" fmla="*/ 0 w 5721090"/>
              <a:gd name="connsiteY26" fmla="*/ 258205 h 372428"/>
              <a:gd name="connsiteX0" fmla="*/ 5721090 w 5721090"/>
              <a:gd name="connsiteY0" fmla="*/ 258207 h 372428"/>
              <a:gd name="connsiteX1" fmla="*/ 5117710 w 5721090"/>
              <a:gd name="connsiteY1" fmla="*/ 263843 h 372428"/>
              <a:gd name="connsiteX2" fmla="*/ 5090088 w 5721090"/>
              <a:gd name="connsiteY2" fmla="*/ 301943 h 372428"/>
              <a:gd name="connsiteX3" fmla="*/ 5050082 w 5721090"/>
              <a:gd name="connsiteY3" fmla="*/ 132398 h 372428"/>
              <a:gd name="connsiteX4" fmla="*/ 5013888 w 5721090"/>
              <a:gd name="connsiteY4" fmla="*/ 263843 h 372428"/>
              <a:gd name="connsiteX5" fmla="*/ 4926257 w 5721090"/>
              <a:gd name="connsiteY5" fmla="*/ 263843 h 372428"/>
              <a:gd name="connsiteX6" fmla="*/ 4912922 w 5721090"/>
              <a:gd name="connsiteY6" fmla="*/ 314325 h 372428"/>
              <a:gd name="connsiteX7" fmla="*/ 4889110 w 5721090"/>
              <a:gd name="connsiteY7" fmla="*/ 256223 h 372428"/>
              <a:gd name="connsiteX8" fmla="*/ 4865297 w 5721090"/>
              <a:gd name="connsiteY8" fmla="*/ 300990 h 372428"/>
              <a:gd name="connsiteX9" fmla="*/ 4820530 w 5721090"/>
              <a:gd name="connsiteY9" fmla="*/ 0 h 372428"/>
              <a:gd name="connsiteX10" fmla="*/ 4765285 w 5721090"/>
              <a:gd name="connsiteY10" fmla="*/ 372428 h 372428"/>
              <a:gd name="connsiteX11" fmla="*/ 4744330 w 5721090"/>
              <a:gd name="connsiteY11" fmla="*/ 263843 h 372428"/>
              <a:gd name="connsiteX12" fmla="*/ 4518588 w 5721090"/>
              <a:gd name="connsiteY12" fmla="*/ 263843 h 372428"/>
              <a:gd name="connsiteX13" fmla="*/ 4489060 w 5721090"/>
              <a:gd name="connsiteY13" fmla="*/ 322898 h 372428"/>
              <a:gd name="connsiteX14" fmla="*/ 4453817 w 5721090"/>
              <a:gd name="connsiteY14" fmla="*/ 129540 h 372428"/>
              <a:gd name="connsiteX15" fmla="*/ 4410955 w 5721090"/>
              <a:gd name="connsiteY15" fmla="*/ 263843 h 372428"/>
              <a:gd name="connsiteX16" fmla="*/ 4324277 w 5721090"/>
              <a:gd name="connsiteY16" fmla="*/ 263843 h 372428"/>
              <a:gd name="connsiteX17" fmla="*/ 4299513 w 5721090"/>
              <a:gd name="connsiteY17" fmla="*/ 300990 h 372428"/>
              <a:gd name="connsiteX18" fmla="*/ 4273795 w 5721090"/>
              <a:gd name="connsiteY18" fmla="*/ 254318 h 372428"/>
              <a:gd name="connsiteX19" fmla="*/ 4240457 w 5721090"/>
              <a:gd name="connsiteY19" fmla="*/ 315278 h 372428"/>
              <a:gd name="connsiteX20" fmla="*/ 4209025 w 5721090"/>
              <a:gd name="connsiteY20" fmla="*/ 51435 h 372428"/>
              <a:gd name="connsiteX21" fmla="*/ 4168067 w 5721090"/>
              <a:gd name="connsiteY21" fmla="*/ 356235 h 372428"/>
              <a:gd name="connsiteX22" fmla="*/ 4140445 w 5721090"/>
              <a:gd name="connsiteY22" fmla="*/ 263843 h 372428"/>
              <a:gd name="connsiteX23" fmla="*/ 4070913 w 5721090"/>
              <a:gd name="connsiteY23" fmla="*/ 263843 h 372428"/>
              <a:gd name="connsiteX24" fmla="*/ 4042338 w 5721090"/>
              <a:gd name="connsiteY24" fmla="*/ 216218 h 372428"/>
              <a:gd name="connsiteX25" fmla="*/ 4009952 w 5721090"/>
              <a:gd name="connsiteY25" fmla="*/ 263843 h 372428"/>
              <a:gd name="connsiteX26" fmla="*/ 0 w 5721090"/>
              <a:gd name="connsiteY26" fmla="*/ 269478 h 372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21090" h="372428">
                <a:moveTo>
                  <a:pt x="5721090" y="258207"/>
                </a:moveTo>
                <a:lnTo>
                  <a:pt x="5117710" y="263843"/>
                </a:lnTo>
                <a:lnTo>
                  <a:pt x="5090088" y="301943"/>
                </a:lnTo>
                <a:lnTo>
                  <a:pt x="5050082" y="132398"/>
                </a:lnTo>
                <a:lnTo>
                  <a:pt x="5013888" y="263843"/>
                </a:lnTo>
                <a:lnTo>
                  <a:pt x="4926257" y="263843"/>
                </a:lnTo>
                <a:lnTo>
                  <a:pt x="4912922" y="314325"/>
                </a:lnTo>
                <a:lnTo>
                  <a:pt x="4889110" y="256223"/>
                </a:lnTo>
                <a:lnTo>
                  <a:pt x="4865297" y="300990"/>
                </a:lnTo>
                <a:lnTo>
                  <a:pt x="4820530" y="0"/>
                </a:lnTo>
                <a:lnTo>
                  <a:pt x="4765285" y="372428"/>
                </a:lnTo>
                <a:lnTo>
                  <a:pt x="4744330" y="263843"/>
                </a:lnTo>
                <a:lnTo>
                  <a:pt x="4518588" y="263843"/>
                </a:lnTo>
                <a:lnTo>
                  <a:pt x="4489060" y="322898"/>
                </a:lnTo>
                <a:lnTo>
                  <a:pt x="4453817" y="129540"/>
                </a:lnTo>
                <a:lnTo>
                  <a:pt x="4410955" y="263843"/>
                </a:lnTo>
                <a:lnTo>
                  <a:pt x="4324277" y="263843"/>
                </a:lnTo>
                <a:lnTo>
                  <a:pt x="4299513" y="300990"/>
                </a:lnTo>
                <a:lnTo>
                  <a:pt x="4273795" y="254318"/>
                </a:lnTo>
                <a:lnTo>
                  <a:pt x="4240457" y="315278"/>
                </a:lnTo>
                <a:lnTo>
                  <a:pt x="4209025" y="51435"/>
                </a:lnTo>
                <a:lnTo>
                  <a:pt x="4168067" y="356235"/>
                </a:lnTo>
                <a:lnTo>
                  <a:pt x="4140445" y="263843"/>
                </a:lnTo>
                <a:lnTo>
                  <a:pt x="4070913" y="263843"/>
                </a:lnTo>
                <a:lnTo>
                  <a:pt x="4042338" y="216218"/>
                </a:lnTo>
                <a:lnTo>
                  <a:pt x="4009952" y="263843"/>
                </a:lnTo>
                <a:lnTo>
                  <a:pt x="0" y="269478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A95570-ABCA-4EAA-A150-DE9A778788FF}"/>
              </a:ext>
            </a:extLst>
          </p:cNvPr>
          <p:cNvGrpSpPr/>
          <p:nvPr userDrawn="1"/>
        </p:nvGrpSpPr>
        <p:grpSpPr>
          <a:xfrm rot="10800000" flipH="1" flipV="1">
            <a:off x="6286500" y="5899288"/>
            <a:ext cx="5572126" cy="862288"/>
            <a:chOff x="477110" y="4905446"/>
            <a:chExt cx="11078677" cy="171442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6A78A61-879F-457D-9A77-D666DFE521FF}"/>
                </a:ext>
              </a:extLst>
            </p:cNvPr>
            <p:cNvSpPr/>
            <p:nvPr/>
          </p:nvSpPr>
          <p:spPr>
            <a:xfrm>
              <a:off x="6913640" y="4905446"/>
              <a:ext cx="4642147" cy="1714429"/>
            </a:xfrm>
            <a:custGeom>
              <a:avLst/>
              <a:gdLst>
                <a:gd name="connsiteX0" fmla="*/ 4794342 w 4797505"/>
                <a:gd name="connsiteY0" fmla="*/ 184721 h 1771805"/>
                <a:gd name="connsiteX1" fmla="*/ 4759588 w 4797505"/>
                <a:gd name="connsiteY1" fmla="*/ 70236 h 1771805"/>
                <a:gd name="connsiteX2" fmla="*/ 4668953 w 4797505"/>
                <a:gd name="connsiteY2" fmla="*/ 27303 h 1771805"/>
                <a:gd name="connsiteX3" fmla="*/ 4624657 w 4797505"/>
                <a:gd name="connsiteY3" fmla="*/ 6178 h 1771805"/>
                <a:gd name="connsiteX4" fmla="*/ 4564007 w 4797505"/>
                <a:gd name="connsiteY4" fmla="*/ 39570 h 1771805"/>
                <a:gd name="connsiteX5" fmla="*/ 4616480 w 4797505"/>
                <a:gd name="connsiteY5" fmla="*/ 84546 h 1771805"/>
                <a:gd name="connsiteX6" fmla="*/ 4665545 w 4797505"/>
                <a:gd name="connsiteY6" fmla="*/ 71598 h 1771805"/>
                <a:gd name="connsiteX7" fmla="*/ 4727559 w 4797505"/>
                <a:gd name="connsiteY7" fmla="*/ 101583 h 1771805"/>
                <a:gd name="connsiteX8" fmla="*/ 4750047 w 4797505"/>
                <a:gd name="connsiteY8" fmla="*/ 180633 h 1771805"/>
                <a:gd name="connsiteX9" fmla="*/ 4663501 w 4797505"/>
                <a:gd name="connsiteY9" fmla="*/ 456625 h 1771805"/>
                <a:gd name="connsiteX10" fmla="*/ 4638968 w 4797505"/>
                <a:gd name="connsiteY10" fmla="*/ 494787 h 1771805"/>
                <a:gd name="connsiteX11" fmla="*/ 4613073 w 4797505"/>
                <a:gd name="connsiteY11" fmla="*/ 507054 h 1771805"/>
                <a:gd name="connsiteX12" fmla="*/ 4430440 w 4797505"/>
                <a:gd name="connsiteY12" fmla="*/ 593600 h 1771805"/>
                <a:gd name="connsiteX13" fmla="*/ 4257349 w 4797505"/>
                <a:gd name="connsiteY13" fmla="*/ 504328 h 1771805"/>
                <a:gd name="connsiteX14" fmla="*/ 4231453 w 4797505"/>
                <a:gd name="connsiteY14" fmla="*/ 492062 h 1771805"/>
                <a:gd name="connsiteX15" fmla="*/ 4206920 w 4797505"/>
                <a:gd name="connsiteY15" fmla="*/ 453900 h 1771805"/>
                <a:gd name="connsiteX16" fmla="*/ 4119011 w 4797505"/>
                <a:gd name="connsiteY16" fmla="*/ 178588 h 1771805"/>
                <a:gd name="connsiteX17" fmla="*/ 4140818 w 4797505"/>
                <a:gd name="connsiteY17" fmla="*/ 99538 h 1771805"/>
                <a:gd name="connsiteX18" fmla="*/ 4203513 w 4797505"/>
                <a:gd name="connsiteY18" fmla="*/ 69554 h 1771805"/>
                <a:gd name="connsiteX19" fmla="*/ 4252578 w 4797505"/>
                <a:gd name="connsiteY19" fmla="*/ 82502 h 1771805"/>
                <a:gd name="connsiteX20" fmla="*/ 4305051 w 4797505"/>
                <a:gd name="connsiteY20" fmla="*/ 37525 h 1771805"/>
                <a:gd name="connsiteX21" fmla="*/ 4244401 w 4797505"/>
                <a:gd name="connsiteY21" fmla="*/ 4134 h 1771805"/>
                <a:gd name="connsiteX22" fmla="*/ 4199424 w 4797505"/>
                <a:gd name="connsiteY22" fmla="*/ 25259 h 1771805"/>
                <a:gd name="connsiteX23" fmla="*/ 4109471 w 4797505"/>
                <a:gd name="connsiteY23" fmla="*/ 68191 h 1771805"/>
                <a:gd name="connsiteX24" fmla="*/ 4075398 w 4797505"/>
                <a:gd name="connsiteY24" fmla="*/ 183359 h 1771805"/>
                <a:gd name="connsiteX25" fmla="*/ 4196698 w 4797505"/>
                <a:gd name="connsiteY25" fmla="*/ 520002 h 1771805"/>
                <a:gd name="connsiteX26" fmla="*/ 4204195 w 4797505"/>
                <a:gd name="connsiteY26" fmla="*/ 549986 h 1771805"/>
                <a:gd name="connsiteX27" fmla="*/ 4391597 w 4797505"/>
                <a:gd name="connsiteY27" fmla="*/ 660383 h 1771805"/>
                <a:gd name="connsiteX28" fmla="*/ 4391597 w 4797505"/>
                <a:gd name="connsiteY28" fmla="*/ 928880 h 1771805"/>
                <a:gd name="connsiteX29" fmla="*/ 4318680 w 4797505"/>
                <a:gd name="connsiteY29" fmla="*/ 1031099 h 1771805"/>
                <a:gd name="connsiteX30" fmla="*/ 3718992 w 4797505"/>
                <a:gd name="connsiteY30" fmla="*/ 1031099 h 1771805"/>
                <a:gd name="connsiteX31" fmla="*/ 3638579 w 4797505"/>
                <a:gd name="connsiteY31" fmla="*/ 673331 h 1771805"/>
                <a:gd name="connsiteX32" fmla="*/ 3626313 w 4797505"/>
                <a:gd name="connsiteY32" fmla="*/ 654250 h 1771805"/>
                <a:gd name="connsiteX33" fmla="*/ 3604506 w 4797505"/>
                <a:gd name="connsiteY33" fmla="*/ 646754 h 1771805"/>
                <a:gd name="connsiteX34" fmla="*/ 3603825 w 4797505"/>
                <a:gd name="connsiteY34" fmla="*/ 646754 h 1771805"/>
                <a:gd name="connsiteX35" fmla="*/ 3582018 w 4797505"/>
                <a:gd name="connsiteY35" fmla="*/ 654931 h 1771805"/>
                <a:gd name="connsiteX36" fmla="*/ 3570433 w 4797505"/>
                <a:gd name="connsiteY36" fmla="*/ 674694 h 1771805"/>
                <a:gd name="connsiteX37" fmla="*/ 3504331 w 4797505"/>
                <a:gd name="connsiteY37" fmla="*/ 1030418 h 1771805"/>
                <a:gd name="connsiteX38" fmla="*/ 3404837 w 4797505"/>
                <a:gd name="connsiteY38" fmla="*/ 1030418 h 1771805"/>
                <a:gd name="connsiteX39" fmla="*/ 3272633 w 4797505"/>
                <a:gd name="connsiteY39" fmla="*/ 319651 h 1771805"/>
                <a:gd name="connsiteX40" fmla="*/ 3261048 w 4797505"/>
                <a:gd name="connsiteY40" fmla="*/ 298526 h 1771805"/>
                <a:gd name="connsiteX41" fmla="*/ 3238560 w 4797505"/>
                <a:gd name="connsiteY41" fmla="*/ 290348 h 1771805"/>
                <a:gd name="connsiteX42" fmla="*/ 3216072 w 4797505"/>
                <a:gd name="connsiteY42" fmla="*/ 298526 h 1771805"/>
                <a:gd name="connsiteX43" fmla="*/ 3204487 w 4797505"/>
                <a:gd name="connsiteY43" fmla="*/ 319651 h 1771805"/>
                <a:gd name="connsiteX44" fmla="*/ 3060016 w 4797505"/>
                <a:gd name="connsiteY44" fmla="*/ 1199421 h 1771805"/>
                <a:gd name="connsiteX45" fmla="*/ 3046387 w 4797505"/>
                <a:gd name="connsiteY45" fmla="*/ 1041321 h 1771805"/>
                <a:gd name="connsiteX46" fmla="*/ 3035484 w 4797505"/>
                <a:gd name="connsiteY46" fmla="*/ 1018833 h 1771805"/>
                <a:gd name="connsiteX47" fmla="*/ 3012314 w 4797505"/>
                <a:gd name="connsiteY47" fmla="*/ 1009293 h 1771805"/>
                <a:gd name="connsiteX48" fmla="*/ 2970745 w 4797505"/>
                <a:gd name="connsiteY48" fmla="*/ 1009293 h 1771805"/>
                <a:gd name="connsiteX49" fmla="*/ 2970745 w 4797505"/>
                <a:gd name="connsiteY49" fmla="*/ 1008611 h 1771805"/>
                <a:gd name="connsiteX50" fmla="*/ 2938716 w 4797505"/>
                <a:gd name="connsiteY50" fmla="*/ 1008611 h 1771805"/>
                <a:gd name="connsiteX51" fmla="*/ 2909413 w 4797505"/>
                <a:gd name="connsiteY51" fmla="*/ 1008611 h 1771805"/>
                <a:gd name="connsiteX52" fmla="*/ 1420414 w 4797505"/>
                <a:gd name="connsiteY52" fmla="*/ 1008611 h 1771805"/>
                <a:gd name="connsiteX53" fmla="*/ 1399289 w 4797505"/>
                <a:gd name="connsiteY53" fmla="*/ 1008611 h 1771805"/>
                <a:gd name="connsiteX54" fmla="*/ 1380889 w 4797505"/>
                <a:gd name="connsiteY54" fmla="*/ 1008611 h 1771805"/>
                <a:gd name="connsiteX55" fmla="*/ 1358401 w 4797505"/>
                <a:gd name="connsiteY55" fmla="*/ 1016789 h 1771805"/>
                <a:gd name="connsiteX56" fmla="*/ 1346816 w 4797505"/>
                <a:gd name="connsiteY56" fmla="*/ 1037914 h 1771805"/>
                <a:gd name="connsiteX57" fmla="*/ 1250048 w 4797505"/>
                <a:gd name="connsiteY57" fmla="*/ 1495176 h 1771805"/>
                <a:gd name="connsiteX58" fmla="*/ 1083771 w 4797505"/>
                <a:gd name="connsiteY58" fmla="*/ 567023 h 1771805"/>
                <a:gd name="connsiteX59" fmla="*/ 1072186 w 4797505"/>
                <a:gd name="connsiteY59" fmla="*/ 545897 h 1771805"/>
                <a:gd name="connsiteX60" fmla="*/ 1049698 w 4797505"/>
                <a:gd name="connsiteY60" fmla="*/ 537720 h 1771805"/>
                <a:gd name="connsiteX61" fmla="*/ 1049016 w 4797505"/>
                <a:gd name="connsiteY61" fmla="*/ 537720 h 1771805"/>
                <a:gd name="connsiteX62" fmla="*/ 1048335 w 4797505"/>
                <a:gd name="connsiteY62" fmla="*/ 537720 h 1771805"/>
                <a:gd name="connsiteX63" fmla="*/ 1025847 w 4797505"/>
                <a:gd name="connsiteY63" fmla="*/ 547260 h 1771805"/>
                <a:gd name="connsiteX64" fmla="*/ 1014943 w 4797505"/>
                <a:gd name="connsiteY64" fmla="*/ 569748 h 1771805"/>
                <a:gd name="connsiteX65" fmla="*/ 978144 w 4797505"/>
                <a:gd name="connsiteY65" fmla="*/ 1009293 h 1771805"/>
                <a:gd name="connsiteX66" fmla="*/ 899094 w 4797505"/>
                <a:gd name="connsiteY66" fmla="*/ 1009293 h 1771805"/>
                <a:gd name="connsiteX67" fmla="*/ 876606 w 4797505"/>
                <a:gd name="connsiteY67" fmla="*/ 1017470 h 1771805"/>
                <a:gd name="connsiteX68" fmla="*/ 865021 w 4797505"/>
                <a:gd name="connsiteY68" fmla="*/ 1038595 h 1771805"/>
                <a:gd name="connsiteX69" fmla="*/ 805052 w 4797505"/>
                <a:gd name="connsiteY69" fmla="*/ 1289374 h 1771805"/>
                <a:gd name="connsiteX70" fmla="*/ 775068 w 4797505"/>
                <a:gd name="connsiteY70" fmla="*/ 1052906 h 1771805"/>
                <a:gd name="connsiteX71" fmla="*/ 762801 w 4797505"/>
                <a:gd name="connsiteY71" fmla="*/ 1033144 h 1771805"/>
                <a:gd name="connsiteX72" fmla="*/ 740995 w 4797505"/>
                <a:gd name="connsiteY72" fmla="*/ 1025648 h 1771805"/>
                <a:gd name="connsiteX73" fmla="*/ 3651 w 4797505"/>
                <a:gd name="connsiteY73" fmla="*/ 1025648 h 1771805"/>
                <a:gd name="connsiteX74" fmla="*/ 3651 w 4797505"/>
                <a:gd name="connsiteY74" fmla="*/ 1095157 h 1771805"/>
                <a:gd name="connsiteX75" fmla="*/ 713055 w 4797505"/>
                <a:gd name="connsiteY75" fmla="*/ 1095157 h 1771805"/>
                <a:gd name="connsiteX76" fmla="*/ 775749 w 4797505"/>
                <a:gd name="connsiteY76" fmla="*/ 1486999 h 1771805"/>
                <a:gd name="connsiteX77" fmla="*/ 788016 w 4797505"/>
                <a:gd name="connsiteY77" fmla="*/ 1506761 h 1771805"/>
                <a:gd name="connsiteX78" fmla="*/ 810504 w 4797505"/>
                <a:gd name="connsiteY78" fmla="*/ 1514257 h 1771805"/>
                <a:gd name="connsiteX79" fmla="*/ 810504 w 4797505"/>
                <a:gd name="connsiteY79" fmla="*/ 1514257 h 1771805"/>
                <a:gd name="connsiteX80" fmla="*/ 832311 w 4797505"/>
                <a:gd name="connsiteY80" fmla="*/ 1506080 h 1771805"/>
                <a:gd name="connsiteX81" fmla="*/ 843896 w 4797505"/>
                <a:gd name="connsiteY81" fmla="*/ 1485636 h 1771805"/>
                <a:gd name="connsiteX82" fmla="*/ 929079 w 4797505"/>
                <a:gd name="connsiteY82" fmla="*/ 1080165 h 1771805"/>
                <a:gd name="connsiteX83" fmla="*/ 1010173 w 4797505"/>
                <a:gd name="connsiteY83" fmla="*/ 1080165 h 1771805"/>
                <a:gd name="connsiteX84" fmla="*/ 1033343 w 4797505"/>
                <a:gd name="connsiteY84" fmla="*/ 1071306 h 1771805"/>
                <a:gd name="connsiteX85" fmla="*/ 1044246 w 4797505"/>
                <a:gd name="connsiteY85" fmla="*/ 1048817 h 1771805"/>
                <a:gd name="connsiteX86" fmla="*/ 1057875 w 4797505"/>
                <a:gd name="connsiteY86" fmla="*/ 890036 h 1771805"/>
                <a:gd name="connsiteX87" fmla="*/ 1216656 w 4797505"/>
                <a:gd name="connsiteY87" fmla="*/ 1740503 h 1771805"/>
                <a:gd name="connsiteX88" fmla="*/ 1228241 w 4797505"/>
                <a:gd name="connsiteY88" fmla="*/ 1761629 h 1771805"/>
                <a:gd name="connsiteX89" fmla="*/ 1250730 w 4797505"/>
                <a:gd name="connsiteY89" fmla="*/ 1769806 h 1771805"/>
                <a:gd name="connsiteX90" fmla="*/ 1273218 w 4797505"/>
                <a:gd name="connsiteY90" fmla="*/ 1760947 h 1771805"/>
                <a:gd name="connsiteX91" fmla="*/ 1284803 w 4797505"/>
                <a:gd name="connsiteY91" fmla="*/ 1739822 h 1771805"/>
                <a:gd name="connsiteX92" fmla="*/ 1410192 w 4797505"/>
                <a:gd name="connsiteY92" fmla="*/ 1078802 h 1771805"/>
                <a:gd name="connsiteX93" fmla="*/ 2907369 w 4797505"/>
                <a:gd name="connsiteY93" fmla="*/ 1078802 h 1771805"/>
                <a:gd name="connsiteX94" fmla="*/ 2936671 w 4797505"/>
                <a:gd name="connsiteY94" fmla="*/ 1078802 h 1771805"/>
                <a:gd name="connsiteX95" fmla="*/ 2968700 w 4797505"/>
                <a:gd name="connsiteY95" fmla="*/ 1078802 h 1771805"/>
                <a:gd name="connsiteX96" fmla="*/ 2968700 w 4797505"/>
                <a:gd name="connsiteY96" fmla="*/ 1078120 h 1771805"/>
                <a:gd name="connsiteX97" fmla="*/ 2978922 w 4797505"/>
                <a:gd name="connsiteY97" fmla="*/ 1078120 h 1771805"/>
                <a:gd name="connsiteX98" fmla="*/ 3015721 w 4797505"/>
                <a:gd name="connsiteY98" fmla="*/ 1497221 h 1771805"/>
                <a:gd name="connsiteX99" fmla="*/ 3026625 w 4797505"/>
                <a:gd name="connsiteY99" fmla="*/ 1519027 h 1771805"/>
                <a:gd name="connsiteX100" fmla="*/ 3049113 w 4797505"/>
                <a:gd name="connsiteY100" fmla="*/ 1528568 h 1771805"/>
                <a:gd name="connsiteX101" fmla="*/ 3049794 w 4797505"/>
                <a:gd name="connsiteY101" fmla="*/ 1528568 h 1771805"/>
                <a:gd name="connsiteX102" fmla="*/ 3050476 w 4797505"/>
                <a:gd name="connsiteY102" fmla="*/ 1528568 h 1771805"/>
                <a:gd name="connsiteX103" fmla="*/ 3072964 w 4797505"/>
                <a:gd name="connsiteY103" fmla="*/ 1520390 h 1771805"/>
                <a:gd name="connsiteX104" fmla="*/ 3084549 w 4797505"/>
                <a:gd name="connsiteY104" fmla="*/ 1499265 h 1771805"/>
                <a:gd name="connsiteX105" fmla="*/ 3237197 w 4797505"/>
                <a:gd name="connsiteY105" fmla="*/ 563615 h 1771805"/>
                <a:gd name="connsiteX106" fmla="*/ 3340098 w 4797505"/>
                <a:gd name="connsiteY106" fmla="*/ 1068580 h 1771805"/>
                <a:gd name="connsiteX107" fmla="*/ 3340098 w 4797505"/>
                <a:gd name="connsiteY107" fmla="*/ 1068580 h 1771805"/>
                <a:gd name="connsiteX108" fmla="*/ 3351683 w 4797505"/>
                <a:gd name="connsiteY108" fmla="*/ 1089705 h 1771805"/>
                <a:gd name="connsiteX109" fmla="*/ 3374171 w 4797505"/>
                <a:gd name="connsiteY109" fmla="*/ 1098564 h 1771805"/>
                <a:gd name="connsiteX110" fmla="*/ 3533634 w 4797505"/>
                <a:gd name="connsiteY110" fmla="*/ 1098564 h 1771805"/>
                <a:gd name="connsiteX111" fmla="*/ 3555441 w 4797505"/>
                <a:gd name="connsiteY111" fmla="*/ 1090387 h 1771805"/>
                <a:gd name="connsiteX112" fmla="*/ 3567026 w 4797505"/>
                <a:gd name="connsiteY112" fmla="*/ 1069943 h 1771805"/>
                <a:gd name="connsiteX113" fmla="*/ 3607232 w 4797505"/>
                <a:gd name="connsiteY113" fmla="*/ 842334 h 1771805"/>
                <a:gd name="connsiteX114" fmla="*/ 3656979 w 4797505"/>
                <a:gd name="connsiteY114" fmla="*/ 1071987 h 1771805"/>
                <a:gd name="connsiteX115" fmla="*/ 3669245 w 4797505"/>
                <a:gd name="connsiteY115" fmla="*/ 1091068 h 1771805"/>
                <a:gd name="connsiteX116" fmla="*/ 3690371 w 4797505"/>
                <a:gd name="connsiteY116" fmla="*/ 1098564 h 1771805"/>
                <a:gd name="connsiteX117" fmla="*/ 4326858 w 4797505"/>
                <a:gd name="connsiteY117" fmla="*/ 1098564 h 1771805"/>
                <a:gd name="connsiteX118" fmla="*/ 4368427 w 4797505"/>
                <a:gd name="connsiteY118" fmla="*/ 1098564 h 1771805"/>
                <a:gd name="connsiteX119" fmla="*/ 4459744 w 4797505"/>
                <a:gd name="connsiteY119" fmla="*/ 1015426 h 1771805"/>
                <a:gd name="connsiteX120" fmla="*/ 4459744 w 4797505"/>
                <a:gd name="connsiteY120" fmla="*/ 659020 h 1771805"/>
                <a:gd name="connsiteX121" fmla="*/ 4665545 w 4797505"/>
                <a:gd name="connsiteY121" fmla="*/ 552030 h 1771805"/>
                <a:gd name="connsiteX122" fmla="*/ 4673042 w 4797505"/>
                <a:gd name="connsiteY122" fmla="*/ 522046 h 1771805"/>
                <a:gd name="connsiteX123" fmla="*/ 4794342 w 4797505"/>
                <a:gd name="connsiteY123" fmla="*/ 184721 h 177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797505" h="1771805">
                  <a:moveTo>
                    <a:pt x="4794342" y="184721"/>
                  </a:moveTo>
                  <a:cubicBezTo>
                    <a:pt x="4799112" y="137019"/>
                    <a:pt x="4787527" y="98176"/>
                    <a:pt x="4759588" y="70236"/>
                  </a:cubicBezTo>
                  <a:cubicBezTo>
                    <a:pt x="4733692" y="43658"/>
                    <a:pt x="4698256" y="32074"/>
                    <a:pt x="4668953" y="27303"/>
                  </a:cubicBezTo>
                  <a:cubicBezTo>
                    <a:pt x="4659412" y="16400"/>
                    <a:pt x="4643739" y="8222"/>
                    <a:pt x="4624657" y="6178"/>
                  </a:cubicBezTo>
                  <a:cubicBezTo>
                    <a:pt x="4593310" y="2771"/>
                    <a:pt x="4566052" y="18444"/>
                    <a:pt x="4564007" y="39570"/>
                  </a:cubicBezTo>
                  <a:cubicBezTo>
                    <a:pt x="4561963" y="61377"/>
                    <a:pt x="4585814" y="81820"/>
                    <a:pt x="4616480" y="84546"/>
                  </a:cubicBezTo>
                  <a:cubicBezTo>
                    <a:pt x="4636242" y="86591"/>
                    <a:pt x="4653961" y="81139"/>
                    <a:pt x="4665545" y="71598"/>
                  </a:cubicBezTo>
                  <a:cubicBezTo>
                    <a:pt x="4686671" y="75687"/>
                    <a:pt x="4711203" y="83865"/>
                    <a:pt x="4727559" y="101583"/>
                  </a:cubicBezTo>
                  <a:cubicBezTo>
                    <a:pt x="4745958" y="119982"/>
                    <a:pt x="4753454" y="145878"/>
                    <a:pt x="4750047" y="180633"/>
                  </a:cubicBezTo>
                  <a:cubicBezTo>
                    <a:pt x="4742551" y="254912"/>
                    <a:pt x="4715974" y="366672"/>
                    <a:pt x="4663501" y="456625"/>
                  </a:cubicBezTo>
                  <a:cubicBezTo>
                    <a:pt x="4655323" y="470255"/>
                    <a:pt x="4647146" y="483203"/>
                    <a:pt x="4638968" y="494787"/>
                  </a:cubicBezTo>
                  <a:cubicBezTo>
                    <a:pt x="4629428" y="494787"/>
                    <a:pt x="4619888" y="499558"/>
                    <a:pt x="4613073" y="507054"/>
                  </a:cubicBezTo>
                  <a:cubicBezTo>
                    <a:pt x="4561963" y="567023"/>
                    <a:pt x="4499268" y="593600"/>
                    <a:pt x="4430440" y="593600"/>
                  </a:cubicBezTo>
                  <a:cubicBezTo>
                    <a:pt x="4365020" y="591555"/>
                    <a:pt x="4306414" y="562252"/>
                    <a:pt x="4257349" y="504328"/>
                  </a:cubicBezTo>
                  <a:cubicBezTo>
                    <a:pt x="4250534" y="496150"/>
                    <a:pt x="4240993" y="492062"/>
                    <a:pt x="4231453" y="492062"/>
                  </a:cubicBezTo>
                  <a:cubicBezTo>
                    <a:pt x="4223275" y="480477"/>
                    <a:pt x="4214417" y="467529"/>
                    <a:pt x="4206920" y="453900"/>
                  </a:cubicBezTo>
                  <a:cubicBezTo>
                    <a:pt x="4153766" y="363946"/>
                    <a:pt x="4126507" y="252186"/>
                    <a:pt x="4119011" y="178588"/>
                  </a:cubicBezTo>
                  <a:cubicBezTo>
                    <a:pt x="4115604" y="143834"/>
                    <a:pt x="4122419" y="117938"/>
                    <a:pt x="4140818" y="99538"/>
                  </a:cubicBezTo>
                  <a:cubicBezTo>
                    <a:pt x="4157855" y="81820"/>
                    <a:pt x="4181706" y="73643"/>
                    <a:pt x="4203513" y="69554"/>
                  </a:cubicBezTo>
                  <a:cubicBezTo>
                    <a:pt x="4214417" y="79095"/>
                    <a:pt x="4232816" y="84546"/>
                    <a:pt x="4252578" y="82502"/>
                  </a:cubicBezTo>
                  <a:cubicBezTo>
                    <a:pt x="4283926" y="79095"/>
                    <a:pt x="4307777" y="59332"/>
                    <a:pt x="4305051" y="37525"/>
                  </a:cubicBezTo>
                  <a:cubicBezTo>
                    <a:pt x="4303007" y="15718"/>
                    <a:pt x="4275748" y="726"/>
                    <a:pt x="4244401" y="4134"/>
                  </a:cubicBezTo>
                  <a:cubicBezTo>
                    <a:pt x="4225320" y="6178"/>
                    <a:pt x="4208964" y="14356"/>
                    <a:pt x="4199424" y="25259"/>
                  </a:cubicBezTo>
                  <a:cubicBezTo>
                    <a:pt x="4170121" y="30029"/>
                    <a:pt x="4135366" y="42296"/>
                    <a:pt x="4109471" y="68191"/>
                  </a:cubicBezTo>
                  <a:cubicBezTo>
                    <a:pt x="4081531" y="96131"/>
                    <a:pt x="4069946" y="134975"/>
                    <a:pt x="4075398" y="183359"/>
                  </a:cubicBezTo>
                  <a:cubicBezTo>
                    <a:pt x="4083575" y="262408"/>
                    <a:pt x="4118330" y="413012"/>
                    <a:pt x="4196698" y="520002"/>
                  </a:cubicBezTo>
                  <a:cubicBezTo>
                    <a:pt x="4194654" y="530224"/>
                    <a:pt x="4197380" y="541127"/>
                    <a:pt x="4204195" y="549986"/>
                  </a:cubicBezTo>
                  <a:cubicBezTo>
                    <a:pt x="4258712" y="614044"/>
                    <a:pt x="4319362" y="647435"/>
                    <a:pt x="4391597" y="660383"/>
                  </a:cubicBezTo>
                  <a:lnTo>
                    <a:pt x="4391597" y="928880"/>
                  </a:lnTo>
                  <a:cubicBezTo>
                    <a:pt x="4392960" y="972494"/>
                    <a:pt x="4385464" y="1027011"/>
                    <a:pt x="4318680" y="1031099"/>
                  </a:cubicBezTo>
                  <a:lnTo>
                    <a:pt x="3718992" y="1031099"/>
                  </a:lnTo>
                  <a:lnTo>
                    <a:pt x="3638579" y="673331"/>
                  </a:lnTo>
                  <a:cubicBezTo>
                    <a:pt x="3636535" y="665153"/>
                    <a:pt x="3632446" y="659020"/>
                    <a:pt x="3626313" y="654250"/>
                  </a:cubicBezTo>
                  <a:cubicBezTo>
                    <a:pt x="3620861" y="649480"/>
                    <a:pt x="3613365" y="647435"/>
                    <a:pt x="3604506" y="646754"/>
                  </a:cubicBezTo>
                  <a:lnTo>
                    <a:pt x="3603825" y="646754"/>
                  </a:lnTo>
                  <a:cubicBezTo>
                    <a:pt x="3595647" y="646754"/>
                    <a:pt x="3588151" y="649480"/>
                    <a:pt x="3582018" y="654931"/>
                  </a:cubicBezTo>
                  <a:cubicBezTo>
                    <a:pt x="3576566" y="659702"/>
                    <a:pt x="3571796" y="666516"/>
                    <a:pt x="3570433" y="674694"/>
                  </a:cubicBezTo>
                  <a:lnTo>
                    <a:pt x="3504331" y="1030418"/>
                  </a:lnTo>
                  <a:lnTo>
                    <a:pt x="3404837" y="1030418"/>
                  </a:lnTo>
                  <a:lnTo>
                    <a:pt x="3272633" y="319651"/>
                  </a:lnTo>
                  <a:cubicBezTo>
                    <a:pt x="3271270" y="311474"/>
                    <a:pt x="3267182" y="303978"/>
                    <a:pt x="3261048" y="298526"/>
                  </a:cubicBezTo>
                  <a:cubicBezTo>
                    <a:pt x="3254915" y="293074"/>
                    <a:pt x="3246738" y="290348"/>
                    <a:pt x="3238560" y="290348"/>
                  </a:cubicBezTo>
                  <a:cubicBezTo>
                    <a:pt x="3230382" y="290348"/>
                    <a:pt x="3222205" y="293756"/>
                    <a:pt x="3216072" y="298526"/>
                  </a:cubicBezTo>
                  <a:cubicBezTo>
                    <a:pt x="3209938" y="303978"/>
                    <a:pt x="3205850" y="311474"/>
                    <a:pt x="3204487" y="319651"/>
                  </a:cubicBezTo>
                  <a:lnTo>
                    <a:pt x="3060016" y="1199421"/>
                  </a:lnTo>
                  <a:lnTo>
                    <a:pt x="3046387" y="1041321"/>
                  </a:lnTo>
                  <a:cubicBezTo>
                    <a:pt x="3045706" y="1032462"/>
                    <a:pt x="3041617" y="1024285"/>
                    <a:pt x="3035484" y="1018833"/>
                  </a:cubicBezTo>
                  <a:cubicBezTo>
                    <a:pt x="3029351" y="1013381"/>
                    <a:pt x="3021173" y="1009293"/>
                    <a:pt x="3012314" y="1009293"/>
                  </a:cubicBezTo>
                  <a:lnTo>
                    <a:pt x="2970745" y="1009293"/>
                  </a:lnTo>
                  <a:lnTo>
                    <a:pt x="2970745" y="1008611"/>
                  </a:lnTo>
                  <a:lnTo>
                    <a:pt x="2938716" y="1008611"/>
                  </a:lnTo>
                  <a:lnTo>
                    <a:pt x="2909413" y="1008611"/>
                  </a:lnTo>
                  <a:lnTo>
                    <a:pt x="1420414" y="1008611"/>
                  </a:lnTo>
                  <a:lnTo>
                    <a:pt x="1399289" y="1008611"/>
                  </a:lnTo>
                  <a:lnTo>
                    <a:pt x="1380889" y="1008611"/>
                  </a:lnTo>
                  <a:cubicBezTo>
                    <a:pt x="1372030" y="1008611"/>
                    <a:pt x="1363853" y="1012018"/>
                    <a:pt x="1358401" y="1016789"/>
                  </a:cubicBezTo>
                  <a:cubicBezTo>
                    <a:pt x="1352268" y="1022240"/>
                    <a:pt x="1347498" y="1029736"/>
                    <a:pt x="1346816" y="1037914"/>
                  </a:cubicBezTo>
                  <a:lnTo>
                    <a:pt x="1250048" y="1495176"/>
                  </a:lnTo>
                  <a:lnTo>
                    <a:pt x="1083771" y="567023"/>
                  </a:lnTo>
                  <a:cubicBezTo>
                    <a:pt x="1082408" y="558845"/>
                    <a:pt x="1078319" y="551349"/>
                    <a:pt x="1072186" y="545897"/>
                  </a:cubicBezTo>
                  <a:cubicBezTo>
                    <a:pt x="1066053" y="540446"/>
                    <a:pt x="1058557" y="537720"/>
                    <a:pt x="1049698" y="537720"/>
                  </a:cubicBezTo>
                  <a:lnTo>
                    <a:pt x="1049016" y="537720"/>
                  </a:lnTo>
                  <a:lnTo>
                    <a:pt x="1048335" y="537720"/>
                  </a:lnTo>
                  <a:cubicBezTo>
                    <a:pt x="1040157" y="537720"/>
                    <a:pt x="1031980" y="541808"/>
                    <a:pt x="1025847" y="547260"/>
                  </a:cubicBezTo>
                  <a:cubicBezTo>
                    <a:pt x="1019713" y="552712"/>
                    <a:pt x="1015625" y="560889"/>
                    <a:pt x="1014943" y="569748"/>
                  </a:cubicBezTo>
                  <a:lnTo>
                    <a:pt x="978144" y="1009293"/>
                  </a:lnTo>
                  <a:lnTo>
                    <a:pt x="899094" y="1009293"/>
                  </a:lnTo>
                  <a:cubicBezTo>
                    <a:pt x="890235" y="1009293"/>
                    <a:pt x="882739" y="1012700"/>
                    <a:pt x="876606" y="1017470"/>
                  </a:cubicBezTo>
                  <a:cubicBezTo>
                    <a:pt x="870473" y="1022922"/>
                    <a:pt x="866384" y="1029736"/>
                    <a:pt x="865021" y="1038595"/>
                  </a:cubicBezTo>
                  <a:lnTo>
                    <a:pt x="805052" y="1289374"/>
                  </a:lnTo>
                  <a:lnTo>
                    <a:pt x="775068" y="1052906"/>
                  </a:lnTo>
                  <a:cubicBezTo>
                    <a:pt x="773705" y="1044729"/>
                    <a:pt x="768935" y="1037914"/>
                    <a:pt x="762801" y="1033144"/>
                  </a:cubicBezTo>
                  <a:cubicBezTo>
                    <a:pt x="756668" y="1028374"/>
                    <a:pt x="749172" y="1025648"/>
                    <a:pt x="740995" y="1025648"/>
                  </a:cubicBezTo>
                  <a:lnTo>
                    <a:pt x="3651" y="1025648"/>
                  </a:lnTo>
                  <a:lnTo>
                    <a:pt x="3651" y="1095157"/>
                  </a:lnTo>
                  <a:lnTo>
                    <a:pt x="713055" y="1095157"/>
                  </a:lnTo>
                  <a:lnTo>
                    <a:pt x="775749" y="1486999"/>
                  </a:lnTo>
                  <a:cubicBezTo>
                    <a:pt x="777794" y="1495176"/>
                    <a:pt x="781882" y="1501991"/>
                    <a:pt x="788016" y="1506761"/>
                  </a:cubicBezTo>
                  <a:cubicBezTo>
                    <a:pt x="794149" y="1511531"/>
                    <a:pt x="802326" y="1514257"/>
                    <a:pt x="810504" y="1514257"/>
                  </a:cubicBezTo>
                  <a:lnTo>
                    <a:pt x="810504" y="1514257"/>
                  </a:lnTo>
                  <a:cubicBezTo>
                    <a:pt x="818682" y="1514257"/>
                    <a:pt x="826178" y="1510850"/>
                    <a:pt x="832311" y="1506080"/>
                  </a:cubicBezTo>
                  <a:cubicBezTo>
                    <a:pt x="838444" y="1500628"/>
                    <a:pt x="842533" y="1493813"/>
                    <a:pt x="843896" y="1485636"/>
                  </a:cubicBezTo>
                  <a:lnTo>
                    <a:pt x="929079" y="1080165"/>
                  </a:lnTo>
                  <a:lnTo>
                    <a:pt x="1010173" y="1080165"/>
                  </a:lnTo>
                  <a:cubicBezTo>
                    <a:pt x="1019032" y="1080165"/>
                    <a:pt x="1027209" y="1076758"/>
                    <a:pt x="1033343" y="1071306"/>
                  </a:cubicBezTo>
                  <a:cubicBezTo>
                    <a:pt x="1039476" y="1065854"/>
                    <a:pt x="1043565" y="1057677"/>
                    <a:pt x="1044246" y="1048817"/>
                  </a:cubicBezTo>
                  <a:lnTo>
                    <a:pt x="1057875" y="890036"/>
                  </a:lnTo>
                  <a:lnTo>
                    <a:pt x="1216656" y="1740503"/>
                  </a:lnTo>
                  <a:cubicBezTo>
                    <a:pt x="1218019" y="1748681"/>
                    <a:pt x="1222108" y="1756177"/>
                    <a:pt x="1228241" y="1761629"/>
                  </a:cubicBezTo>
                  <a:cubicBezTo>
                    <a:pt x="1234375" y="1767080"/>
                    <a:pt x="1241871" y="1769806"/>
                    <a:pt x="1250730" y="1769806"/>
                  </a:cubicBezTo>
                  <a:cubicBezTo>
                    <a:pt x="1259589" y="1769806"/>
                    <a:pt x="1267085" y="1766399"/>
                    <a:pt x="1273218" y="1760947"/>
                  </a:cubicBezTo>
                  <a:cubicBezTo>
                    <a:pt x="1279351" y="1755495"/>
                    <a:pt x="1283440" y="1747999"/>
                    <a:pt x="1284803" y="1739822"/>
                  </a:cubicBezTo>
                  <a:lnTo>
                    <a:pt x="1410192" y="1078802"/>
                  </a:lnTo>
                  <a:lnTo>
                    <a:pt x="2907369" y="1078802"/>
                  </a:lnTo>
                  <a:lnTo>
                    <a:pt x="2936671" y="1078802"/>
                  </a:lnTo>
                  <a:lnTo>
                    <a:pt x="2968700" y="1078802"/>
                  </a:lnTo>
                  <a:lnTo>
                    <a:pt x="2968700" y="1078120"/>
                  </a:lnTo>
                  <a:lnTo>
                    <a:pt x="2978922" y="1078120"/>
                  </a:lnTo>
                  <a:lnTo>
                    <a:pt x="3015721" y="1497221"/>
                  </a:lnTo>
                  <a:cubicBezTo>
                    <a:pt x="3016403" y="1505398"/>
                    <a:pt x="3020492" y="1513576"/>
                    <a:pt x="3026625" y="1519027"/>
                  </a:cubicBezTo>
                  <a:cubicBezTo>
                    <a:pt x="3032758" y="1524479"/>
                    <a:pt x="3040254" y="1528568"/>
                    <a:pt x="3049113" y="1528568"/>
                  </a:cubicBezTo>
                  <a:lnTo>
                    <a:pt x="3049794" y="1528568"/>
                  </a:lnTo>
                  <a:lnTo>
                    <a:pt x="3050476" y="1528568"/>
                  </a:lnTo>
                  <a:cubicBezTo>
                    <a:pt x="3059335" y="1528568"/>
                    <a:pt x="3066831" y="1525161"/>
                    <a:pt x="3072964" y="1520390"/>
                  </a:cubicBezTo>
                  <a:cubicBezTo>
                    <a:pt x="3079097" y="1514939"/>
                    <a:pt x="3083186" y="1507443"/>
                    <a:pt x="3084549" y="1499265"/>
                  </a:cubicBezTo>
                  <a:lnTo>
                    <a:pt x="3237197" y="563615"/>
                  </a:lnTo>
                  <a:lnTo>
                    <a:pt x="3340098" y="1068580"/>
                  </a:lnTo>
                  <a:lnTo>
                    <a:pt x="3340098" y="1068580"/>
                  </a:lnTo>
                  <a:cubicBezTo>
                    <a:pt x="3341461" y="1076758"/>
                    <a:pt x="3345550" y="1084254"/>
                    <a:pt x="3351683" y="1089705"/>
                  </a:cubicBezTo>
                  <a:cubicBezTo>
                    <a:pt x="3357816" y="1095157"/>
                    <a:pt x="3365994" y="1098564"/>
                    <a:pt x="3374171" y="1098564"/>
                  </a:cubicBezTo>
                  <a:lnTo>
                    <a:pt x="3533634" y="1098564"/>
                  </a:lnTo>
                  <a:cubicBezTo>
                    <a:pt x="3541811" y="1098564"/>
                    <a:pt x="3549307" y="1095157"/>
                    <a:pt x="3555441" y="1090387"/>
                  </a:cubicBezTo>
                  <a:cubicBezTo>
                    <a:pt x="3561574" y="1085616"/>
                    <a:pt x="3565663" y="1078802"/>
                    <a:pt x="3567026" y="1069943"/>
                  </a:cubicBezTo>
                  <a:lnTo>
                    <a:pt x="3607232" y="842334"/>
                  </a:lnTo>
                  <a:lnTo>
                    <a:pt x="3656979" y="1071987"/>
                  </a:lnTo>
                  <a:cubicBezTo>
                    <a:pt x="3659023" y="1079483"/>
                    <a:pt x="3663112" y="1086298"/>
                    <a:pt x="3669245" y="1091068"/>
                  </a:cubicBezTo>
                  <a:cubicBezTo>
                    <a:pt x="3675378" y="1095838"/>
                    <a:pt x="3682875" y="1098564"/>
                    <a:pt x="3690371" y="1098564"/>
                  </a:cubicBezTo>
                  <a:cubicBezTo>
                    <a:pt x="3854603" y="1098564"/>
                    <a:pt x="4162625" y="1098564"/>
                    <a:pt x="4326858" y="1098564"/>
                  </a:cubicBezTo>
                  <a:cubicBezTo>
                    <a:pt x="4340487" y="1098564"/>
                    <a:pt x="4354798" y="1098564"/>
                    <a:pt x="4368427" y="1098564"/>
                  </a:cubicBezTo>
                  <a:cubicBezTo>
                    <a:pt x="4405226" y="1098564"/>
                    <a:pt x="4459744" y="1066536"/>
                    <a:pt x="4459744" y="1015426"/>
                  </a:cubicBezTo>
                  <a:lnTo>
                    <a:pt x="4459744" y="659020"/>
                  </a:lnTo>
                  <a:cubicBezTo>
                    <a:pt x="4532660" y="646072"/>
                    <a:pt x="4611710" y="615407"/>
                    <a:pt x="4665545" y="552030"/>
                  </a:cubicBezTo>
                  <a:cubicBezTo>
                    <a:pt x="4672360" y="543171"/>
                    <a:pt x="4675086" y="532268"/>
                    <a:pt x="4673042" y="522046"/>
                  </a:cubicBezTo>
                  <a:cubicBezTo>
                    <a:pt x="4752091" y="414375"/>
                    <a:pt x="4786846" y="264453"/>
                    <a:pt x="4794342" y="18472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36593EB-5869-4A8C-80A1-C05AA0B24BF0}"/>
                </a:ext>
              </a:extLst>
            </p:cNvPr>
            <p:cNvGrpSpPr/>
            <p:nvPr/>
          </p:nvGrpSpPr>
          <p:grpSpPr>
            <a:xfrm>
              <a:off x="477110" y="5658084"/>
              <a:ext cx="655351" cy="517912"/>
              <a:chOff x="6456816" y="5667609"/>
              <a:chExt cx="655351" cy="517912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063A0A4C-2BF4-47D2-AFFF-A22E96B3C12D}"/>
                  </a:ext>
                </a:extLst>
              </p:cNvPr>
              <p:cNvSpPr/>
              <p:nvPr/>
            </p:nvSpPr>
            <p:spPr>
              <a:xfrm>
                <a:off x="6456816" y="5667609"/>
                <a:ext cx="517913" cy="517912"/>
              </a:xfrm>
              <a:custGeom>
                <a:avLst/>
                <a:gdLst>
                  <a:gd name="connsiteX0" fmla="*/ 460475 w 517912"/>
                  <a:gd name="connsiteY0" fmla="*/ 259443 h 517912"/>
                  <a:gd name="connsiteX1" fmla="*/ 259443 w 517912"/>
                  <a:gd name="connsiteY1" fmla="*/ 460475 h 517912"/>
                  <a:gd name="connsiteX2" fmla="*/ 58411 w 517912"/>
                  <a:gd name="connsiteY2" fmla="*/ 259443 h 517912"/>
                  <a:gd name="connsiteX3" fmla="*/ 259443 w 517912"/>
                  <a:gd name="connsiteY3" fmla="*/ 58411 h 517912"/>
                  <a:gd name="connsiteX4" fmla="*/ 460475 w 517912"/>
                  <a:gd name="connsiteY4" fmla="*/ 259443 h 517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912" h="517912">
                    <a:moveTo>
                      <a:pt x="460475" y="259443"/>
                    </a:moveTo>
                    <a:cubicBezTo>
                      <a:pt x="460475" y="370470"/>
                      <a:pt x="370470" y="460475"/>
                      <a:pt x="259443" y="460475"/>
                    </a:cubicBezTo>
                    <a:cubicBezTo>
                      <a:pt x="148416" y="460475"/>
                      <a:pt x="58411" y="370470"/>
                      <a:pt x="58411" y="259443"/>
                    </a:cubicBezTo>
                    <a:cubicBezTo>
                      <a:pt x="58411" y="148416"/>
                      <a:pt x="148416" y="58411"/>
                      <a:pt x="259443" y="58411"/>
                    </a:cubicBezTo>
                    <a:cubicBezTo>
                      <a:pt x="370470" y="58411"/>
                      <a:pt x="460475" y="148416"/>
                      <a:pt x="460475" y="259443"/>
                    </a:cubicBezTo>
                    <a:close/>
                  </a:path>
                </a:pathLst>
              </a:custGeom>
              <a:noFill/>
              <a:ln w="108857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3DAC375-EEBC-4131-8F69-CD653EE61E82}"/>
                  </a:ext>
                </a:extLst>
              </p:cNvPr>
              <p:cNvSpPr/>
              <p:nvPr/>
            </p:nvSpPr>
            <p:spPr>
              <a:xfrm>
                <a:off x="6913640" y="5874290"/>
                <a:ext cx="198527" cy="12946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9A4658B-18D9-47F9-8999-4B217D15FD5B}"/>
                </a:ext>
              </a:extLst>
            </p:cNvPr>
            <p:cNvSpPr/>
            <p:nvPr/>
          </p:nvSpPr>
          <p:spPr>
            <a:xfrm>
              <a:off x="995023" y="5898145"/>
              <a:ext cx="6479203" cy="65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59607F-C050-4355-908E-D24DD45D9D08}"/>
              </a:ext>
            </a:extLst>
          </p:cNvPr>
          <p:cNvGrpSpPr/>
          <p:nvPr userDrawn="1"/>
        </p:nvGrpSpPr>
        <p:grpSpPr>
          <a:xfrm rot="10800000" flipV="1">
            <a:off x="347501" y="5899288"/>
            <a:ext cx="5572126" cy="862288"/>
            <a:chOff x="477110" y="4905446"/>
            <a:chExt cx="11078677" cy="171442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EA74116-9898-4A6A-84F3-F61BBB7993C6}"/>
                </a:ext>
              </a:extLst>
            </p:cNvPr>
            <p:cNvSpPr/>
            <p:nvPr/>
          </p:nvSpPr>
          <p:spPr>
            <a:xfrm>
              <a:off x="6913640" y="4905446"/>
              <a:ext cx="4642147" cy="1714429"/>
            </a:xfrm>
            <a:custGeom>
              <a:avLst/>
              <a:gdLst>
                <a:gd name="connsiteX0" fmla="*/ 4794342 w 4797505"/>
                <a:gd name="connsiteY0" fmla="*/ 184721 h 1771805"/>
                <a:gd name="connsiteX1" fmla="*/ 4759588 w 4797505"/>
                <a:gd name="connsiteY1" fmla="*/ 70236 h 1771805"/>
                <a:gd name="connsiteX2" fmla="*/ 4668953 w 4797505"/>
                <a:gd name="connsiteY2" fmla="*/ 27303 h 1771805"/>
                <a:gd name="connsiteX3" fmla="*/ 4624657 w 4797505"/>
                <a:gd name="connsiteY3" fmla="*/ 6178 h 1771805"/>
                <a:gd name="connsiteX4" fmla="*/ 4564007 w 4797505"/>
                <a:gd name="connsiteY4" fmla="*/ 39570 h 1771805"/>
                <a:gd name="connsiteX5" fmla="*/ 4616480 w 4797505"/>
                <a:gd name="connsiteY5" fmla="*/ 84546 h 1771805"/>
                <a:gd name="connsiteX6" fmla="*/ 4665545 w 4797505"/>
                <a:gd name="connsiteY6" fmla="*/ 71598 h 1771805"/>
                <a:gd name="connsiteX7" fmla="*/ 4727559 w 4797505"/>
                <a:gd name="connsiteY7" fmla="*/ 101583 h 1771805"/>
                <a:gd name="connsiteX8" fmla="*/ 4750047 w 4797505"/>
                <a:gd name="connsiteY8" fmla="*/ 180633 h 1771805"/>
                <a:gd name="connsiteX9" fmla="*/ 4663501 w 4797505"/>
                <a:gd name="connsiteY9" fmla="*/ 456625 h 1771805"/>
                <a:gd name="connsiteX10" fmla="*/ 4638968 w 4797505"/>
                <a:gd name="connsiteY10" fmla="*/ 494787 h 1771805"/>
                <a:gd name="connsiteX11" fmla="*/ 4613073 w 4797505"/>
                <a:gd name="connsiteY11" fmla="*/ 507054 h 1771805"/>
                <a:gd name="connsiteX12" fmla="*/ 4430440 w 4797505"/>
                <a:gd name="connsiteY12" fmla="*/ 593600 h 1771805"/>
                <a:gd name="connsiteX13" fmla="*/ 4257349 w 4797505"/>
                <a:gd name="connsiteY13" fmla="*/ 504328 h 1771805"/>
                <a:gd name="connsiteX14" fmla="*/ 4231453 w 4797505"/>
                <a:gd name="connsiteY14" fmla="*/ 492062 h 1771805"/>
                <a:gd name="connsiteX15" fmla="*/ 4206920 w 4797505"/>
                <a:gd name="connsiteY15" fmla="*/ 453900 h 1771805"/>
                <a:gd name="connsiteX16" fmla="*/ 4119011 w 4797505"/>
                <a:gd name="connsiteY16" fmla="*/ 178588 h 1771805"/>
                <a:gd name="connsiteX17" fmla="*/ 4140818 w 4797505"/>
                <a:gd name="connsiteY17" fmla="*/ 99538 h 1771805"/>
                <a:gd name="connsiteX18" fmla="*/ 4203513 w 4797505"/>
                <a:gd name="connsiteY18" fmla="*/ 69554 h 1771805"/>
                <a:gd name="connsiteX19" fmla="*/ 4252578 w 4797505"/>
                <a:gd name="connsiteY19" fmla="*/ 82502 h 1771805"/>
                <a:gd name="connsiteX20" fmla="*/ 4305051 w 4797505"/>
                <a:gd name="connsiteY20" fmla="*/ 37525 h 1771805"/>
                <a:gd name="connsiteX21" fmla="*/ 4244401 w 4797505"/>
                <a:gd name="connsiteY21" fmla="*/ 4134 h 1771805"/>
                <a:gd name="connsiteX22" fmla="*/ 4199424 w 4797505"/>
                <a:gd name="connsiteY22" fmla="*/ 25259 h 1771805"/>
                <a:gd name="connsiteX23" fmla="*/ 4109471 w 4797505"/>
                <a:gd name="connsiteY23" fmla="*/ 68191 h 1771805"/>
                <a:gd name="connsiteX24" fmla="*/ 4075398 w 4797505"/>
                <a:gd name="connsiteY24" fmla="*/ 183359 h 1771805"/>
                <a:gd name="connsiteX25" fmla="*/ 4196698 w 4797505"/>
                <a:gd name="connsiteY25" fmla="*/ 520002 h 1771805"/>
                <a:gd name="connsiteX26" fmla="*/ 4204195 w 4797505"/>
                <a:gd name="connsiteY26" fmla="*/ 549986 h 1771805"/>
                <a:gd name="connsiteX27" fmla="*/ 4391597 w 4797505"/>
                <a:gd name="connsiteY27" fmla="*/ 660383 h 1771805"/>
                <a:gd name="connsiteX28" fmla="*/ 4391597 w 4797505"/>
                <a:gd name="connsiteY28" fmla="*/ 928880 h 1771805"/>
                <a:gd name="connsiteX29" fmla="*/ 4318680 w 4797505"/>
                <a:gd name="connsiteY29" fmla="*/ 1031099 h 1771805"/>
                <a:gd name="connsiteX30" fmla="*/ 3718992 w 4797505"/>
                <a:gd name="connsiteY30" fmla="*/ 1031099 h 1771805"/>
                <a:gd name="connsiteX31" fmla="*/ 3638579 w 4797505"/>
                <a:gd name="connsiteY31" fmla="*/ 673331 h 1771805"/>
                <a:gd name="connsiteX32" fmla="*/ 3626313 w 4797505"/>
                <a:gd name="connsiteY32" fmla="*/ 654250 h 1771805"/>
                <a:gd name="connsiteX33" fmla="*/ 3604506 w 4797505"/>
                <a:gd name="connsiteY33" fmla="*/ 646754 h 1771805"/>
                <a:gd name="connsiteX34" fmla="*/ 3603825 w 4797505"/>
                <a:gd name="connsiteY34" fmla="*/ 646754 h 1771805"/>
                <a:gd name="connsiteX35" fmla="*/ 3582018 w 4797505"/>
                <a:gd name="connsiteY35" fmla="*/ 654931 h 1771805"/>
                <a:gd name="connsiteX36" fmla="*/ 3570433 w 4797505"/>
                <a:gd name="connsiteY36" fmla="*/ 674694 h 1771805"/>
                <a:gd name="connsiteX37" fmla="*/ 3504331 w 4797505"/>
                <a:gd name="connsiteY37" fmla="*/ 1030418 h 1771805"/>
                <a:gd name="connsiteX38" fmla="*/ 3404837 w 4797505"/>
                <a:gd name="connsiteY38" fmla="*/ 1030418 h 1771805"/>
                <a:gd name="connsiteX39" fmla="*/ 3272633 w 4797505"/>
                <a:gd name="connsiteY39" fmla="*/ 319651 h 1771805"/>
                <a:gd name="connsiteX40" fmla="*/ 3261048 w 4797505"/>
                <a:gd name="connsiteY40" fmla="*/ 298526 h 1771805"/>
                <a:gd name="connsiteX41" fmla="*/ 3238560 w 4797505"/>
                <a:gd name="connsiteY41" fmla="*/ 290348 h 1771805"/>
                <a:gd name="connsiteX42" fmla="*/ 3216072 w 4797505"/>
                <a:gd name="connsiteY42" fmla="*/ 298526 h 1771805"/>
                <a:gd name="connsiteX43" fmla="*/ 3204487 w 4797505"/>
                <a:gd name="connsiteY43" fmla="*/ 319651 h 1771805"/>
                <a:gd name="connsiteX44" fmla="*/ 3060016 w 4797505"/>
                <a:gd name="connsiteY44" fmla="*/ 1199421 h 1771805"/>
                <a:gd name="connsiteX45" fmla="*/ 3046387 w 4797505"/>
                <a:gd name="connsiteY45" fmla="*/ 1041321 h 1771805"/>
                <a:gd name="connsiteX46" fmla="*/ 3035484 w 4797505"/>
                <a:gd name="connsiteY46" fmla="*/ 1018833 h 1771805"/>
                <a:gd name="connsiteX47" fmla="*/ 3012314 w 4797505"/>
                <a:gd name="connsiteY47" fmla="*/ 1009293 h 1771805"/>
                <a:gd name="connsiteX48" fmla="*/ 2970745 w 4797505"/>
                <a:gd name="connsiteY48" fmla="*/ 1009293 h 1771805"/>
                <a:gd name="connsiteX49" fmla="*/ 2970745 w 4797505"/>
                <a:gd name="connsiteY49" fmla="*/ 1008611 h 1771805"/>
                <a:gd name="connsiteX50" fmla="*/ 2938716 w 4797505"/>
                <a:gd name="connsiteY50" fmla="*/ 1008611 h 1771805"/>
                <a:gd name="connsiteX51" fmla="*/ 2909413 w 4797505"/>
                <a:gd name="connsiteY51" fmla="*/ 1008611 h 1771805"/>
                <a:gd name="connsiteX52" fmla="*/ 1420414 w 4797505"/>
                <a:gd name="connsiteY52" fmla="*/ 1008611 h 1771805"/>
                <a:gd name="connsiteX53" fmla="*/ 1399289 w 4797505"/>
                <a:gd name="connsiteY53" fmla="*/ 1008611 h 1771805"/>
                <a:gd name="connsiteX54" fmla="*/ 1380889 w 4797505"/>
                <a:gd name="connsiteY54" fmla="*/ 1008611 h 1771805"/>
                <a:gd name="connsiteX55" fmla="*/ 1358401 w 4797505"/>
                <a:gd name="connsiteY55" fmla="*/ 1016789 h 1771805"/>
                <a:gd name="connsiteX56" fmla="*/ 1346816 w 4797505"/>
                <a:gd name="connsiteY56" fmla="*/ 1037914 h 1771805"/>
                <a:gd name="connsiteX57" fmla="*/ 1250048 w 4797505"/>
                <a:gd name="connsiteY57" fmla="*/ 1495176 h 1771805"/>
                <a:gd name="connsiteX58" fmla="*/ 1083771 w 4797505"/>
                <a:gd name="connsiteY58" fmla="*/ 567023 h 1771805"/>
                <a:gd name="connsiteX59" fmla="*/ 1072186 w 4797505"/>
                <a:gd name="connsiteY59" fmla="*/ 545897 h 1771805"/>
                <a:gd name="connsiteX60" fmla="*/ 1049698 w 4797505"/>
                <a:gd name="connsiteY60" fmla="*/ 537720 h 1771805"/>
                <a:gd name="connsiteX61" fmla="*/ 1049016 w 4797505"/>
                <a:gd name="connsiteY61" fmla="*/ 537720 h 1771805"/>
                <a:gd name="connsiteX62" fmla="*/ 1048335 w 4797505"/>
                <a:gd name="connsiteY62" fmla="*/ 537720 h 1771805"/>
                <a:gd name="connsiteX63" fmla="*/ 1025847 w 4797505"/>
                <a:gd name="connsiteY63" fmla="*/ 547260 h 1771805"/>
                <a:gd name="connsiteX64" fmla="*/ 1014943 w 4797505"/>
                <a:gd name="connsiteY64" fmla="*/ 569748 h 1771805"/>
                <a:gd name="connsiteX65" fmla="*/ 978144 w 4797505"/>
                <a:gd name="connsiteY65" fmla="*/ 1009293 h 1771805"/>
                <a:gd name="connsiteX66" fmla="*/ 899094 w 4797505"/>
                <a:gd name="connsiteY66" fmla="*/ 1009293 h 1771805"/>
                <a:gd name="connsiteX67" fmla="*/ 876606 w 4797505"/>
                <a:gd name="connsiteY67" fmla="*/ 1017470 h 1771805"/>
                <a:gd name="connsiteX68" fmla="*/ 865021 w 4797505"/>
                <a:gd name="connsiteY68" fmla="*/ 1038595 h 1771805"/>
                <a:gd name="connsiteX69" fmla="*/ 805052 w 4797505"/>
                <a:gd name="connsiteY69" fmla="*/ 1289374 h 1771805"/>
                <a:gd name="connsiteX70" fmla="*/ 775068 w 4797505"/>
                <a:gd name="connsiteY70" fmla="*/ 1052906 h 1771805"/>
                <a:gd name="connsiteX71" fmla="*/ 762801 w 4797505"/>
                <a:gd name="connsiteY71" fmla="*/ 1033144 h 1771805"/>
                <a:gd name="connsiteX72" fmla="*/ 740995 w 4797505"/>
                <a:gd name="connsiteY72" fmla="*/ 1025648 h 1771805"/>
                <a:gd name="connsiteX73" fmla="*/ 3651 w 4797505"/>
                <a:gd name="connsiteY73" fmla="*/ 1025648 h 1771805"/>
                <a:gd name="connsiteX74" fmla="*/ 3651 w 4797505"/>
                <a:gd name="connsiteY74" fmla="*/ 1095157 h 1771805"/>
                <a:gd name="connsiteX75" fmla="*/ 713055 w 4797505"/>
                <a:gd name="connsiteY75" fmla="*/ 1095157 h 1771805"/>
                <a:gd name="connsiteX76" fmla="*/ 775749 w 4797505"/>
                <a:gd name="connsiteY76" fmla="*/ 1486999 h 1771805"/>
                <a:gd name="connsiteX77" fmla="*/ 788016 w 4797505"/>
                <a:gd name="connsiteY77" fmla="*/ 1506761 h 1771805"/>
                <a:gd name="connsiteX78" fmla="*/ 810504 w 4797505"/>
                <a:gd name="connsiteY78" fmla="*/ 1514257 h 1771805"/>
                <a:gd name="connsiteX79" fmla="*/ 810504 w 4797505"/>
                <a:gd name="connsiteY79" fmla="*/ 1514257 h 1771805"/>
                <a:gd name="connsiteX80" fmla="*/ 832311 w 4797505"/>
                <a:gd name="connsiteY80" fmla="*/ 1506080 h 1771805"/>
                <a:gd name="connsiteX81" fmla="*/ 843896 w 4797505"/>
                <a:gd name="connsiteY81" fmla="*/ 1485636 h 1771805"/>
                <a:gd name="connsiteX82" fmla="*/ 929079 w 4797505"/>
                <a:gd name="connsiteY82" fmla="*/ 1080165 h 1771805"/>
                <a:gd name="connsiteX83" fmla="*/ 1010173 w 4797505"/>
                <a:gd name="connsiteY83" fmla="*/ 1080165 h 1771805"/>
                <a:gd name="connsiteX84" fmla="*/ 1033343 w 4797505"/>
                <a:gd name="connsiteY84" fmla="*/ 1071306 h 1771805"/>
                <a:gd name="connsiteX85" fmla="*/ 1044246 w 4797505"/>
                <a:gd name="connsiteY85" fmla="*/ 1048817 h 1771805"/>
                <a:gd name="connsiteX86" fmla="*/ 1057875 w 4797505"/>
                <a:gd name="connsiteY86" fmla="*/ 890036 h 1771805"/>
                <a:gd name="connsiteX87" fmla="*/ 1216656 w 4797505"/>
                <a:gd name="connsiteY87" fmla="*/ 1740503 h 1771805"/>
                <a:gd name="connsiteX88" fmla="*/ 1228241 w 4797505"/>
                <a:gd name="connsiteY88" fmla="*/ 1761629 h 1771805"/>
                <a:gd name="connsiteX89" fmla="*/ 1250730 w 4797505"/>
                <a:gd name="connsiteY89" fmla="*/ 1769806 h 1771805"/>
                <a:gd name="connsiteX90" fmla="*/ 1273218 w 4797505"/>
                <a:gd name="connsiteY90" fmla="*/ 1760947 h 1771805"/>
                <a:gd name="connsiteX91" fmla="*/ 1284803 w 4797505"/>
                <a:gd name="connsiteY91" fmla="*/ 1739822 h 1771805"/>
                <a:gd name="connsiteX92" fmla="*/ 1410192 w 4797505"/>
                <a:gd name="connsiteY92" fmla="*/ 1078802 h 1771805"/>
                <a:gd name="connsiteX93" fmla="*/ 2907369 w 4797505"/>
                <a:gd name="connsiteY93" fmla="*/ 1078802 h 1771805"/>
                <a:gd name="connsiteX94" fmla="*/ 2936671 w 4797505"/>
                <a:gd name="connsiteY94" fmla="*/ 1078802 h 1771805"/>
                <a:gd name="connsiteX95" fmla="*/ 2968700 w 4797505"/>
                <a:gd name="connsiteY95" fmla="*/ 1078802 h 1771805"/>
                <a:gd name="connsiteX96" fmla="*/ 2968700 w 4797505"/>
                <a:gd name="connsiteY96" fmla="*/ 1078120 h 1771805"/>
                <a:gd name="connsiteX97" fmla="*/ 2978922 w 4797505"/>
                <a:gd name="connsiteY97" fmla="*/ 1078120 h 1771805"/>
                <a:gd name="connsiteX98" fmla="*/ 3015721 w 4797505"/>
                <a:gd name="connsiteY98" fmla="*/ 1497221 h 1771805"/>
                <a:gd name="connsiteX99" fmla="*/ 3026625 w 4797505"/>
                <a:gd name="connsiteY99" fmla="*/ 1519027 h 1771805"/>
                <a:gd name="connsiteX100" fmla="*/ 3049113 w 4797505"/>
                <a:gd name="connsiteY100" fmla="*/ 1528568 h 1771805"/>
                <a:gd name="connsiteX101" fmla="*/ 3049794 w 4797505"/>
                <a:gd name="connsiteY101" fmla="*/ 1528568 h 1771805"/>
                <a:gd name="connsiteX102" fmla="*/ 3050476 w 4797505"/>
                <a:gd name="connsiteY102" fmla="*/ 1528568 h 1771805"/>
                <a:gd name="connsiteX103" fmla="*/ 3072964 w 4797505"/>
                <a:gd name="connsiteY103" fmla="*/ 1520390 h 1771805"/>
                <a:gd name="connsiteX104" fmla="*/ 3084549 w 4797505"/>
                <a:gd name="connsiteY104" fmla="*/ 1499265 h 1771805"/>
                <a:gd name="connsiteX105" fmla="*/ 3237197 w 4797505"/>
                <a:gd name="connsiteY105" fmla="*/ 563615 h 1771805"/>
                <a:gd name="connsiteX106" fmla="*/ 3340098 w 4797505"/>
                <a:gd name="connsiteY106" fmla="*/ 1068580 h 1771805"/>
                <a:gd name="connsiteX107" fmla="*/ 3340098 w 4797505"/>
                <a:gd name="connsiteY107" fmla="*/ 1068580 h 1771805"/>
                <a:gd name="connsiteX108" fmla="*/ 3351683 w 4797505"/>
                <a:gd name="connsiteY108" fmla="*/ 1089705 h 1771805"/>
                <a:gd name="connsiteX109" fmla="*/ 3374171 w 4797505"/>
                <a:gd name="connsiteY109" fmla="*/ 1098564 h 1771805"/>
                <a:gd name="connsiteX110" fmla="*/ 3533634 w 4797505"/>
                <a:gd name="connsiteY110" fmla="*/ 1098564 h 1771805"/>
                <a:gd name="connsiteX111" fmla="*/ 3555441 w 4797505"/>
                <a:gd name="connsiteY111" fmla="*/ 1090387 h 1771805"/>
                <a:gd name="connsiteX112" fmla="*/ 3567026 w 4797505"/>
                <a:gd name="connsiteY112" fmla="*/ 1069943 h 1771805"/>
                <a:gd name="connsiteX113" fmla="*/ 3607232 w 4797505"/>
                <a:gd name="connsiteY113" fmla="*/ 842334 h 1771805"/>
                <a:gd name="connsiteX114" fmla="*/ 3656979 w 4797505"/>
                <a:gd name="connsiteY114" fmla="*/ 1071987 h 1771805"/>
                <a:gd name="connsiteX115" fmla="*/ 3669245 w 4797505"/>
                <a:gd name="connsiteY115" fmla="*/ 1091068 h 1771805"/>
                <a:gd name="connsiteX116" fmla="*/ 3690371 w 4797505"/>
                <a:gd name="connsiteY116" fmla="*/ 1098564 h 1771805"/>
                <a:gd name="connsiteX117" fmla="*/ 4326858 w 4797505"/>
                <a:gd name="connsiteY117" fmla="*/ 1098564 h 1771805"/>
                <a:gd name="connsiteX118" fmla="*/ 4368427 w 4797505"/>
                <a:gd name="connsiteY118" fmla="*/ 1098564 h 1771805"/>
                <a:gd name="connsiteX119" fmla="*/ 4459744 w 4797505"/>
                <a:gd name="connsiteY119" fmla="*/ 1015426 h 1771805"/>
                <a:gd name="connsiteX120" fmla="*/ 4459744 w 4797505"/>
                <a:gd name="connsiteY120" fmla="*/ 659020 h 1771805"/>
                <a:gd name="connsiteX121" fmla="*/ 4665545 w 4797505"/>
                <a:gd name="connsiteY121" fmla="*/ 552030 h 1771805"/>
                <a:gd name="connsiteX122" fmla="*/ 4673042 w 4797505"/>
                <a:gd name="connsiteY122" fmla="*/ 522046 h 1771805"/>
                <a:gd name="connsiteX123" fmla="*/ 4794342 w 4797505"/>
                <a:gd name="connsiteY123" fmla="*/ 184721 h 177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797505" h="1771805">
                  <a:moveTo>
                    <a:pt x="4794342" y="184721"/>
                  </a:moveTo>
                  <a:cubicBezTo>
                    <a:pt x="4799112" y="137019"/>
                    <a:pt x="4787527" y="98176"/>
                    <a:pt x="4759588" y="70236"/>
                  </a:cubicBezTo>
                  <a:cubicBezTo>
                    <a:pt x="4733692" y="43658"/>
                    <a:pt x="4698256" y="32074"/>
                    <a:pt x="4668953" y="27303"/>
                  </a:cubicBezTo>
                  <a:cubicBezTo>
                    <a:pt x="4659412" y="16400"/>
                    <a:pt x="4643739" y="8222"/>
                    <a:pt x="4624657" y="6178"/>
                  </a:cubicBezTo>
                  <a:cubicBezTo>
                    <a:pt x="4593310" y="2771"/>
                    <a:pt x="4566052" y="18444"/>
                    <a:pt x="4564007" y="39570"/>
                  </a:cubicBezTo>
                  <a:cubicBezTo>
                    <a:pt x="4561963" y="61377"/>
                    <a:pt x="4585814" y="81820"/>
                    <a:pt x="4616480" y="84546"/>
                  </a:cubicBezTo>
                  <a:cubicBezTo>
                    <a:pt x="4636242" y="86591"/>
                    <a:pt x="4653961" y="81139"/>
                    <a:pt x="4665545" y="71598"/>
                  </a:cubicBezTo>
                  <a:cubicBezTo>
                    <a:pt x="4686671" y="75687"/>
                    <a:pt x="4711203" y="83865"/>
                    <a:pt x="4727559" y="101583"/>
                  </a:cubicBezTo>
                  <a:cubicBezTo>
                    <a:pt x="4745958" y="119982"/>
                    <a:pt x="4753454" y="145878"/>
                    <a:pt x="4750047" y="180633"/>
                  </a:cubicBezTo>
                  <a:cubicBezTo>
                    <a:pt x="4742551" y="254912"/>
                    <a:pt x="4715974" y="366672"/>
                    <a:pt x="4663501" y="456625"/>
                  </a:cubicBezTo>
                  <a:cubicBezTo>
                    <a:pt x="4655323" y="470255"/>
                    <a:pt x="4647146" y="483203"/>
                    <a:pt x="4638968" y="494787"/>
                  </a:cubicBezTo>
                  <a:cubicBezTo>
                    <a:pt x="4629428" y="494787"/>
                    <a:pt x="4619888" y="499558"/>
                    <a:pt x="4613073" y="507054"/>
                  </a:cubicBezTo>
                  <a:cubicBezTo>
                    <a:pt x="4561963" y="567023"/>
                    <a:pt x="4499268" y="593600"/>
                    <a:pt x="4430440" y="593600"/>
                  </a:cubicBezTo>
                  <a:cubicBezTo>
                    <a:pt x="4365020" y="591555"/>
                    <a:pt x="4306414" y="562252"/>
                    <a:pt x="4257349" y="504328"/>
                  </a:cubicBezTo>
                  <a:cubicBezTo>
                    <a:pt x="4250534" y="496150"/>
                    <a:pt x="4240993" y="492062"/>
                    <a:pt x="4231453" y="492062"/>
                  </a:cubicBezTo>
                  <a:cubicBezTo>
                    <a:pt x="4223275" y="480477"/>
                    <a:pt x="4214417" y="467529"/>
                    <a:pt x="4206920" y="453900"/>
                  </a:cubicBezTo>
                  <a:cubicBezTo>
                    <a:pt x="4153766" y="363946"/>
                    <a:pt x="4126507" y="252186"/>
                    <a:pt x="4119011" y="178588"/>
                  </a:cubicBezTo>
                  <a:cubicBezTo>
                    <a:pt x="4115604" y="143834"/>
                    <a:pt x="4122419" y="117938"/>
                    <a:pt x="4140818" y="99538"/>
                  </a:cubicBezTo>
                  <a:cubicBezTo>
                    <a:pt x="4157855" y="81820"/>
                    <a:pt x="4181706" y="73643"/>
                    <a:pt x="4203513" y="69554"/>
                  </a:cubicBezTo>
                  <a:cubicBezTo>
                    <a:pt x="4214417" y="79095"/>
                    <a:pt x="4232816" y="84546"/>
                    <a:pt x="4252578" y="82502"/>
                  </a:cubicBezTo>
                  <a:cubicBezTo>
                    <a:pt x="4283926" y="79095"/>
                    <a:pt x="4307777" y="59332"/>
                    <a:pt x="4305051" y="37525"/>
                  </a:cubicBezTo>
                  <a:cubicBezTo>
                    <a:pt x="4303007" y="15718"/>
                    <a:pt x="4275748" y="726"/>
                    <a:pt x="4244401" y="4134"/>
                  </a:cubicBezTo>
                  <a:cubicBezTo>
                    <a:pt x="4225320" y="6178"/>
                    <a:pt x="4208964" y="14356"/>
                    <a:pt x="4199424" y="25259"/>
                  </a:cubicBezTo>
                  <a:cubicBezTo>
                    <a:pt x="4170121" y="30029"/>
                    <a:pt x="4135366" y="42296"/>
                    <a:pt x="4109471" y="68191"/>
                  </a:cubicBezTo>
                  <a:cubicBezTo>
                    <a:pt x="4081531" y="96131"/>
                    <a:pt x="4069946" y="134975"/>
                    <a:pt x="4075398" y="183359"/>
                  </a:cubicBezTo>
                  <a:cubicBezTo>
                    <a:pt x="4083575" y="262408"/>
                    <a:pt x="4118330" y="413012"/>
                    <a:pt x="4196698" y="520002"/>
                  </a:cubicBezTo>
                  <a:cubicBezTo>
                    <a:pt x="4194654" y="530224"/>
                    <a:pt x="4197380" y="541127"/>
                    <a:pt x="4204195" y="549986"/>
                  </a:cubicBezTo>
                  <a:cubicBezTo>
                    <a:pt x="4258712" y="614044"/>
                    <a:pt x="4319362" y="647435"/>
                    <a:pt x="4391597" y="660383"/>
                  </a:cubicBezTo>
                  <a:lnTo>
                    <a:pt x="4391597" y="928880"/>
                  </a:lnTo>
                  <a:cubicBezTo>
                    <a:pt x="4392960" y="972494"/>
                    <a:pt x="4385464" y="1027011"/>
                    <a:pt x="4318680" y="1031099"/>
                  </a:cubicBezTo>
                  <a:lnTo>
                    <a:pt x="3718992" y="1031099"/>
                  </a:lnTo>
                  <a:lnTo>
                    <a:pt x="3638579" y="673331"/>
                  </a:lnTo>
                  <a:cubicBezTo>
                    <a:pt x="3636535" y="665153"/>
                    <a:pt x="3632446" y="659020"/>
                    <a:pt x="3626313" y="654250"/>
                  </a:cubicBezTo>
                  <a:cubicBezTo>
                    <a:pt x="3620861" y="649480"/>
                    <a:pt x="3613365" y="647435"/>
                    <a:pt x="3604506" y="646754"/>
                  </a:cubicBezTo>
                  <a:lnTo>
                    <a:pt x="3603825" y="646754"/>
                  </a:lnTo>
                  <a:cubicBezTo>
                    <a:pt x="3595647" y="646754"/>
                    <a:pt x="3588151" y="649480"/>
                    <a:pt x="3582018" y="654931"/>
                  </a:cubicBezTo>
                  <a:cubicBezTo>
                    <a:pt x="3576566" y="659702"/>
                    <a:pt x="3571796" y="666516"/>
                    <a:pt x="3570433" y="674694"/>
                  </a:cubicBezTo>
                  <a:lnTo>
                    <a:pt x="3504331" y="1030418"/>
                  </a:lnTo>
                  <a:lnTo>
                    <a:pt x="3404837" y="1030418"/>
                  </a:lnTo>
                  <a:lnTo>
                    <a:pt x="3272633" y="319651"/>
                  </a:lnTo>
                  <a:cubicBezTo>
                    <a:pt x="3271270" y="311474"/>
                    <a:pt x="3267182" y="303978"/>
                    <a:pt x="3261048" y="298526"/>
                  </a:cubicBezTo>
                  <a:cubicBezTo>
                    <a:pt x="3254915" y="293074"/>
                    <a:pt x="3246738" y="290348"/>
                    <a:pt x="3238560" y="290348"/>
                  </a:cubicBezTo>
                  <a:cubicBezTo>
                    <a:pt x="3230382" y="290348"/>
                    <a:pt x="3222205" y="293756"/>
                    <a:pt x="3216072" y="298526"/>
                  </a:cubicBezTo>
                  <a:cubicBezTo>
                    <a:pt x="3209938" y="303978"/>
                    <a:pt x="3205850" y="311474"/>
                    <a:pt x="3204487" y="319651"/>
                  </a:cubicBezTo>
                  <a:lnTo>
                    <a:pt x="3060016" y="1199421"/>
                  </a:lnTo>
                  <a:lnTo>
                    <a:pt x="3046387" y="1041321"/>
                  </a:lnTo>
                  <a:cubicBezTo>
                    <a:pt x="3045706" y="1032462"/>
                    <a:pt x="3041617" y="1024285"/>
                    <a:pt x="3035484" y="1018833"/>
                  </a:cubicBezTo>
                  <a:cubicBezTo>
                    <a:pt x="3029351" y="1013381"/>
                    <a:pt x="3021173" y="1009293"/>
                    <a:pt x="3012314" y="1009293"/>
                  </a:cubicBezTo>
                  <a:lnTo>
                    <a:pt x="2970745" y="1009293"/>
                  </a:lnTo>
                  <a:lnTo>
                    <a:pt x="2970745" y="1008611"/>
                  </a:lnTo>
                  <a:lnTo>
                    <a:pt x="2938716" y="1008611"/>
                  </a:lnTo>
                  <a:lnTo>
                    <a:pt x="2909413" y="1008611"/>
                  </a:lnTo>
                  <a:lnTo>
                    <a:pt x="1420414" y="1008611"/>
                  </a:lnTo>
                  <a:lnTo>
                    <a:pt x="1399289" y="1008611"/>
                  </a:lnTo>
                  <a:lnTo>
                    <a:pt x="1380889" y="1008611"/>
                  </a:lnTo>
                  <a:cubicBezTo>
                    <a:pt x="1372030" y="1008611"/>
                    <a:pt x="1363853" y="1012018"/>
                    <a:pt x="1358401" y="1016789"/>
                  </a:cubicBezTo>
                  <a:cubicBezTo>
                    <a:pt x="1352268" y="1022240"/>
                    <a:pt x="1347498" y="1029736"/>
                    <a:pt x="1346816" y="1037914"/>
                  </a:cubicBezTo>
                  <a:lnTo>
                    <a:pt x="1250048" y="1495176"/>
                  </a:lnTo>
                  <a:lnTo>
                    <a:pt x="1083771" y="567023"/>
                  </a:lnTo>
                  <a:cubicBezTo>
                    <a:pt x="1082408" y="558845"/>
                    <a:pt x="1078319" y="551349"/>
                    <a:pt x="1072186" y="545897"/>
                  </a:cubicBezTo>
                  <a:cubicBezTo>
                    <a:pt x="1066053" y="540446"/>
                    <a:pt x="1058557" y="537720"/>
                    <a:pt x="1049698" y="537720"/>
                  </a:cubicBezTo>
                  <a:lnTo>
                    <a:pt x="1049016" y="537720"/>
                  </a:lnTo>
                  <a:lnTo>
                    <a:pt x="1048335" y="537720"/>
                  </a:lnTo>
                  <a:cubicBezTo>
                    <a:pt x="1040157" y="537720"/>
                    <a:pt x="1031980" y="541808"/>
                    <a:pt x="1025847" y="547260"/>
                  </a:cubicBezTo>
                  <a:cubicBezTo>
                    <a:pt x="1019713" y="552712"/>
                    <a:pt x="1015625" y="560889"/>
                    <a:pt x="1014943" y="569748"/>
                  </a:cubicBezTo>
                  <a:lnTo>
                    <a:pt x="978144" y="1009293"/>
                  </a:lnTo>
                  <a:lnTo>
                    <a:pt x="899094" y="1009293"/>
                  </a:lnTo>
                  <a:cubicBezTo>
                    <a:pt x="890235" y="1009293"/>
                    <a:pt x="882739" y="1012700"/>
                    <a:pt x="876606" y="1017470"/>
                  </a:cubicBezTo>
                  <a:cubicBezTo>
                    <a:pt x="870473" y="1022922"/>
                    <a:pt x="866384" y="1029736"/>
                    <a:pt x="865021" y="1038595"/>
                  </a:cubicBezTo>
                  <a:lnTo>
                    <a:pt x="805052" y="1289374"/>
                  </a:lnTo>
                  <a:lnTo>
                    <a:pt x="775068" y="1052906"/>
                  </a:lnTo>
                  <a:cubicBezTo>
                    <a:pt x="773705" y="1044729"/>
                    <a:pt x="768935" y="1037914"/>
                    <a:pt x="762801" y="1033144"/>
                  </a:cubicBezTo>
                  <a:cubicBezTo>
                    <a:pt x="756668" y="1028374"/>
                    <a:pt x="749172" y="1025648"/>
                    <a:pt x="740995" y="1025648"/>
                  </a:cubicBezTo>
                  <a:lnTo>
                    <a:pt x="3651" y="1025648"/>
                  </a:lnTo>
                  <a:lnTo>
                    <a:pt x="3651" y="1095157"/>
                  </a:lnTo>
                  <a:lnTo>
                    <a:pt x="713055" y="1095157"/>
                  </a:lnTo>
                  <a:lnTo>
                    <a:pt x="775749" y="1486999"/>
                  </a:lnTo>
                  <a:cubicBezTo>
                    <a:pt x="777794" y="1495176"/>
                    <a:pt x="781882" y="1501991"/>
                    <a:pt x="788016" y="1506761"/>
                  </a:cubicBezTo>
                  <a:cubicBezTo>
                    <a:pt x="794149" y="1511531"/>
                    <a:pt x="802326" y="1514257"/>
                    <a:pt x="810504" y="1514257"/>
                  </a:cubicBezTo>
                  <a:lnTo>
                    <a:pt x="810504" y="1514257"/>
                  </a:lnTo>
                  <a:cubicBezTo>
                    <a:pt x="818682" y="1514257"/>
                    <a:pt x="826178" y="1510850"/>
                    <a:pt x="832311" y="1506080"/>
                  </a:cubicBezTo>
                  <a:cubicBezTo>
                    <a:pt x="838444" y="1500628"/>
                    <a:pt x="842533" y="1493813"/>
                    <a:pt x="843896" y="1485636"/>
                  </a:cubicBezTo>
                  <a:lnTo>
                    <a:pt x="929079" y="1080165"/>
                  </a:lnTo>
                  <a:lnTo>
                    <a:pt x="1010173" y="1080165"/>
                  </a:lnTo>
                  <a:cubicBezTo>
                    <a:pt x="1019032" y="1080165"/>
                    <a:pt x="1027209" y="1076758"/>
                    <a:pt x="1033343" y="1071306"/>
                  </a:cubicBezTo>
                  <a:cubicBezTo>
                    <a:pt x="1039476" y="1065854"/>
                    <a:pt x="1043565" y="1057677"/>
                    <a:pt x="1044246" y="1048817"/>
                  </a:cubicBezTo>
                  <a:lnTo>
                    <a:pt x="1057875" y="890036"/>
                  </a:lnTo>
                  <a:lnTo>
                    <a:pt x="1216656" y="1740503"/>
                  </a:lnTo>
                  <a:cubicBezTo>
                    <a:pt x="1218019" y="1748681"/>
                    <a:pt x="1222108" y="1756177"/>
                    <a:pt x="1228241" y="1761629"/>
                  </a:cubicBezTo>
                  <a:cubicBezTo>
                    <a:pt x="1234375" y="1767080"/>
                    <a:pt x="1241871" y="1769806"/>
                    <a:pt x="1250730" y="1769806"/>
                  </a:cubicBezTo>
                  <a:cubicBezTo>
                    <a:pt x="1259589" y="1769806"/>
                    <a:pt x="1267085" y="1766399"/>
                    <a:pt x="1273218" y="1760947"/>
                  </a:cubicBezTo>
                  <a:cubicBezTo>
                    <a:pt x="1279351" y="1755495"/>
                    <a:pt x="1283440" y="1747999"/>
                    <a:pt x="1284803" y="1739822"/>
                  </a:cubicBezTo>
                  <a:lnTo>
                    <a:pt x="1410192" y="1078802"/>
                  </a:lnTo>
                  <a:lnTo>
                    <a:pt x="2907369" y="1078802"/>
                  </a:lnTo>
                  <a:lnTo>
                    <a:pt x="2936671" y="1078802"/>
                  </a:lnTo>
                  <a:lnTo>
                    <a:pt x="2968700" y="1078802"/>
                  </a:lnTo>
                  <a:lnTo>
                    <a:pt x="2968700" y="1078120"/>
                  </a:lnTo>
                  <a:lnTo>
                    <a:pt x="2978922" y="1078120"/>
                  </a:lnTo>
                  <a:lnTo>
                    <a:pt x="3015721" y="1497221"/>
                  </a:lnTo>
                  <a:cubicBezTo>
                    <a:pt x="3016403" y="1505398"/>
                    <a:pt x="3020492" y="1513576"/>
                    <a:pt x="3026625" y="1519027"/>
                  </a:cubicBezTo>
                  <a:cubicBezTo>
                    <a:pt x="3032758" y="1524479"/>
                    <a:pt x="3040254" y="1528568"/>
                    <a:pt x="3049113" y="1528568"/>
                  </a:cubicBezTo>
                  <a:lnTo>
                    <a:pt x="3049794" y="1528568"/>
                  </a:lnTo>
                  <a:lnTo>
                    <a:pt x="3050476" y="1528568"/>
                  </a:lnTo>
                  <a:cubicBezTo>
                    <a:pt x="3059335" y="1528568"/>
                    <a:pt x="3066831" y="1525161"/>
                    <a:pt x="3072964" y="1520390"/>
                  </a:cubicBezTo>
                  <a:cubicBezTo>
                    <a:pt x="3079097" y="1514939"/>
                    <a:pt x="3083186" y="1507443"/>
                    <a:pt x="3084549" y="1499265"/>
                  </a:cubicBezTo>
                  <a:lnTo>
                    <a:pt x="3237197" y="563615"/>
                  </a:lnTo>
                  <a:lnTo>
                    <a:pt x="3340098" y="1068580"/>
                  </a:lnTo>
                  <a:lnTo>
                    <a:pt x="3340098" y="1068580"/>
                  </a:lnTo>
                  <a:cubicBezTo>
                    <a:pt x="3341461" y="1076758"/>
                    <a:pt x="3345550" y="1084254"/>
                    <a:pt x="3351683" y="1089705"/>
                  </a:cubicBezTo>
                  <a:cubicBezTo>
                    <a:pt x="3357816" y="1095157"/>
                    <a:pt x="3365994" y="1098564"/>
                    <a:pt x="3374171" y="1098564"/>
                  </a:cubicBezTo>
                  <a:lnTo>
                    <a:pt x="3533634" y="1098564"/>
                  </a:lnTo>
                  <a:cubicBezTo>
                    <a:pt x="3541811" y="1098564"/>
                    <a:pt x="3549307" y="1095157"/>
                    <a:pt x="3555441" y="1090387"/>
                  </a:cubicBezTo>
                  <a:cubicBezTo>
                    <a:pt x="3561574" y="1085616"/>
                    <a:pt x="3565663" y="1078802"/>
                    <a:pt x="3567026" y="1069943"/>
                  </a:cubicBezTo>
                  <a:lnTo>
                    <a:pt x="3607232" y="842334"/>
                  </a:lnTo>
                  <a:lnTo>
                    <a:pt x="3656979" y="1071987"/>
                  </a:lnTo>
                  <a:cubicBezTo>
                    <a:pt x="3659023" y="1079483"/>
                    <a:pt x="3663112" y="1086298"/>
                    <a:pt x="3669245" y="1091068"/>
                  </a:cubicBezTo>
                  <a:cubicBezTo>
                    <a:pt x="3675378" y="1095838"/>
                    <a:pt x="3682875" y="1098564"/>
                    <a:pt x="3690371" y="1098564"/>
                  </a:cubicBezTo>
                  <a:cubicBezTo>
                    <a:pt x="3854603" y="1098564"/>
                    <a:pt x="4162625" y="1098564"/>
                    <a:pt x="4326858" y="1098564"/>
                  </a:cubicBezTo>
                  <a:cubicBezTo>
                    <a:pt x="4340487" y="1098564"/>
                    <a:pt x="4354798" y="1098564"/>
                    <a:pt x="4368427" y="1098564"/>
                  </a:cubicBezTo>
                  <a:cubicBezTo>
                    <a:pt x="4405226" y="1098564"/>
                    <a:pt x="4459744" y="1066536"/>
                    <a:pt x="4459744" y="1015426"/>
                  </a:cubicBezTo>
                  <a:lnTo>
                    <a:pt x="4459744" y="659020"/>
                  </a:lnTo>
                  <a:cubicBezTo>
                    <a:pt x="4532660" y="646072"/>
                    <a:pt x="4611710" y="615407"/>
                    <a:pt x="4665545" y="552030"/>
                  </a:cubicBezTo>
                  <a:cubicBezTo>
                    <a:pt x="4672360" y="543171"/>
                    <a:pt x="4675086" y="532268"/>
                    <a:pt x="4673042" y="522046"/>
                  </a:cubicBezTo>
                  <a:cubicBezTo>
                    <a:pt x="4752091" y="414375"/>
                    <a:pt x="4786846" y="264453"/>
                    <a:pt x="4794342" y="18472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54DC28B-DA5D-40A5-BF5E-A8C07B13D6FD}"/>
                </a:ext>
              </a:extLst>
            </p:cNvPr>
            <p:cNvGrpSpPr/>
            <p:nvPr/>
          </p:nvGrpSpPr>
          <p:grpSpPr>
            <a:xfrm>
              <a:off x="477110" y="5658084"/>
              <a:ext cx="655351" cy="517912"/>
              <a:chOff x="6456816" y="5667609"/>
              <a:chExt cx="655351" cy="517912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C1A92E0-BAD3-4804-8CFB-2F36973DF453}"/>
                  </a:ext>
                </a:extLst>
              </p:cNvPr>
              <p:cNvSpPr/>
              <p:nvPr/>
            </p:nvSpPr>
            <p:spPr>
              <a:xfrm>
                <a:off x="6456816" y="5667609"/>
                <a:ext cx="517913" cy="517912"/>
              </a:xfrm>
              <a:custGeom>
                <a:avLst/>
                <a:gdLst>
                  <a:gd name="connsiteX0" fmla="*/ 460475 w 517912"/>
                  <a:gd name="connsiteY0" fmla="*/ 259443 h 517912"/>
                  <a:gd name="connsiteX1" fmla="*/ 259443 w 517912"/>
                  <a:gd name="connsiteY1" fmla="*/ 460475 h 517912"/>
                  <a:gd name="connsiteX2" fmla="*/ 58411 w 517912"/>
                  <a:gd name="connsiteY2" fmla="*/ 259443 h 517912"/>
                  <a:gd name="connsiteX3" fmla="*/ 259443 w 517912"/>
                  <a:gd name="connsiteY3" fmla="*/ 58411 h 517912"/>
                  <a:gd name="connsiteX4" fmla="*/ 460475 w 517912"/>
                  <a:gd name="connsiteY4" fmla="*/ 259443 h 517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912" h="517912">
                    <a:moveTo>
                      <a:pt x="460475" y="259443"/>
                    </a:moveTo>
                    <a:cubicBezTo>
                      <a:pt x="460475" y="370470"/>
                      <a:pt x="370470" y="460475"/>
                      <a:pt x="259443" y="460475"/>
                    </a:cubicBezTo>
                    <a:cubicBezTo>
                      <a:pt x="148416" y="460475"/>
                      <a:pt x="58411" y="370470"/>
                      <a:pt x="58411" y="259443"/>
                    </a:cubicBezTo>
                    <a:cubicBezTo>
                      <a:pt x="58411" y="148416"/>
                      <a:pt x="148416" y="58411"/>
                      <a:pt x="259443" y="58411"/>
                    </a:cubicBezTo>
                    <a:cubicBezTo>
                      <a:pt x="370470" y="58411"/>
                      <a:pt x="460475" y="148416"/>
                      <a:pt x="460475" y="259443"/>
                    </a:cubicBezTo>
                    <a:close/>
                  </a:path>
                </a:pathLst>
              </a:custGeom>
              <a:noFill/>
              <a:ln w="108857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4F7FFD43-6FA1-417C-AF01-3A54B1EB3288}"/>
                  </a:ext>
                </a:extLst>
              </p:cNvPr>
              <p:cNvSpPr/>
              <p:nvPr/>
            </p:nvSpPr>
            <p:spPr>
              <a:xfrm>
                <a:off x="6913640" y="5874290"/>
                <a:ext cx="198527" cy="12946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DB8CE4-378A-4F7B-8401-E84CD0360554}"/>
                </a:ext>
              </a:extLst>
            </p:cNvPr>
            <p:cNvSpPr/>
            <p:nvPr/>
          </p:nvSpPr>
          <p:spPr>
            <a:xfrm>
              <a:off x="995023" y="5898145"/>
              <a:ext cx="6479203" cy="65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009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62946D-F2ED-4A3A-AFF2-114E504B5745}"/>
              </a:ext>
            </a:extLst>
          </p:cNvPr>
          <p:cNvSpPr/>
          <p:nvPr userDrawn="1"/>
        </p:nvSpPr>
        <p:spPr>
          <a:xfrm>
            <a:off x="2893325" y="0"/>
            <a:ext cx="8973404" cy="6858000"/>
          </a:xfrm>
          <a:custGeom>
            <a:avLst/>
            <a:gdLst>
              <a:gd name="connsiteX0" fmla="*/ 2419756 w 9202402"/>
              <a:gd name="connsiteY0" fmla="*/ 0 h 6858000"/>
              <a:gd name="connsiteX1" fmla="*/ 9202402 w 9202402"/>
              <a:gd name="connsiteY1" fmla="*/ 0 h 6858000"/>
              <a:gd name="connsiteX2" fmla="*/ 9188795 w 9202402"/>
              <a:gd name="connsiteY2" fmla="*/ 6858000 h 6858000"/>
              <a:gd name="connsiteX3" fmla="*/ 0 w 92024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2402" h="6858000">
                <a:moveTo>
                  <a:pt x="2419756" y="0"/>
                </a:moveTo>
                <a:lnTo>
                  <a:pt x="9202402" y="0"/>
                </a:lnTo>
                <a:lnTo>
                  <a:pt x="91887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B98542A-477C-4DE9-BE76-734F0C55D2E2}"/>
              </a:ext>
            </a:extLst>
          </p:cNvPr>
          <p:cNvSpPr/>
          <p:nvPr userDrawn="1"/>
        </p:nvSpPr>
        <p:spPr>
          <a:xfrm>
            <a:off x="3218596" y="0"/>
            <a:ext cx="8973404" cy="6858000"/>
          </a:xfrm>
          <a:custGeom>
            <a:avLst/>
            <a:gdLst>
              <a:gd name="connsiteX0" fmla="*/ 2419756 w 9202402"/>
              <a:gd name="connsiteY0" fmla="*/ 0 h 6858000"/>
              <a:gd name="connsiteX1" fmla="*/ 9202402 w 9202402"/>
              <a:gd name="connsiteY1" fmla="*/ 0 h 6858000"/>
              <a:gd name="connsiteX2" fmla="*/ 9188795 w 9202402"/>
              <a:gd name="connsiteY2" fmla="*/ 6858000 h 6858000"/>
              <a:gd name="connsiteX3" fmla="*/ 0 w 92024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2402" h="6858000">
                <a:moveTo>
                  <a:pt x="2419756" y="0"/>
                </a:moveTo>
                <a:lnTo>
                  <a:pt x="9202402" y="0"/>
                </a:lnTo>
                <a:lnTo>
                  <a:pt x="91887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974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57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9724905C-0466-437C-B401-0D9138D8404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07010" y="2578730"/>
            <a:ext cx="1786270" cy="1786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7F0600E-0EC8-4BFF-B37B-C982DE03E9B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584660" y="2578730"/>
            <a:ext cx="1786270" cy="1786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D49170B7-DADE-4D0A-8BF8-230A982B74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62309" y="2578730"/>
            <a:ext cx="1786270" cy="1786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276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12B6C6-12D5-49A1-B688-91C869139E0E}"/>
              </a:ext>
            </a:extLst>
          </p:cNvPr>
          <p:cNvSpPr/>
          <p:nvPr userDrawn="1"/>
        </p:nvSpPr>
        <p:spPr>
          <a:xfrm>
            <a:off x="0" y="0"/>
            <a:ext cx="121920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3" descr="D:\KBM-정애\014-Fullppt\PNG이미지\탭.png">
            <a:extLst>
              <a:ext uri="{FF2B5EF4-FFF2-40B4-BE49-F238E27FC236}">
                <a16:creationId xmlns:a16="http://schemas.microsoft.com/office/drawing/2014/main" id="{71CF212A-1782-49B4-8B17-581DC5D7B3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552" y="1709312"/>
            <a:ext cx="3530683" cy="434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KBM-정애\014-Fullppt\PNG이미지\핸드폰.png">
            <a:extLst>
              <a:ext uri="{FF2B5EF4-FFF2-40B4-BE49-F238E27FC236}">
                <a16:creationId xmlns:a16="http://schemas.microsoft.com/office/drawing/2014/main" id="{F6F9CC28-F54D-4BAA-BF10-18180D05E3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10" y="3259539"/>
            <a:ext cx="2660906" cy="322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10637AE-6F5C-4D3F-9611-7DA2098A8029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660866" y="2158177"/>
            <a:ext cx="2449154" cy="3125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96F8098-C31E-4554-BACD-2C26FE4D24E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886576" y="3403405"/>
            <a:ext cx="1484457" cy="2330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105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4539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489078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039883" y="404664"/>
            <a:ext cx="7152117" cy="1368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5641856" y="733302"/>
            <a:ext cx="596667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03988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353824" y="733302"/>
            <a:ext cx="203696" cy="722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8C2D50-3619-48EA-833C-CBFA42C474ED}"/>
              </a:ext>
            </a:extLst>
          </p:cNvPr>
          <p:cNvGrpSpPr/>
          <p:nvPr userDrawn="1"/>
        </p:nvGrpSpPr>
        <p:grpSpPr>
          <a:xfrm rot="10800000" flipH="1" flipV="1">
            <a:off x="5688624" y="5899288"/>
            <a:ext cx="6170002" cy="862288"/>
            <a:chOff x="-711608" y="4905446"/>
            <a:chExt cx="12267395" cy="171442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BE6F97E-237C-4F49-BF74-07AD0A30E4A6}"/>
                </a:ext>
              </a:extLst>
            </p:cNvPr>
            <p:cNvSpPr/>
            <p:nvPr/>
          </p:nvSpPr>
          <p:spPr>
            <a:xfrm>
              <a:off x="6913640" y="4905446"/>
              <a:ext cx="4642147" cy="1714429"/>
            </a:xfrm>
            <a:custGeom>
              <a:avLst/>
              <a:gdLst>
                <a:gd name="connsiteX0" fmla="*/ 4794342 w 4797505"/>
                <a:gd name="connsiteY0" fmla="*/ 184721 h 1771805"/>
                <a:gd name="connsiteX1" fmla="*/ 4759588 w 4797505"/>
                <a:gd name="connsiteY1" fmla="*/ 70236 h 1771805"/>
                <a:gd name="connsiteX2" fmla="*/ 4668953 w 4797505"/>
                <a:gd name="connsiteY2" fmla="*/ 27303 h 1771805"/>
                <a:gd name="connsiteX3" fmla="*/ 4624657 w 4797505"/>
                <a:gd name="connsiteY3" fmla="*/ 6178 h 1771805"/>
                <a:gd name="connsiteX4" fmla="*/ 4564007 w 4797505"/>
                <a:gd name="connsiteY4" fmla="*/ 39570 h 1771805"/>
                <a:gd name="connsiteX5" fmla="*/ 4616480 w 4797505"/>
                <a:gd name="connsiteY5" fmla="*/ 84546 h 1771805"/>
                <a:gd name="connsiteX6" fmla="*/ 4665545 w 4797505"/>
                <a:gd name="connsiteY6" fmla="*/ 71598 h 1771805"/>
                <a:gd name="connsiteX7" fmla="*/ 4727559 w 4797505"/>
                <a:gd name="connsiteY7" fmla="*/ 101583 h 1771805"/>
                <a:gd name="connsiteX8" fmla="*/ 4750047 w 4797505"/>
                <a:gd name="connsiteY8" fmla="*/ 180633 h 1771805"/>
                <a:gd name="connsiteX9" fmla="*/ 4663501 w 4797505"/>
                <a:gd name="connsiteY9" fmla="*/ 456625 h 1771805"/>
                <a:gd name="connsiteX10" fmla="*/ 4638968 w 4797505"/>
                <a:gd name="connsiteY10" fmla="*/ 494787 h 1771805"/>
                <a:gd name="connsiteX11" fmla="*/ 4613073 w 4797505"/>
                <a:gd name="connsiteY11" fmla="*/ 507054 h 1771805"/>
                <a:gd name="connsiteX12" fmla="*/ 4430440 w 4797505"/>
                <a:gd name="connsiteY12" fmla="*/ 593600 h 1771805"/>
                <a:gd name="connsiteX13" fmla="*/ 4257349 w 4797505"/>
                <a:gd name="connsiteY13" fmla="*/ 504328 h 1771805"/>
                <a:gd name="connsiteX14" fmla="*/ 4231453 w 4797505"/>
                <a:gd name="connsiteY14" fmla="*/ 492062 h 1771805"/>
                <a:gd name="connsiteX15" fmla="*/ 4206920 w 4797505"/>
                <a:gd name="connsiteY15" fmla="*/ 453900 h 1771805"/>
                <a:gd name="connsiteX16" fmla="*/ 4119011 w 4797505"/>
                <a:gd name="connsiteY16" fmla="*/ 178588 h 1771805"/>
                <a:gd name="connsiteX17" fmla="*/ 4140818 w 4797505"/>
                <a:gd name="connsiteY17" fmla="*/ 99538 h 1771805"/>
                <a:gd name="connsiteX18" fmla="*/ 4203513 w 4797505"/>
                <a:gd name="connsiteY18" fmla="*/ 69554 h 1771805"/>
                <a:gd name="connsiteX19" fmla="*/ 4252578 w 4797505"/>
                <a:gd name="connsiteY19" fmla="*/ 82502 h 1771805"/>
                <a:gd name="connsiteX20" fmla="*/ 4305051 w 4797505"/>
                <a:gd name="connsiteY20" fmla="*/ 37525 h 1771805"/>
                <a:gd name="connsiteX21" fmla="*/ 4244401 w 4797505"/>
                <a:gd name="connsiteY21" fmla="*/ 4134 h 1771805"/>
                <a:gd name="connsiteX22" fmla="*/ 4199424 w 4797505"/>
                <a:gd name="connsiteY22" fmla="*/ 25259 h 1771805"/>
                <a:gd name="connsiteX23" fmla="*/ 4109471 w 4797505"/>
                <a:gd name="connsiteY23" fmla="*/ 68191 h 1771805"/>
                <a:gd name="connsiteX24" fmla="*/ 4075398 w 4797505"/>
                <a:gd name="connsiteY24" fmla="*/ 183359 h 1771805"/>
                <a:gd name="connsiteX25" fmla="*/ 4196698 w 4797505"/>
                <a:gd name="connsiteY25" fmla="*/ 520002 h 1771805"/>
                <a:gd name="connsiteX26" fmla="*/ 4204195 w 4797505"/>
                <a:gd name="connsiteY26" fmla="*/ 549986 h 1771805"/>
                <a:gd name="connsiteX27" fmla="*/ 4391597 w 4797505"/>
                <a:gd name="connsiteY27" fmla="*/ 660383 h 1771805"/>
                <a:gd name="connsiteX28" fmla="*/ 4391597 w 4797505"/>
                <a:gd name="connsiteY28" fmla="*/ 928880 h 1771805"/>
                <a:gd name="connsiteX29" fmla="*/ 4318680 w 4797505"/>
                <a:gd name="connsiteY29" fmla="*/ 1031099 h 1771805"/>
                <a:gd name="connsiteX30" fmla="*/ 3718992 w 4797505"/>
                <a:gd name="connsiteY30" fmla="*/ 1031099 h 1771805"/>
                <a:gd name="connsiteX31" fmla="*/ 3638579 w 4797505"/>
                <a:gd name="connsiteY31" fmla="*/ 673331 h 1771805"/>
                <a:gd name="connsiteX32" fmla="*/ 3626313 w 4797505"/>
                <a:gd name="connsiteY32" fmla="*/ 654250 h 1771805"/>
                <a:gd name="connsiteX33" fmla="*/ 3604506 w 4797505"/>
                <a:gd name="connsiteY33" fmla="*/ 646754 h 1771805"/>
                <a:gd name="connsiteX34" fmla="*/ 3603825 w 4797505"/>
                <a:gd name="connsiteY34" fmla="*/ 646754 h 1771805"/>
                <a:gd name="connsiteX35" fmla="*/ 3582018 w 4797505"/>
                <a:gd name="connsiteY35" fmla="*/ 654931 h 1771805"/>
                <a:gd name="connsiteX36" fmla="*/ 3570433 w 4797505"/>
                <a:gd name="connsiteY36" fmla="*/ 674694 h 1771805"/>
                <a:gd name="connsiteX37" fmla="*/ 3504331 w 4797505"/>
                <a:gd name="connsiteY37" fmla="*/ 1030418 h 1771805"/>
                <a:gd name="connsiteX38" fmla="*/ 3404837 w 4797505"/>
                <a:gd name="connsiteY38" fmla="*/ 1030418 h 1771805"/>
                <a:gd name="connsiteX39" fmla="*/ 3272633 w 4797505"/>
                <a:gd name="connsiteY39" fmla="*/ 319651 h 1771805"/>
                <a:gd name="connsiteX40" fmla="*/ 3261048 w 4797505"/>
                <a:gd name="connsiteY40" fmla="*/ 298526 h 1771805"/>
                <a:gd name="connsiteX41" fmla="*/ 3238560 w 4797505"/>
                <a:gd name="connsiteY41" fmla="*/ 290348 h 1771805"/>
                <a:gd name="connsiteX42" fmla="*/ 3216072 w 4797505"/>
                <a:gd name="connsiteY42" fmla="*/ 298526 h 1771805"/>
                <a:gd name="connsiteX43" fmla="*/ 3204487 w 4797505"/>
                <a:gd name="connsiteY43" fmla="*/ 319651 h 1771805"/>
                <a:gd name="connsiteX44" fmla="*/ 3060016 w 4797505"/>
                <a:gd name="connsiteY44" fmla="*/ 1199421 h 1771805"/>
                <a:gd name="connsiteX45" fmla="*/ 3046387 w 4797505"/>
                <a:gd name="connsiteY45" fmla="*/ 1041321 h 1771805"/>
                <a:gd name="connsiteX46" fmla="*/ 3035484 w 4797505"/>
                <a:gd name="connsiteY46" fmla="*/ 1018833 h 1771805"/>
                <a:gd name="connsiteX47" fmla="*/ 3012314 w 4797505"/>
                <a:gd name="connsiteY47" fmla="*/ 1009293 h 1771805"/>
                <a:gd name="connsiteX48" fmla="*/ 2970745 w 4797505"/>
                <a:gd name="connsiteY48" fmla="*/ 1009293 h 1771805"/>
                <a:gd name="connsiteX49" fmla="*/ 2970745 w 4797505"/>
                <a:gd name="connsiteY49" fmla="*/ 1008611 h 1771805"/>
                <a:gd name="connsiteX50" fmla="*/ 2938716 w 4797505"/>
                <a:gd name="connsiteY50" fmla="*/ 1008611 h 1771805"/>
                <a:gd name="connsiteX51" fmla="*/ 2909413 w 4797505"/>
                <a:gd name="connsiteY51" fmla="*/ 1008611 h 1771805"/>
                <a:gd name="connsiteX52" fmla="*/ 1420414 w 4797505"/>
                <a:gd name="connsiteY52" fmla="*/ 1008611 h 1771805"/>
                <a:gd name="connsiteX53" fmla="*/ 1399289 w 4797505"/>
                <a:gd name="connsiteY53" fmla="*/ 1008611 h 1771805"/>
                <a:gd name="connsiteX54" fmla="*/ 1380889 w 4797505"/>
                <a:gd name="connsiteY54" fmla="*/ 1008611 h 1771805"/>
                <a:gd name="connsiteX55" fmla="*/ 1358401 w 4797505"/>
                <a:gd name="connsiteY55" fmla="*/ 1016789 h 1771805"/>
                <a:gd name="connsiteX56" fmla="*/ 1346816 w 4797505"/>
                <a:gd name="connsiteY56" fmla="*/ 1037914 h 1771805"/>
                <a:gd name="connsiteX57" fmla="*/ 1250048 w 4797505"/>
                <a:gd name="connsiteY57" fmla="*/ 1495176 h 1771805"/>
                <a:gd name="connsiteX58" fmla="*/ 1083771 w 4797505"/>
                <a:gd name="connsiteY58" fmla="*/ 567023 h 1771805"/>
                <a:gd name="connsiteX59" fmla="*/ 1072186 w 4797505"/>
                <a:gd name="connsiteY59" fmla="*/ 545897 h 1771805"/>
                <a:gd name="connsiteX60" fmla="*/ 1049698 w 4797505"/>
                <a:gd name="connsiteY60" fmla="*/ 537720 h 1771805"/>
                <a:gd name="connsiteX61" fmla="*/ 1049016 w 4797505"/>
                <a:gd name="connsiteY61" fmla="*/ 537720 h 1771805"/>
                <a:gd name="connsiteX62" fmla="*/ 1048335 w 4797505"/>
                <a:gd name="connsiteY62" fmla="*/ 537720 h 1771805"/>
                <a:gd name="connsiteX63" fmla="*/ 1025847 w 4797505"/>
                <a:gd name="connsiteY63" fmla="*/ 547260 h 1771805"/>
                <a:gd name="connsiteX64" fmla="*/ 1014943 w 4797505"/>
                <a:gd name="connsiteY64" fmla="*/ 569748 h 1771805"/>
                <a:gd name="connsiteX65" fmla="*/ 978144 w 4797505"/>
                <a:gd name="connsiteY65" fmla="*/ 1009293 h 1771805"/>
                <a:gd name="connsiteX66" fmla="*/ 899094 w 4797505"/>
                <a:gd name="connsiteY66" fmla="*/ 1009293 h 1771805"/>
                <a:gd name="connsiteX67" fmla="*/ 876606 w 4797505"/>
                <a:gd name="connsiteY67" fmla="*/ 1017470 h 1771805"/>
                <a:gd name="connsiteX68" fmla="*/ 865021 w 4797505"/>
                <a:gd name="connsiteY68" fmla="*/ 1038595 h 1771805"/>
                <a:gd name="connsiteX69" fmla="*/ 805052 w 4797505"/>
                <a:gd name="connsiteY69" fmla="*/ 1289374 h 1771805"/>
                <a:gd name="connsiteX70" fmla="*/ 775068 w 4797505"/>
                <a:gd name="connsiteY70" fmla="*/ 1052906 h 1771805"/>
                <a:gd name="connsiteX71" fmla="*/ 762801 w 4797505"/>
                <a:gd name="connsiteY71" fmla="*/ 1033144 h 1771805"/>
                <a:gd name="connsiteX72" fmla="*/ 740995 w 4797505"/>
                <a:gd name="connsiteY72" fmla="*/ 1025648 h 1771805"/>
                <a:gd name="connsiteX73" fmla="*/ 3651 w 4797505"/>
                <a:gd name="connsiteY73" fmla="*/ 1025648 h 1771805"/>
                <a:gd name="connsiteX74" fmla="*/ 3651 w 4797505"/>
                <a:gd name="connsiteY74" fmla="*/ 1095157 h 1771805"/>
                <a:gd name="connsiteX75" fmla="*/ 713055 w 4797505"/>
                <a:gd name="connsiteY75" fmla="*/ 1095157 h 1771805"/>
                <a:gd name="connsiteX76" fmla="*/ 775749 w 4797505"/>
                <a:gd name="connsiteY76" fmla="*/ 1486999 h 1771805"/>
                <a:gd name="connsiteX77" fmla="*/ 788016 w 4797505"/>
                <a:gd name="connsiteY77" fmla="*/ 1506761 h 1771805"/>
                <a:gd name="connsiteX78" fmla="*/ 810504 w 4797505"/>
                <a:gd name="connsiteY78" fmla="*/ 1514257 h 1771805"/>
                <a:gd name="connsiteX79" fmla="*/ 810504 w 4797505"/>
                <a:gd name="connsiteY79" fmla="*/ 1514257 h 1771805"/>
                <a:gd name="connsiteX80" fmla="*/ 832311 w 4797505"/>
                <a:gd name="connsiteY80" fmla="*/ 1506080 h 1771805"/>
                <a:gd name="connsiteX81" fmla="*/ 843896 w 4797505"/>
                <a:gd name="connsiteY81" fmla="*/ 1485636 h 1771805"/>
                <a:gd name="connsiteX82" fmla="*/ 929079 w 4797505"/>
                <a:gd name="connsiteY82" fmla="*/ 1080165 h 1771805"/>
                <a:gd name="connsiteX83" fmla="*/ 1010173 w 4797505"/>
                <a:gd name="connsiteY83" fmla="*/ 1080165 h 1771805"/>
                <a:gd name="connsiteX84" fmla="*/ 1033343 w 4797505"/>
                <a:gd name="connsiteY84" fmla="*/ 1071306 h 1771805"/>
                <a:gd name="connsiteX85" fmla="*/ 1044246 w 4797505"/>
                <a:gd name="connsiteY85" fmla="*/ 1048817 h 1771805"/>
                <a:gd name="connsiteX86" fmla="*/ 1057875 w 4797505"/>
                <a:gd name="connsiteY86" fmla="*/ 890036 h 1771805"/>
                <a:gd name="connsiteX87" fmla="*/ 1216656 w 4797505"/>
                <a:gd name="connsiteY87" fmla="*/ 1740503 h 1771805"/>
                <a:gd name="connsiteX88" fmla="*/ 1228241 w 4797505"/>
                <a:gd name="connsiteY88" fmla="*/ 1761629 h 1771805"/>
                <a:gd name="connsiteX89" fmla="*/ 1250730 w 4797505"/>
                <a:gd name="connsiteY89" fmla="*/ 1769806 h 1771805"/>
                <a:gd name="connsiteX90" fmla="*/ 1273218 w 4797505"/>
                <a:gd name="connsiteY90" fmla="*/ 1760947 h 1771805"/>
                <a:gd name="connsiteX91" fmla="*/ 1284803 w 4797505"/>
                <a:gd name="connsiteY91" fmla="*/ 1739822 h 1771805"/>
                <a:gd name="connsiteX92" fmla="*/ 1410192 w 4797505"/>
                <a:gd name="connsiteY92" fmla="*/ 1078802 h 1771805"/>
                <a:gd name="connsiteX93" fmla="*/ 2907369 w 4797505"/>
                <a:gd name="connsiteY93" fmla="*/ 1078802 h 1771805"/>
                <a:gd name="connsiteX94" fmla="*/ 2936671 w 4797505"/>
                <a:gd name="connsiteY94" fmla="*/ 1078802 h 1771805"/>
                <a:gd name="connsiteX95" fmla="*/ 2968700 w 4797505"/>
                <a:gd name="connsiteY95" fmla="*/ 1078802 h 1771805"/>
                <a:gd name="connsiteX96" fmla="*/ 2968700 w 4797505"/>
                <a:gd name="connsiteY96" fmla="*/ 1078120 h 1771805"/>
                <a:gd name="connsiteX97" fmla="*/ 2978922 w 4797505"/>
                <a:gd name="connsiteY97" fmla="*/ 1078120 h 1771805"/>
                <a:gd name="connsiteX98" fmla="*/ 3015721 w 4797505"/>
                <a:gd name="connsiteY98" fmla="*/ 1497221 h 1771805"/>
                <a:gd name="connsiteX99" fmla="*/ 3026625 w 4797505"/>
                <a:gd name="connsiteY99" fmla="*/ 1519027 h 1771805"/>
                <a:gd name="connsiteX100" fmla="*/ 3049113 w 4797505"/>
                <a:gd name="connsiteY100" fmla="*/ 1528568 h 1771805"/>
                <a:gd name="connsiteX101" fmla="*/ 3049794 w 4797505"/>
                <a:gd name="connsiteY101" fmla="*/ 1528568 h 1771805"/>
                <a:gd name="connsiteX102" fmla="*/ 3050476 w 4797505"/>
                <a:gd name="connsiteY102" fmla="*/ 1528568 h 1771805"/>
                <a:gd name="connsiteX103" fmla="*/ 3072964 w 4797505"/>
                <a:gd name="connsiteY103" fmla="*/ 1520390 h 1771805"/>
                <a:gd name="connsiteX104" fmla="*/ 3084549 w 4797505"/>
                <a:gd name="connsiteY104" fmla="*/ 1499265 h 1771805"/>
                <a:gd name="connsiteX105" fmla="*/ 3237197 w 4797505"/>
                <a:gd name="connsiteY105" fmla="*/ 563615 h 1771805"/>
                <a:gd name="connsiteX106" fmla="*/ 3340098 w 4797505"/>
                <a:gd name="connsiteY106" fmla="*/ 1068580 h 1771805"/>
                <a:gd name="connsiteX107" fmla="*/ 3340098 w 4797505"/>
                <a:gd name="connsiteY107" fmla="*/ 1068580 h 1771805"/>
                <a:gd name="connsiteX108" fmla="*/ 3351683 w 4797505"/>
                <a:gd name="connsiteY108" fmla="*/ 1089705 h 1771805"/>
                <a:gd name="connsiteX109" fmla="*/ 3374171 w 4797505"/>
                <a:gd name="connsiteY109" fmla="*/ 1098564 h 1771805"/>
                <a:gd name="connsiteX110" fmla="*/ 3533634 w 4797505"/>
                <a:gd name="connsiteY110" fmla="*/ 1098564 h 1771805"/>
                <a:gd name="connsiteX111" fmla="*/ 3555441 w 4797505"/>
                <a:gd name="connsiteY111" fmla="*/ 1090387 h 1771805"/>
                <a:gd name="connsiteX112" fmla="*/ 3567026 w 4797505"/>
                <a:gd name="connsiteY112" fmla="*/ 1069943 h 1771805"/>
                <a:gd name="connsiteX113" fmla="*/ 3607232 w 4797505"/>
                <a:gd name="connsiteY113" fmla="*/ 842334 h 1771805"/>
                <a:gd name="connsiteX114" fmla="*/ 3656979 w 4797505"/>
                <a:gd name="connsiteY114" fmla="*/ 1071987 h 1771805"/>
                <a:gd name="connsiteX115" fmla="*/ 3669245 w 4797505"/>
                <a:gd name="connsiteY115" fmla="*/ 1091068 h 1771805"/>
                <a:gd name="connsiteX116" fmla="*/ 3690371 w 4797505"/>
                <a:gd name="connsiteY116" fmla="*/ 1098564 h 1771805"/>
                <a:gd name="connsiteX117" fmla="*/ 4326858 w 4797505"/>
                <a:gd name="connsiteY117" fmla="*/ 1098564 h 1771805"/>
                <a:gd name="connsiteX118" fmla="*/ 4368427 w 4797505"/>
                <a:gd name="connsiteY118" fmla="*/ 1098564 h 1771805"/>
                <a:gd name="connsiteX119" fmla="*/ 4459744 w 4797505"/>
                <a:gd name="connsiteY119" fmla="*/ 1015426 h 1771805"/>
                <a:gd name="connsiteX120" fmla="*/ 4459744 w 4797505"/>
                <a:gd name="connsiteY120" fmla="*/ 659020 h 1771805"/>
                <a:gd name="connsiteX121" fmla="*/ 4665545 w 4797505"/>
                <a:gd name="connsiteY121" fmla="*/ 552030 h 1771805"/>
                <a:gd name="connsiteX122" fmla="*/ 4673042 w 4797505"/>
                <a:gd name="connsiteY122" fmla="*/ 522046 h 1771805"/>
                <a:gd name="connsiteX123" fmla="*/ 4794342 w 4797505"/>
                <a:gd name="connsiteY123" fmla="*/ 184721 h 177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797505" h="1771805">
                  <a:moveTo>
                    <a:pt x="4794342" y="184721"/>
                  </a:moveTo>
                  <a:cubicBezTo>
                    <a:pt x="4799112" y="137019"/>
                    <a:pt x="4787527" y="98176"/>
                    <a:pt x="4759588" y="70236"/>
                  </a:cubicBezTo>
                  <a:cubicBezTo>
                    <a:pt x="4733692" y="43658"/>
                    <a:pt x="4698256" y="32074"/>
                    <a:pt x="4668953" y="27303"/>
                  </a:cubicBezTo>
                  <a:cubicBezTo>
                    <a:pt x="4659412" y="16400"/>
                    <a:pt x="4643739" y="8222"/>
                    <a:pt x="4624657" y="6178"/>
                  </a:cubicBezTo>
                  <a:cubicBezTo>
                    <a:pt x="4593310" y="2771"/>
                    <a:pt x="4566052" y="18444"/>
                    <a:pt x="4564007" y="39570"/>
                  </a:cubicBezTo>
                  <a:cubicBezTo>
                    <a:pt x="4561963" y="61377"/>
                    <a:pt x="4585814" y="81820"/>
                    <a:pt x="4616480" y="84546"/>
                  </a:cubicBezTo>
                  <a:cubicBezTo>
                    <a:pt x="4636242" y="86591"/>
                    <a:pt x="4653961" y="81139"/>
                    <a:pt x="4665545" y="71598"/>
                  </a:cubicBezTo>
                  <a:cubicBezTo>
                    <a:pt x="4686671" y="75687"/>
                    <a:pt x="4711203" y="83865"/>
                    <a:pt x="4727559" y="101583"/>
                  </a:cubicBezTo>
                  <a:cubicBezTo>
                    <a:pt x="4745958" y="119982"/>
                    <a:pt x="4753454" y="145878"/>
                    <a:pt x="4750047" y="180633"/>
                  </a:cubicBezTo>
                  <a:cubicBezTo>
                    <a:pt x="4742551" y="254912"/>
                    <a:pt x="4715974" y="366672"/>
                    <a:pt x="4663501" y="456625"/>
                  </a:cubicBezTo>
                  <a:cubicBezTo>
                    <a:pt x="4655323" y="470255"/>
                    <a:pt x="4647146" y="483203"/>
                    <a:pt x="4638968" y="494787"/>
                  </a:cubicBezTo>
                  <a:cubicBezTo>
                    <a:pt x="4629428" y="494787"/>
                    <a:pt x="4619888" y="499558"/>
                    <a:pt x="4613073" y="507054"/>
                  </a:cubicBezTo>
                  <a:cubicBezTo>
                    <a:pt x="4561963" y="567023"/>
                    <a:pt x="4499268" y="593600"/>
                    <a:pt x="4430440" y="593600"/>
                  </a:cubicBezTo>
                  <a:cubicBezTo>
                    <a:pt x="4365020" y="591555"/>
                    <a:pt x="4306414" y="562252"/>
                    <a:pt x="4257349" y="504328"/>
                  </a:cubicBezTo>
                  <a:cubicBezTo>
                    <a:pt x="4250534" y="496150"/>
                    <a:pt x="4240993" y="492062"/>
                    <a:pt x="4231453" y="492062"/>
                  </a:cubicBezTo>
                  <a:cubicBezTo>
                    <a:pt x="4223275" y="480477"/>
                    <a:pt x="4214417" y="467529"/>
                    <a:pt x="4206920" y="453900"/>
                  </a:cubicBezTo>
                  <a:cubicBezTo>
                    <a:pt x="4153766" y="363946"/>
                    <a:pt x="4126507" y="252186"/>
                    <a:pt x="4119011" y="178588"/>
                  </a:cubicBezTo>
                  <a:cubicBezTo>
                    <a:pt x="4115604" y="143834"/>
                    <a:pt x="4122419" y="117938"/>
                    <a:pt x="4140818" y="99538"/>
                  </a:cubicBezTo>
                  <a:cubicBezTo>
                    <a:pt x="4157855" y="81820"/>
                    <a:pt x="4181706" y="73643"/>
                    <a:pt x="4203513" y="69554"/>
                  </a:cubicBezTo>
                  <a:cubicBezTo>
                    <a:pt x="4214417" y="79095"/>
                    <a:pt x="4232816" y="84546"/>
                    <a:pt x="4252578" y="82502"/>
                  </a:cubicBezTo>
                  <a:cubicBezTo>
                    <a:pt x="4283926" y="79095"/>
                    <a:pt x="4307777" y="59332"/>
                    <a:pt x="4305051" y="37525"/>
                  </a:cubicBezTo>
                  <a:cubicBezTo>
                    <a:pt x="4303007" y="15718"/>
                    <a:pt x="4275748" y="726"/>
                    <a:pt x="4244401" y="4134"/>
                  </a:cubicBezTo>
                  <a:cubicBezTo>
                    <a:pt x="4225320" y="6178"/>
                    <a:pt x="4208964" y="14356"/>
                    <a:pt x="4199424" y="25259"/>
                  </a:cubicBezTo>
                  <a:cubicBezTo>
                    <a:pt x="4170121" y="30029"/>
                    <a:pt x="4135366" y="42296"/>
                    <a:pt x="4109471" y="68191"/>
                  </a:cubicBezTo>
                  <a:cubicBezTo>
                    <a:pt x="4081531" y="96131"/>
                    <a:pt x="4069946" y="134975"/>
                    <a:pt x="4075398" y="183359"/>
                  </a:cubicBezTo>
                  <a:cubicBezTo>
                    <a:pt x="4083575" y="262408"/>
                    <a:pt x="4118330" y="413012"/>
                    <a:pt x="4196698" y="520002"/>
                  </a:cubicBezTo>
                  <a:cubicBezTo>
                    <a:pt x="4194654" y="530224"/>
                    <a:pt x="4197380" y="541127"/>
                    <a:pt x="4204195" y="549986"/>
                  </a:cubicBezTo>
                  <a:cubicBezTo>
                    <a:pt x="4258712" y="614044"/>
                    <a:pt x="4319362" y="647435"/>
                    <a:pt x="4391597" y="660383"/>
                  </a:cubicBezTo>
                  <a:lnTo>
                    <a:pt x="4391597" y="928880"/>
                  </a:lnTo>
                  <a:cubicBezTo>
                    <a:pt x="4392960" y="972494"/>
                    <a:pt x="4385464" y="1027011"/>
                    <a:pt x="4318680" y="1031099"/>
                  </a:cubicBezTo>
                  <a:lnTo>
                    <a:pt x="3718992" y="1031099"/>
                  </a:lnTo>
                  <a:lnTo>
                    <a:pt x="3638579" y="673331"/>
                  </a:lnTo>
                  <a:cubicBezTo>
                    <a:pt x="3636535" y="665153"/>
                    <a:pt x="3632446" y="659020"/>
                    <a:pt x="3626313" y="654250"/>
                  </a:cubicBezTo>
                  <a:cubicBezTo>
                    <a:pt x="3620861" y="649480"/>
                    <a:pt x="3613365" y="647435"/>
                    <a:pt x="3604506" y="646754"/>
                  </a:cubicBezTo>
                  <a:lnTo>
                    <a:pt x="3603825" y="646754"/>
                  </a:lnTo>
                  <a:cubicBezTo>
                    <a:pt x="3595647" y="646754"/>
                    <a:pt x="3588151" y="649480"/>
                    <a:pt x="3582018" y="654931"/>
                  </a:cubicBezTo>
                  <a:cubicBezTo>
                    <a:pt x="3576566" y="659702"/>
                    <a:pt x="3571796" y="666516"/>
                    <a:pt x="3570433" y="674694"/>
                  </a:cubicBezTo>
                  <a:lnTo>
                    <a:pt x="3504331" y="1030418"/>
                  </a:lnTo>
                  <a:lnTo>
                    <a:pt x="3404837" y="1030418"/>
                  </a:lnTo>
                  <a:lnTo>
                    <a:pt x="3272633" y="319651"/>
                  </a:lnTo>
                  <a:cubicBezTo>
                    <a:pt x="3271270" y="311474"/>
                    <a:pt x="3267182" y="303978"/>
                    <a:pt x="3261048" y="298526"/>
                  </a:cubicBezTo>
                  <a:cubicBezTo>
                    <a:pt x="3254915" y="293074"/>
                    <a:pt x="3246738" y="290348"/>
                    <a:pt x="3238560" y="290348"/>
                  </a:cubicBezTo>
                  <a:cubicBezTo>
                    <a:pt x="3230382" y="290348"/>
                    <a:pt x="3222205" y="293756"/>
                    <a:pt x="3216072" y="298526"/>
                  </a:cubicBezTo>
                  <a:cubicBezTo>
                    <a:pt x="3209938" y="303978"/>
                    <a:pt x="3205850" y="311474"/>
                    <a:pt x="3204487" y="319651"/>
                  </a:cubicBezTo>
                  <a:lnTo>
                    <a:pt x="3060016" y="1199421"/>
                  </a:lnTo>
                  <a:lnTo>
                    <a:pt x="3046387" y="1041321"/>
                  </a:lnTo>
                  <a:cubicBezTo>
                    <a:pt x="3045706" y="1032462"/>
                    <a:pt x="3041617" y="1024285"/>
                    <a:pt x="3035484" y="1018833"/>
                  </a:cubicBezTo>
                  <a:cubicBezTo>
                    <a:pt x="3029351" y="1013381"/>
                    <a:pt x="3021173" y="1009293"/>
                    <a:pt x="3012314" y="1009293"/>
                  </a:cubicBezTo>
                  <a:lnTo>
                    <a:pt x="2970745" y="1009293"/>
                  </a:lnTo>
                  <a:lnTo>
                    <a:pt x="2970745" y="1008611"/>
                  </a:lnTo>
                  <a:lnTo>
                    <a:pt x="2938716" y="1008611"/>
                  </a:lnTo>
                  <a:lnTo>
                    <a:pt x="2909413" y="1008611"/>
                  </a:lnTo>
                  <a:lnTo>
                    <a:pt x="1420414" y="1008611"/>
                  </a:lnTo>
                  <a:lnTo>
                    <a:pt x="1399289" y="1008611"/>
                  </a:lnTo>
                  <a:lnTo>
                    <a:pt x="1380889" y="1008611"/>
                  </a:lnTo>
                  <a:cubicBezTo>
                    <a:pt x="1372030" y="1008611"/>
                    <a:pt x="1363853" y="1012018"/>
                    <a:pt x="1358401" y="1016789"/>
                  </a:cubicBezTo>
                  <a:cubicBezTo>
                    <a:pt x="1352268" y="1022240"/>
                    <a:pt x="1347498" y="1029736"/>
                    <a:pt x="1346816" y="1037914"/>
                  </a:cubicBezTo>
                  <a:lnTo>
                    <a:pt x="1250048" y="1495176"/>
                  </a:lnTo>
                  <a:lnTo>
                    <a:pt x="1083771" y="567023"/>
                  </a:lnTo>
                  <a:cubicBezTo>
                    <a:pt x="1082408" y="558845"/>
                    <a:pt x="1078319" y="551349"/>
                    <a:pt x="1072186" y="545897"/>
                  </a:cubicBezTo>
                  <a:cubicBezTo>
                    <a:pt x="1066053" y="540446"/>
                    <a:pt x="1058557" y="537720"/>
                    <a:pt x="1049698" y="537720"/>
                  </a:cubicBezTo>
                  <a:lnTo>
                    <a:pt x="1049016" y="537720"/>
                  </a:lnTo>
                  <a:lnTo>
                    <a:pt x="1048335" y="537720"/>
                  </a:lnTo>
                  <a:cubicBezTo>
                    <a:pt x="1040157" y="537720"/>
                    <a:pt x="1031980" y="541808"/>
                    <a:pt x="1025847" y="547260"/>
                  </a:cubicBezTo>
                  <a:cubicBezTo>
                    <a:pt x="1019713" y="552712"/>
                    <a:pt x="1015625" y="560889"/>
                    <a:pt x="1014943" y="569748"/>
                  </a:cubicBezTo>
                  <a:lnTo>
                    <a:pt x="978144" y="1009293"/>
                  </a:lnTo>
                  <a:lnTo>
                    <a:pt x="899094" y="1009293"/>
                  </a:lnTo>
                  <a:cubicBezTo>
                    <a:pt x="890235" y="1009293"/>
                    <a:pt x="882739" y="1012700"/>
                    <a:pt x="876606" y="1017470"/>
                  </a:cubicBezTo>
                  <a:cubicBezTo>
                    <a:pt x="870473" y="1022922"/>
                    <a:pt x="866384" y="1029736"/>
                    <a:pt x="865021" y="1038595"/>
                  </a:cubicBezTo>
                  <a:lnTo>
                    <a:pt x="805052" y="1289374"/>
                  </a:lnTo>
                  <a:lnTo>
                    <a:pt x="775068" y="1052906"/>
                  </a:lnTo>
                  <a:cubicBezTo>
                    <a:pt x="773705" y="1044729"/>
                    <a:pt x="768935" y="1037914"/>
                    <a:pt x="762801" y="1033144"/>
                  </a:cubicBezTo>
                  <a:cubicBezTo>
                    <a:pt x="756668" y="1028374"/>
                    <a:pt x="749172" y="1025648"/>
                    <a:pt x="740995" y="1025648"/>
                  </a:cubicBezTo>
                  <a:lnTo>
                    <a:pt x="3651" y="1025648"/>
                  </a:lnTo>
                  <a:lnTo>
                    <a:pt x="3651" y="1095157"/>
                  </a:lnTo>
                  <a:lnTo>
                    <a:pt x="713055" y="1095157"/>
                  </a:lnTo>
                  <a:lnTo>
                    <a:pt x="775749" y="1486999"/>
                  </a:lnTo>
                  <a:cubicBezTo>
                    <a:pt x="777794" y="1495176"/>
                    <a:pt x="781882" y="1501991"/>
                    <a:pt x="788016" y="1506761"/>
                  </a:cubicBezTo>
                  <a:cubicBezTo>
                    <a:pt x="794149" y="1511531"/>
                    <a:pt x="802326" y="1514257"/>
                    <a:pt x="810504" y="1514257"/>
                  </a:cubicBezTo>
                  <a:lnTo>
                    <a:pt x="810504" y="1514257"/>
                  </a:lnTo>
                  <a:cubicBezTo>
                    <a:pt x="818682" y="1514257"/>
                    <a:pt x="826178" y="1510850"/>
                    <a:pt x="832311" y="1506080"/>
                  </a:cubicBezTo>
                  <a:cubicBezTo>
                    <a:pt x="838444" y="1500628"/>
                    <a:pt x="842533" y="1493813"/>
                    <a:pt x="843896" y="1485636"/>
                  </a:cubicBezTo>
                  <a:lnTo>
                    <a:pt x="929079" y="1080165"/>
                  </a:lnTo>
                  <a:lnTo>
                    <a:pt x="1010173" y="1080165"/>
                  </a:lnTo>
                  <a:cubicBezTo>
                    <a:pt x="1019032" y="1080165"/>
                    <a:pt x="1027209" y="1076758"/>
                    <a:pt x="1033343" y="1071306"/>
                  </a:cubicBezTo>
                  <a:cubicBezTo>
                    <a:pt x="1039476" y="1065854"/>
                    <a:pt x="1043565" y="1057677"/>
                    <a:pt x="1044246" y="1048817"/>
                  </a:cubicBezTo>
                  <a:lnTo>
                    <a:pt x="1057875" y="890036"/>
                  </a:lnTo>
                  <a:lnTo>
                    <a:pt x="1216656" y="1740503"/>
                  </a:lnTo>
                  <a:cubicBezTo>
                    <a:pt x="1218019" y="1748681"/>
                    <a:pt x="1222108" y="1756177"/>
                    <a:pt x="1228241" y="1761629"/>
                  </a:cubicBezTo>
                  <a:cubicBezTo>
                    <a:pt x="1234375" y="1767080"/>
                    <a:pt x="1241871" y="1769806"/>
                    <a:pt x="1250730" y="1769806"/>
                  </a:cubicBezTo>
                  <a:cubicBezTo>
                    <a:pt x="1259589" y="1769806"/>
                    <a:pt x="1267085" y="1766399"/>
                    <a:pt x="1273218" y="1760947"/>
                  </a:cubicBezTo>
                  <a:cubicBezTo>
                    <a:pt x="1279351" y="1755495"/>
                    <a:pt x="1283440" y="1747999"/>
                    <a:pt x="1284803" y="1739822"/>
                  </a:cubicBezTo>
                  <a:lnTo>
                    <a:pt x="1410192" y="1078802"/>
                  </a:lnTo>
                  <a:lnTo>
                    <a:pt x="2907369" y="1078802"/>
                  </a:lnTo>
                  <a:lnTo>
                    <a:pt x="2936671" y="1078802"/>
                  </a:lnTo>
                  <a:lnTo>
                    <a:pt x="2968700" y="1078802"/>
                  </a:lnTo>
                  <a:lnTo>
                    <a:pt x="2968700" y="1078120"/>
                  </a:lnTo>
                  <a:lnTo>
                    <a:pt x="2978922" y="1078120"/>
                  </a:lnTo>
                  <a:lnTo>
                    <a:pt x="3015721" y="1497221"/>
                  </a:lnTo>
                  <a:cubicBezTo>
                    <a:pt x="3016403" y="1505398"/>
                    <a:pt x="3020492" y="1513576"/>
                    <a:pt x="3026625" y="1519027"/>
                  </a:cubicBezTo>
                  <a:cubicBezTo>
                    <a:pt x="3032758" y="1524479"/>
                    <a:pt x="3040254" y="1528568"/>
                    <a:pt x="3049113" y="1528568"/>
                  </a:cubicBezTo>
                  <a:lnTo>
                    <a:pt x="3049794" y="1528568"/>
                  </a:lnTo>
                  <a:lnTo>
                    <a:pt x="3050476" y="1528568"/>
                  </a:lnTo>
                  <a:cubicBezTo>
                    <a:pt x="3059335" y="1528568"/>
                    <a:pt x="3066831" y="1525161"/>
                    <a:pt x="3072964" y="1520390"/>
                  </a:cubicBezTo>
                  <a:cubicBezTo>
                    <a:pt x="3079097" y="1514939"/>
                    <a:pt x="3083186" y="1507443"/>
                    <a:pt x="3084549" y="1499265"/>
                  </a:cubicBezTo>
                  <a:lnTo>
                    <a:pt x="3237197" y="563615"/>
                  </a:lnTo>
                  <a:lnTo>
                    <a:pt x="3340098" y="1068580"/>
                  </a:lnTo>
                  <a:lnTo>
                    <a:pt x="3340098" y="1068580"/>
                  </a:lnTo>
                  <a:cubicBezTo>
                    <a:pt x="3341461" y="1076758"/>
                    <a:pt x="3345550" y="1084254"/>
                    <a:pt x="3351683" y="1089705"/>
                  </a:cubicBezTo>
                  <a:cubicBezTo>
                    <a:pt x="3357816" y="1095157"/>
                    <a:pt x="3365994" y="1098564"/>
                    <a:pt x="3374171" y="1098564"/>
                  </a:cubicBezTo>
                  <a:lnTo>
                    <a:pt x="3533634" y="1098564"/>
                  </a:lnTo>
                  <a:cubicBezTo>
                    <a:pt x="3541811" y="1098564"/>
                    <a:pt x="3549307" y="1095157"/>
                    <a:pt x="3555441" y="1090387"/>
                  </a:cubicBezTo>
                  <a:cubicBezTo>
                    <a:pt x="3561574" y="1085616"/>
                    <a:pt x="3565663" y="1078802"/>
                    <a:pt x="3567026" y="1069943"/>
                  </a:cubicBezTo>
                  <a:lnTo>
                    <a:pt x="3607232" y="842334"/>
                  </a:lnTo>
                  <a:lnTo>
                    <a:pt x="3656979" y="1071987"/>
                  </a:lnTo>
                  <a:cubicBezTo>
                    <a:pt x="3659023" y="1079483"/>
                    <a:pt x="3663112" y="1086298"/>
                    <a:pt x="3669245" y="1091068"/>
                  </a:cubicBezTo>
                  <a:cubicBezTo>
                    <a:pt x="3675378" y="1095838"/>
                    <a:pt x="3682875" y="1098564"/>
                    <a:pt x="3690371" y="1098564"/>
                  </a:cubicBezTo>
                  <a:cubicBezTo>
                    <a:pt x="3854603" y="1098564"/>
                    <a:pt x="4162625" y="1098564"/>
                    <a:pt x="4326858" y="1098564"/>
                  </a:cubicBezTo>
                  <a:cubicBezTo>
                    <a:pt x="4340487" y="1098564"/>
                    <a:pt x="4354798" y="1098564"/>
                    <a:pt x="4368427" y="1098564"/>
                  </a:cubicBezTo>
                  <a:cubicBezTo>
                    <a:pt x="4405226" y="1098564"/>
                    <a:pt x="4459744" y="1066536"/>
                    <a:pt x="4459744" y="1015426"/>
                  </a:cubicBezTo>
                  <a:lnTo>
                    <a:pt x="4459744" y="659020"/>
                  </a:lnTo>
                  <a:cubicBezTo>
                    <a:pt x="4532660" y="646072"/>
                    <a:pt x="4611710" y="615407"/>
                    <a:pt x="4665545" y="552030"/>
                  </a:cubicBezTo>
                  <a:cubicBezTo>
                    <a:pt x="4672360" y="543171"/>
                    <a:pt x="4675086" y="532268"/>
                    <a:pt x="4673042" y="522046"/>
                  </a:cubicBezTo>
                  <a:cubicBezTo>
                    <a:pt x="4752091" y="414375"/>
                    <a:pt x="4786846" y="264453"/>
                    <a:pt x="4794342" y="18472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F3C37DB-B814-413E-B87E-66D173097D3F}"/>
                </a:ext>
              </a:extLst>
            </p:cNvPr>
            <p:cNvGrpSpPr/>
            <p:nvPr/>
          </p:nvGrpSpPr>
          <p:grpSpPr>
            <a:xfrm>
              <a:off x="-711608" y="5658084"/>
              <a:ext cx="655351" cy="517912"/>
              <a:chOff x="5268098" y="5667609"/>
              <a:chExt cx="655351" cy="51791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EB85841-20E3-4B2B-8973-E00BEF9845D4}"/>
                  </a:ext>
                </a:extLst>
              </p:cNvPr>
              <p:cNvSpPr/>
              <p:nvPr/>
            </p:nvSpPr>
            <p:spPr>
              <a:xfrm>
                <a:off x="5268098" y="5667609"/>
                <a:ext cx="517912" cy="517912"/>
              </a:xfrm>
              <a:custGeom>
                <a:avLst/>
                <a:gdLst>
                  <a:gd name="connsiteX0" fmla="*/ 460475 w 517912"/>
                  <a:gd name="connsiteY0" fmla="*/ 259443 h 517912"/>
                  <a:gd name="connsiteX1" fmla="*/ 259443 w 517912"/>
                  <a:gd name="connsiteY1" fmla="*/ 460475 h 517912"/>
                  <a:gd name="connsiteX2" fmla="*/ 58411 w 517912"/>
                  <a:gd name="connsiteY2" fmla="*/ 259443 h 517912"/>
                  <a:gd name="connsiteX3" fmla="*/ 259443 w 517912"/>
                  <a:gd name="connsiteY3" fmla="*/ 58411 h 517912"/>
                  <a:gd name="connsiteX4" fmla="*/ 460475 w 517912"/>
                  <a:gd name="connsiteY4" fmla="*/ 259443 h 517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912" h="517912">
                    <a:moveTo>
                      <a:pt x="460475" y="259443"/>
                    </a:moveTo>
                    <a:cubicBezTo>
                      <a:pt x="460475" y="370470"/>
                      <a:pt x="370470" y="460475"/>
                      <a:pt x="259443" y="460475"/>
                    </a:cubicBezTo>
                    <a:cubicBezTo>
                      <a:pt x="148416" y="460475"/>
                      <a:pt x="58411" y="370470"/>
                      <a:pt x="58411" y="259443"/>
                    </a:cubicBezTo>
                    <a:cubicBezTo>
                      <a:pt x="58411" y="148416"/>
                      <a:pt x="148416" y="58411"/>
                      <a:pt x="259443" y="58411"/>
                    </a:cubicBezTo>
                    <a:cubicBezTo>
                      <a:pt x="370470" y="58411"/>
                      <a:pt x="460475" y="148416"/>
                      <a:pt x="460475" y="259443"/>
                    </a:cubicBezTo>
                    <a:close/>
                  </a:path>
                </a:pathLst>
              </a:custGeom>
              <a:noFill/>
              <a:ln w="108857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50CB10DD-AABC-4EC4-BAD8-E9E469ADD706}"/>
                  </a:ext>
                </a:extLst>
              </p:cNvPr>
              <p:cNvSpPr/>
              <p:nvPr/>
            </p:nvSpPr>
            <p:spPr>
              <a:xfrm>
                <a:off x="5724922" y="5874289"/>
                <a:ext cx="198527" cy="129468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B82D89-C9A8-4B16-9538-883DA044007E}"/>
                </a:ext>
              </a:extLst>
            </p:cNvPr>
            <p:cNvSpPr/>
            <p:nvPr/>
          </p:nvSpPr>
          <p:spPr>
            <a:xfrm>
              <a:off x="-343344" y="5898145"/>
              <a:ext cx="7817569" cy="6533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40061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43" r:id="rId3"/>
    <p:sldLayoutId id="2147483742" r:id="rId4"/>
    <p:sldLayoutId id="2147483737" r:id="rId5"/>
    <p:sldLayoutId id="2147483740" r:id="rId6"/>
    <p:sldLayoutId id="2147483739" r:id="rId7"/>
    <p:sldLayoutId id="2147483736" r:id="rId8"/>
    <p:sldLayoutId id="2147483741" r:id="rId9"/>
    <p:sldLayoutId id="2147483744" r:id="rId10"/>
    <p:sldLayoutId id="2147483733" r:id="rId11"/>
    <p:sldLayoutId id="2147483746" r:id="rId1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29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33.png"/><Relationship Id="rId7" Type="http://schemas.openxmlformats.org/officeDocument/2006/relationships/diagramColors" Target="../diagrams/colors14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34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43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44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358" y="4119418"/>
            <a:ext cx="2870104" cy="25307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387523" y="2057315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200" dirty="0" smtClean="0">
                <a:solidFill>
                  <a:schemeClr val="accent4">
                    <a:lumMod val="25000"/>
                  </a:schemeClr>
                </a:solidFill>
                <a:latin typeface="Bookman Old Style" panose="02050604050505020204" pitchFamily="18" charset="0"/>
              </a:rPr>
              <a:t>Товарознавчий аналіз медичних загальнохірургічних інструментів.</a:t>
            </a:r>
            <a:endParaRPr lang="uk-UA" sz="3200" dirty="0">
              <a:solidFill>
                <a:schemeClr val="accent4">
                  <a:lumMod val="2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20146" y="18728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Міністерство охорони здоров’я України </a:t>
            </a:r>
            <a:endParaRPr lang="uk-UA" dirty="0" smtClean="0">
              <a:solidFill>
                <a:schemeClr val="bg1"/>
              </a:solidFill>
            </a:endParaRPr>
          </a:p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Одеський </a:t>
            </a:r>
            <a:r>
              <a:rPr lang="uk-UA" dirty="0">
                <a:solidFill>
                  <a:schemeClr val="bg1"/>
                </a:solidFill>
              </a:rPr>
              <a:t>національний медичний університет</a:t>
            </a:r>
          </a:p>
          <a:p>
            <a:pPr algn="ctr"/>
            <a:r>
              <a:rPr lang="uk-UA" dirty="0" smtClean="0">
                <a:solidFill>
                  <a:schemeClr val="bg1"/>
                </a:solidFill>
              </a:rPr>
              <a:t>Медико-ф</a:t>
            </a:r>
            <a:r>
              <a:rPr lang="uk-UA" dirty="0" smtClean="0">
                <a:solidFill>
                  <a:schemeClr val="bg1"/>
                </a:solidFill>
              </a:rPr>
              <a:t>армацевтичний </a:t>
            </a:r>
            <a:r>
              <a:rPr lang="uk-UA" dirty="0">
                <a:solidFill>
                  <a:schemeClr val="bg1"/>
                </a:solidFill>
              </a:rPr>
              <a:t>факультет</a:t>
            </a:r>
          </a:p>
          <a:p>
            <a:pPr algn="ctr"/>
            <a:r>
              <a:rPr lang="uk-UA" dirty="0">
                <a:solidFill>
                  <a:schemeClr val="bg1"/>
                </a:solidFill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42924" y="5673498"/>
            <a:ext cx="3573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Лектор</a:t>
            </a:r>
          </a:p>
          <a:p>
            <a:pPr algn="ctr"/>
            <a:r>
              <a:rPr lang="uk-UA" dirty="0" smtClean="0">
                <a:solidFill>
                  <a:schemeClr val="bg1">
                    <a:lumMod val="95000"/>
                  </a:schemeClr>
                </a:solidFill>
              </a:rPr>
              <a:t>ст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. викладач Степанова Оксана</a:t>
            </a:r>
          </a:p>
        </p:txBody>
      </p:sp>
    </p:spTree>
    <p:extLst>
      <p:ext uri="{BB962C8B-B14F-4D97-AF65-F5344CB8AC3E}">
        <p14:creationId xmlns:p14="http://schemas.microsoft.com/office/powerpoint/2010/main" val="3816486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6012DE67-6C1E-4B4B-92A4-1F4C2DEDF208}"/>
              </a:ext>
            </a:extLst>
          </p:cNvPr>
          <p:cNvSpPr/>
          <p:nvPr/>
        </p:nvSpPr>
        <p:spPr>
          <a:xfrm>
            <a:off x="1546" y="3461346"/>
            <a:ext cx="4956934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1F7D41-3C42-4B85-9CCF-92E470111DE0}"/>
              </a:ext>
            </a:extLst>
          </p:cNvPr>
          <p:cNvSpPr/>
          <p:nvPr/>
        </p:nvSpPr>
        <p:spPr>
          <a:xfrm rot="10800000">
            <a:off x="7233522" y="3461346"/>
            <a:ext cx="4958478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47" name="그룹 4">
            <a:extLst>
              <a:ext uri="{FF2B5EF4-FFF2-40B4-BE49-F238E27FC236}">
                <a16:creationId xmlns:a16="http://schemas.microsoft.com/office/drawing/2014/main" id="{CC90342D-3B26-474E-8BA9-AFC81C30999E}"/>
              </a:ext>
            </a:extLst>
          </p:cNvPr>
          <p:cNvGrpSpPr/>
          <p:nvPr/>
        </p:nvGrpSpPr>
        <p:grpSpPr>
          <a:xfrm>
            <a:off x="4368416" y="1769262"/>
            <a:ext cx="3455171" cy="3900889"/>
            <a:chOff x="4613536" y="2164199"/>
            <a:chExt cx="2956435" cy="3337816"/>
          </a:xfrm>
        </p:grpSpPr>
        <p:sp>
          <p:nvSpPr>
            <p:cNvPr id="48" name="Pie 14">
              <a:extLst>
                <a:ext uri="{FF2B5EF4-FFF2-40B4-BE49-F238E27FC236}">
                  <a16:creationId xmlns:a16="http://schemas.microsoft.com/office/drawing/2014/main" id="{4A303D82-4AD0-47EB-A952-88440AB147B8}"/>
                </a:ext>
              </a:extLst>
            </p:cNvPr>
            <p:cNvSpPr/>
            <p:nvPr/>
          </p:nvSpPr>
          <p:spPr>
            <a:xfrm>
              <a:off x="4613536" y="2363855"/>
              <a:ext cx="2920588" cy="2920588"/>
            </a:xfrm>
            <a:prstGeom prst="pie">
              <a:avLst>
                <a:gd name="adj1" fmla="val 10775528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9" name="Pie 22">
              <a:extLst>
                <a:ext uri="{FF2B5EF4-FFF2-40B4-BE49-F238E27FC236}">
                  <a16:creationId xmlns:a16="http://schemas.microsoft.com/office/drawing/2014/main" id="{3711BEB3-379E-4F1F-905B-A982C2FCF04A}"/>
                </a:ext>
              </a:extLst>
            </p:cNvPr>
            <p:cNvSpPr/>
            <p:nvPr/>
          </p:nvSpPr>
          <p:spPr>
            <a:xfrm rot="10800000">
              <a:off x="4649383" y="2381767"/>
              <a:ext cx="2920588" cy="2920588"/>
            </a:xfrm>
            <a:prstGeom prst="pie">
              <a:avLst>
                <a:gd name="adj1" fmla="val 10775528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A1DA3CD-8333-4FC1-ABC5-235D871E8D42}"/>
                </a:ext>
              </a:extLst>
            </p:cNvPr>
            <p:cNvSpPr/>
            <p:nvPr/>
          </p:nvSpPr>
          <p:spPr>
            <a:xfrm>
              <a:off x="5118427" y="2853991"/>
              <a:ext cx="1946652" cy="1946652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D344692D-CC5B-4069-9725-4E11FC4B799E}"/>
                </a:ext>
              </a:extLst>
            </p:cNvPr>
            <p:cNvSpPr/>
            <p:nvPr/>
          </p:nvSpPr>
          <p:spPr>
            <a:xfrm rot="5400000">
              <a:off x="5911556" y="2299861"/>
              <a:ext cx="847738" cy="57641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4EC06A36-9B13-434A-BE79-66F301E7DBFA}"/>
                </a:ext>
              </a:extLst>
            </p:cNvPr>
            <p:cNvSpPr/>
            <p:nvPr/>
          </p:nvSpPr>
          <p:spPr>
            <a:xfrm rot="16200000">
              <a:off x="5424212" y="4789939"/>
              <a:ext cx="847738" cy="57641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87029278-59D0-4A7E-89DC-561D7A85624A}"/>
              </a:ext>
            </a:extLst>
          </p:cNvPr>
          <p:cNvSpPr/>
          <p:nvPr/>
        </p:nvSpPr>
        <p:spPr>
          <a:xfrm>
            <a:off x="5466882" y="3090587"/>
            <a:ext cx="1258239" cy="125823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4071B91-1DFF-4BE4-8270-DB312692F01B}"/>
              </a:ext>
            </a:extLst>
          </p:cNvPr>
          <p:cNvSpPr txBox="1"/>
          <p:nvPr/>
        </p:nvSpPr>
        <p:spPr>
          <a:xfrm>
            <a:off x="7233522" y="516120"/>
            <a:ext cx="48186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b="1" dirty="0">
                <a:solidFill>
                  <a:srgbClr val="0070C0"/>
                </a:solidFill>
              </a:rPr>
              <a:t>Медичні інструменти </a:t>
            </a:r>
            <a:r>
              <a:rPr lang="uk-UA" sz="2000" dirty="0">
                <a:solidFill>
                  <a:srgbClr val="0070C0"/>
                </a:solidFill>
              </a:rPr>
              <a:t>— вироби, призначені для проведення хірургічних маніпуляцій на органах і тканинах людського організму з метою механічного впливу на них, а також певних дій з матеріалами, що вживаються при таких маніпуляціях</a:t>
            </a:r>
            <a:r>
              <a:rPr lang="uk-UA" sz="2000" dirty="0" smtClean="0">
                <a:solidFill>
                  <a:srgbClr val="0070C0"/>
                </a:solidFill>
              </a:rPr>
              <a:t>.</a:t>
            </a:r>
            <a:endParaRPr lang="ko-KR" altLang="en-US" sz="20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73B898-ED1B-448B-BAC1-D920D4B08635}"/>
              </a:ext>
            </a:extLst>
          </p:cNvPr>
          <p:cNvSpPr txBox="1"/>
          <p:nvPr/>
        </p:nvSpPr>
        <p:spPr>
          <a:xfrm>
            <a:off x="41896" y="574295"/>
            <a:ext cx="52848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b="1" dirty="0">
                <a:solidFill>
                  <a:srgbClr val="0070C0"/>
                </a:solidFill>
              </a:rPr>
              <a:t>Інструмент</a:t>
            </a:r>
            <a:r>
              <a:rPr lang="uk-UA" sz="2000" dirty="0">
                <a:solidFill>
                  <a:srgbClr val="0070C0"/>
                </a:solidFill>
              </a:rPr>
              <a:t> — предмет, пристрій, механізм, що використовується для впливу на об’єкт: його зміни або вимірювання з метою досягнення корисного ефекту. </a:t>
            </a:r>
            <a:endParaRPr lang="ko-KR" altLang="en-US" sz="20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4BF66E3F-6AF2-4346-B798-CDFBA59121BF}"/>
              </a:ext>
            </a:extLst>
          </p:cNvPr>
          <p:cNvSpPr/>
          <p:nvPr/>
        </p:nvSpPr>
        <p:spPr>
          <a:xfrm rot="2700000">
            <a:off x="5922840" y="3310061"/>
            <a:ext cx="346320" cy="848601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982" y="4237149"/>
            <a:ext cx="2787792" cy="1895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122" y="4273116"/>
            <a:ext cx="2797969" cy="1721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439" y="2585736"/>
            <a:ext cx="882397" cy="228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10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2060"/>
                </a:solidFill>
              </a:rPr>
              <a:t>Класифікація медичних інструментів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19437329"/>
              </p:ext>
            </p:extLst>
          </p:nvPr>
        </p:nvGraphicFramePr>
        <p:xfrm>
          <a:off x="406399" y="969639"/>
          <a:ext cx="10132291" cy="5514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756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2060"/>
                </a:solidFill>
              </a:rPr>
              <a:t>Класифікація медичних інструментів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66864544"/>
              </p:ext>
            </p:extLst>
          </p:nvPr>
        </p:nvGraphicFramePr>
        <p:xfrm>
          <a:off x="323529" y="1089891"/>
          <a:ext cx="8183418" cy="532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5564" y="4900070"/>
            <a:ext cx="2351809" cy="16394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5563" y="2722508"/>
            <a:ext cx="2262909" cy="211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3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2060"/>
                </a:solidFill>
              </a:rPr>
              <a:t>Класифікація медичних інструментів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55702387"/>
              </p:ext>
            </p:extLst>
          </p:nvPr>
        </p:nvGraphicFramePr>
        <p:xfrm>
          <a:off x="323529" y="1089891"/>
          <a:ext cx="8183418" cy="532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026400" y="4614955"/>
            <a:ext cx="1997939" cy="20490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2369" y="2973821"/>
            <a:ext cx="2286000" cy="154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8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>
                <a:solidFill>
                  <a:srgbClr val="002060"/>
                </a:solidFill>
              </a:rPr>
              <a:t>Класифікація медичних інструментів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26742" y="961928"/>
            <a:ext cx="3078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/>
              <a:t>За призначенням</a:t>
            </a:r>
            <a:endParaRPr lang="uk-UA" sz="2800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989212726"/>
              </p:ext>
            </p:extLst>
          </p:nvPr>
        </p:nvGraphicFramePr>
        <p:xfrm>
          <a:off x="129599" y="1485148"/>
          <a:ext cx="11767127" cy="5067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925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/>
              <a:t>Загальні технічні вимоги</a:t>
            </a:r>
            <a:br>
              <a:rPr lang="uk-UA" sz="3200" dirty="0" smtClean="0"/>
            </a:br>
            <a:r>
              <a:rPr lang="uk-UA" sz="3200" dirty="0" smtClean="0"/>
              <a:t>до медичних інструментів</a:t>
            </a:r>
            <a:endParaRPr lang="uk-UA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6544" y="2201883"/>
            <a:ext cx="104740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rgbClr val="0070C0"/>
                </a:solidFill>
              </a:rPr>
              <a:t>мають бути виготовлені з корозійностійких матеріалів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 на </a:t>
            </a:r>
            <a:r>
              <a:rPr lang="uk-UA" dirty="0">
                <a:solidFill>
                  <a:srgbClr val="0070C0"/>
                </a:solidFill>
              </a:rPr>
              <a:t>поверхні не повинно бути тріщин, раковин, забоїн, подряпин, викришених місць, задирок, розшарування, припікання та забруднення (окалин, матеріалів шліфування, полірування і слідів мастила); </a:t>
            </a:r>
            <a:endParaRPr lang="uk-UA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інструменти</a:t>
            </a:r>
            <a:r>
              <a:rPr lang="uk-UA" dirty="0">
                <a:solidFill>
                  <a:srgbClr val="0070C0"/>
                </a:solidFill>
              </a:rPr>
              <a:t>, які мають тривалий (безперервно більше 6 годин) контакт з організмом людини, повинні бути виготовлені лише з корозійностійких металів і сплавів без покриття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 з’єднання </a:t>
            </a:r>
            <a:r>
              <a:rPr lang="uk-UA" dirty="0">
                <a:solidFill>
                  <a:srgbClr val="0070C0"/>
                </a:solidFill>
              </a:rPr>
              <a:t>складових частин має бути міцним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 гвинт </a:t>
            </a:r>
            <a:r>
              <a:rPr lang="uk-UA" dirty="0">
                <a:solidFill>
                  <a:srgbClr val="0070C0"/>
                </a:solidFill>
              </a:rPr>
              <a:t>або вісь замкових з’єднань інструментів повинні бути </a:t>
            </a:r>
            <a:r>
              <a:rPr lang="uk-UA" dirty="0" smtClean="0">
                <a:solidFill>
                  <a:srgbClr val="0070C0"/>
                </a:solidFill>
              </a:rPr>
              <a:t>розклепані;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хід у замку має бути легким і плавним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 корозійна </a:t>
            </a:r>
            <a:r>
              <a:rPr lang="uk-UA" dirty="0">
                <a:solidFill>
                  <a:srgbClr val="0070C0"/>
                </a:solidFill>
              </a:rPr>
              <a:t>стійкість в умовах експлуатації, транспортування і зберігання</a:t>
            </a:r>
            <a:r>
              <a:rPr lang="uk-UA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rgbClr val="0070C0"/>
                </a:solidFill>
              </a:rPr>
              <a:t> стійкість </a:t>
            </a:r>
            <a:r>
              <a:rPr lang="uk-UA" dirty="0">
                <a:solidFill>
                  <a:srgbClr val="0070C0"/>
                </a:solidFill>
              </a:rPr>
              <a:t>до циклу обробки, що складається з дезінфекції, передстерилізаційного очищення та стерилізації.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78" y="406400"/>
            <a:ext cx="3629025" cy="1416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7923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>
                <a:solidFill>
                  <a:srgbClr val="FF0000"/>
                </a:solidFill>
              </a:rPr>
              <a:t>Загальнохірургічні ріжучі інструменти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9" y="1037581"/>
            <a:ext cx="10381673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uk-UA" b="1" dirty="0">
                <a:solidFill>
                  <a:srgbClr val="002060"/>
                </a:solidFill>
              </a:rPr>
              <a:t>Ріжучі медичні інструменти — інструменти з робочою частиною з металу або абразивного матеріалу, що включають в себе одне або кілька лез. Призначені для розсічення м’яких тканин, обробки і розсічення кісткових тканин, а також для розрізання медичних матеріалів.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71445874"/>
              </p:ext>
            </p:extLst>
          </p:nvPr>
        </p:nvGraphicFramePr>
        <p:xfrm>
          <a:off x="535965" y="2713643"/>
          <a:ext cx="10067637" cy="3885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954910" y="2344311"/>
            <a:ext cx="567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Додаткові технічні вимоги до ріжучих інструментів: </a:t>
            </a:r>
          </a:p>
        </p:txBody>
      </p:sp>
    </p:spTree>
    <p:extLst>
      <p:ext uri="{BB962C8B-B14F-4D97-AF65-F5344CB8AC3E}">
        <p14:creationId xmlns:p14="http://schemas.microsoft.com/office/powerpoint/2010/main" val="1155885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495" y="999944"/>
            <a:ext cx="6226013" cy="528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7177781"/>
              </p:ext>
            </p:extLst>
          </p:nvPr>
        </p:nvGraphicFramePr>
        <p:xfrm>
          <a:off x="-341489" y="999943"/>
          <a:ext cx="6096000" cy="5280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>
                <a:solidFill>
                  <a:srgbClr val="FF0000"/>
                </a:solidFill>
              </a:rPr>
              <a:t>Загальнохірургічні ріжучі інструменти</a:t>
            </a:r>
          </a:p>
        </p:txBody>
      </p:sp>
    </p:spTree>
    <p:extLst>
      <p:ext uri="{BB962C8B-B14F-4D97-AF65-F5344CB8AC3E}">
        <p14:creationId xmlns:p14="http://schemas.microsoft.com/office/powerpoint/2010/main" val="1956873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182" y="1323309"/>
            <a:ext cx="112314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uk-UA" b="1" dirty="0"/>
              <a:t>Скальпелі</a:t>
            </a:r>
            <a:r>
              <a:rPr lang="ru-RU" altLang="uk-UA" dirty="0"/>
              <a:t> – загальнохірургічні суцільноковані  ножі, які застосовують для розсікання м</a:t>
            </a:r>
            <a:r>
              <a:rPr lang="en-US" altLang="uk-UA" dirty="0">
                <a:cs typeface="Arial" panose="020B0604020202020204" pitchFamily="34" charset="0"/>
              </a:rPr>
              <a:t>'</a:t>
            </a:r>
            <a:r>
              <a:rPr lang="ru-RU" altLang="uk-UA" dirty="0"/>
              <a:t>яких тканин. Вони повинні бути: гострими, стійкими, виготовленими з однорідного матеріалу, простої геометричної форми.</a:t>
            </a:r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0"/>
          </p:nvPr>
        </p:nvSpPr>
        <p:spPr>
          <a:xfrm>
            <a:off x="323529" y="245392"/>
            <a:ext cx="11573197" cy="724247"/>
          </a:xfrm>
        </p:spPr>
        <p:txBody>
          <a:bodyPr/>
          <a:lstStyle/>
          <a:p>
            <a:r>
              <a:rPr lang="uk-UA" sz="3200" dirty="0">
                <a:solidFill>
                  <a:srgbClr val="FF0000"/>
                </a:solidFill>
              </a:rPr>
              <a:t>Загальнохірургічні ріжучі інструменти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10565" y="969639"/>
            <a:ext cx="1987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sz="2400" b="1" dirty="0" smtClean="0">
                <a:solidFill>
                  <a:srgbClr val="00B0F0"/>
                </a:solidFill>
              </a:rPr>
              <a:t>СКАЛЬПЕЛІ</a:t>
            </a:r>
            <a:endParaRPr lang="uk-UA" sz="2400" dirty="0">
              <a:solidFill>
                <a:srgbClr val="00B0F0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658457103"/>
              </p:ext>
            </p:extLst>
          </p:nvPr>
        </p:nvGraphicFramePr>
        <p:xfrm>
          <a:off x="871554" y="2108260"/>
          <a:ext cx="3256982" cy="4357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800" y="2246640"/>
            <a:ext cx="4495483" cy="42188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4856" y="2246639"/>
            <a:ext cx="2371869" cy="421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84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9921" y="1555386"/>
            <a:ext cx="48455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00B0F0"/>
                </a:solidFill>
              </a:rPr>
              <a:t>ЛАЗЕРНИЙ СКАЛЬПЕЛЬ</a:t>
            </a:r>
            <a:r>
              <a:rPr lang="uk-UA" dirty="0" smtClean="0"/>
              <a:t>  </a:t>
            </a:r>
            <a:r>
              <a:rPr lang="uk-UA" dirty="0">
                <a:solidFill>
                  <a:srgbClr val="002060"/>
                </a:solidFill>
              </a:rPr>
              <a:t>— хірургічний інструмент, призначений для різання або абляції живої біологічної тканини за рахунок енергії лазерного випромінювання. Він являє собою пристрій, який складається зі стаціонарної частини (лазер із блоками управління і живлення) і рухомого компактного випромінювача, сполученого з лазером гнучкою системою передачі випромінювання (світловодом).</a:t>
            </a:r>
            <a:endParaRPr lang="ru-RU" altLang="uk-UA" dirty="0">
              <a:solidFill>
                <a:srgbClr val="002060"/>
              </a:solidFill>
            </a:endParaRPr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0"/>
          </p:nvPr>
        </p:nvSpPr>
        <p:spPr>
          <a:xfrm>
            <a:off x="323529" y="245392"/>
            <a:ext cx="11573197" cy="724247"/>
          </a:xfrm>
        </p:spPr>
        <p:txBody>
          <a:bodyPr/>
          <a:lstStyle/>
          <a:p>
            <a:r>
              <a:rPr lang="uk-UA" sz="3200" dirty="0">
                <a:solidFill>
                  <a:srgbClr val="FF0000"/>
                </a:solidFill>
              </a:rPr>
              <a:t>Загальнохірургічні ріжучі інструменти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10565" y="969639"/>
            <a:ext cx="1987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sz="2400" b="1" dirty="0" smtClean="0">
                <a:solidFill>
                  <a:srgbClr val="00B0F0"/>
                </a:solidFill>
              </a:rPr>
              <a:t>СКАЛЬПЕЛІ</a:t>
            </a:r>
            <a:endParaRPr lang="uk-UA" sz="2400" dirty="0">
              <a:solidFill>
                <a:srgbClr val="00B0F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037" y="1599602"/>
            <a:ext cx="5733146" cy="2871189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75388266"/>
              </p:ext>
            </p:extLst>
          </p:nvPr>
        </p:nvGraphicFramePr>
        <p:xfrm>
          <a:off x="2572716" y="4639089"/>
          <a:ext cx="9121979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2156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920" y="0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316" y="759752"/>
            <a:ext cx="1986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B0F0"/>
                </a:solidFill>
              </a:rPr>
              <a:t>НОЖІ МЕДИЧНІ.</a:t>
            </a:r>
            <a:endParaRPr lang="uk-UA" b="1" dirty="0">
              <a:solidFill>
                <a:srgbClr val="00B0F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35307298"/>
              </p:ext>
            </p:extLst>
          </p:nvPr>
        </p:nvGraphicFramePr>
        <p:xfrm>
          <a:off x="314037" y="1487054"/>
          <a:ext cx="6511636" cy="43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8893" y="1394721"/>
            <a:ext cx="1900959" cy="20734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458236">
            <a:off x="7924883" y="3051619"/>
            <a:ext cx="1462865" cy="29960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13729">
            <a:off x="9692781" y="1857312"/>
            <a:ext cx="2171928" cy="145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57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920" y="0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316" y="759752"/>
            <a:ext cx="2334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B0F0"/>
                </a:solidFill>
              </a:rPr>
              <a:t>НОЖИЦІ МЕДИЧНІ </a:t>
            </a:r>
            <a:endParaRPr lang="uk-UA" b="1" dirty="0">
              <a:solidFill>
                <a:srgbClr val="00B0F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6831" y="1242505"/>
            <a:ext cx="10529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mtClean="0">
                <a:solidFill>
                  <a:srgbClr val="002060"/>
                </a:solidFill>
              </a:rPr>
              <a:t>Ножиці медичні являють собою дволезий медичний інструмент, призначений для розрізання тканин або медичних матеріалів зустрічним рухом робочих частин</a:t>
            </a:r>
            <a:endParaRPr lang="uk-UA" dirty="0">
              <a:solidFill>
                <a:srgbClr val="002060"/>
              </a:solidFill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899248918"/>
              </p:ext>
            </p:extLst>
          </p:nvPr>
        </p:nvGraphicFramePr>
        <p:xfrm>
          <a:off x="424871" y="2697018"/>
          <a:ext cx="10721413" cy="3639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404845" y="2108261"/>
            <a:ext cx="642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ЗАЛЕЖНО ВІД ХАРАКТЕРУ ЦЬОГО РУХУ РОЗРІЗНЯЮТЬ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2642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920" y="0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90472" y="759751"/>
            <a:ext cx="3527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B0F0"/>
                </a:solidFill>
              </a:rPr>
              <a:t> НОЖИЦІ ХІРУРГІЧНІ  </a:t>
            </a:r>
            <a:endParaRPr lang="uk-UA" b="1" dirty="0">
              <a:solidFill>
                <a:srgbClr val="00B0F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85343380"/>
              </p:ext>
            </p:extLst>
          </p:nvPr>
        </p:nvGraphicFramePr>
        <p:xfrm>
          <a:off x="1358018" y="1242503"/>
          <a:ext cx="9022471" cy="518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9650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920" y="0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90472" y="759751"/>
            <a:ext cx="3527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B0F0"/>
                </a:solidFill>
              </a:rPr>
              <a:t> НОЖИЦІ ДОПОМІЖНІ </a:t>
            </a:r>
            <a:endParaRPr lang="uk-UA" b="1" dirty="0">
              <a:solidFill>
                <a:srgbClr val="00B0F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90950126"/>
              </p:ext>
            </p:extLst>
          </p:nvPr>
        </p:nvGraphicFramePr>
        <p:xfrm>
          <a:off x="692727" y="1519594"/>
          <a:ext cx="6096000" cy="3698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5821" y="1395846"/>
            <a:ext cx="2445904" cy="2445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8689" y="4337554"/>
            <a:ext cx="29718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32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4920" y="0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316" y="759752"/>
            <a:ext cx="2334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B0F0"/>
                </a:solidFill>
              </a:rPr>
              <a:t>НОЖИЦІ МЕДИЧНІ </a:t>
            </a:r>
            <a:endParaRPr lang="uk-UA" b="1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4592" y="1129084"/>
            <a:ext cx="11259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У БУДОВІ НОЖИЦЬ РОЗРІЗНЯЮТЬ ГІЛКИ, ЗАМОК, ПРИКІЛЬЦЕВІ ТА РОБОЧІ ЧАСТИНИ (ЛЕЗА З РІЖУЧИМИ КРАЯМИ). РОБОЧІ ЧАСТИНИ НОЖИЦЬ МОЖУТЬ БУТИ ПРЯМИМИ І ВИГНУТИМИ.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303" y="1967345"/>
            <a:ext cx="6356426" cy="47752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808780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9502" y="92364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471" y="1434313"/>
            <a:ext cx="10815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Долота медичні  — однолезі медичні інструменти, які мають леза з двостороннім заточуванням, перпендикулярні до осі інструмента. Призначені для розтину кісткових тканин за допомогою молотка. 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6661" y="901838"/>
            <a:ext cx="2357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ДОЛОТА МЕДИЧНІ </a:t>
            </a: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3127" y="92364"/>
            <a:ext cx="1736805" cy="1157870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33918710"/>
              </p:ext>
            </p:extLst>
          </p:nvPr>
        </p:nvGraphicFramePr>
        <p:xfrm>
          <a:off x="369454" y="2599361"/>
          <a:ext cx="6096000" cy="370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818" y="2196211"/>
            <a:ext cx="4138158" cy="425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95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9502" y="92364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471" y="1434313"/>
            <a:ext cx="10815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Распатори </a:t>
            </a:r>
            <a:r>
              <a:rPr lang="uk-UA" dirty="0" smtClean="0">
                <a:solidFill>
                  <a:srgbClr val="0070C0"/>
                </a:solidFill>
              </a:rPr>
              <a:t>— </a:t>
            </a:r>
            <a:r>
              <a:rPr lang="uk-UA" dirty="0">
                <a:solidFill>
                  <a:srgbClr val="0070C0"/>
                </a:solidFill>
              </a:rPr>
              <a:t>однолезі медичні інструменти з робочою частиною, перпендикулярною до поздовжньої осі, і з робочим поступальним рухом уздовж осі, призначені для відділення окістя від кістки, сепарації твердого піднебіння і відшарування тканин.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06661" y="901838"/>
            <a:ext cx="2802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РАСПАТОРИ МЕДИЧНІ </a:t>
            </a: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341" y="366600"/>
            <a:ext cx="1605714" cy="10704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751" y="2625831"/>
            <a:ext cx="4995895" cy="3715465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30561115"/>
              </p:ext>
            </p:extLst>
          </p:nvPr>
        </p:nvGraphicFramePr>
        <p:xfrm>
          <a:off x="526471" y="2625831"/>
          <a:ext cx="6096000" cy="3756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36092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9502" y="92364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8108" y="1249688"/>
            <a:ext cx="10815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Ложки </a:t>
            </a:r>
            <a:r>
              <a:rPr lang="uk-UA" dirty="0">
                <a:solidFill>
                  <a:srgbClr val="0070C0"/>
                </a:solidFill>
              </a:rPr>
              <a:t>медичні — однолезі інструменти, призначені для вискоблювання кісткових порожнин (гострі ложки) і патологічних утворень у м’яких тканинах (тупі ложки). Ложки складаються з ручки і стрижня, на кінці якого є кругла або овальна ложка.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3174" y="880356"/>
            <a:ext cx="2238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uk-UA" b="1" dirty="0" smtClean="0">
                <a:solidFill>
                  <a:srgbClr val="0070C0"/>
                </a:solidFill>
              </a:rPr>
              <a:t>ЛОЖКИ</a:t>
            </a:r>
            <a:r>
              <a:rPr lang="ru-RU" b="1" dirty="0" smtClean="0">
                <a:solidFill>
                  <a:srgbClr val="0070C0"/>
                </a:solidFill>
              </a:rPr>
              <a:t> МЕДИЧНІ </a:t>
            </a:r>
            <a:endParaRPr lang="uk-UA" b="1" dirty="0">
              <a:solidFill>
                <a:srgbClr val="0070C0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348489050"/>
              </p:ext>
            </p:extLst>
          </p:nvPr>
        </p:nvGraphicFramePr>
        <p:xfrm>
          <a:off x="286326" y="2413148"/>
          <a:ext cx="6096000" cy="371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9282108" y="3396265"/>
            <a:ext cx="3709245" cy="14500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1691" y="226668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6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9502" y="92364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8108" y="1249688"/>
            <a:ext cx="10815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Пили медичні 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— багатолезі медичні інструменти із зубами, розведеними в сторони: парні — в одну, непарні — в протилежні. Призначені для роботи з кістковою тканиною і розрізання гіпсових пов’язок. Кожна пила має робочу частину (полотно) і утримувач полотна.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3174" y="880356"/>
            <a:ext cx="1981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uk-UA" b="1" dirty="0" smtClean="0">
                <a:solidFill>
                  <a:srgbClr val="0070C0"/>
                </a:solidFill>
              </a:rPr>
              <a:t>ПИЛИ МЕДИЧНІ</a:t>
            </a:r>
            <a:endParaRPr lang="uk-UA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55784820"/>
              </p:ext>
            </p:extLst>
          </p:nvPr>
        </p:nvGraphicFramePr>
        <p:xfrm>
          <a:off x="608103" y="2394633"/>
          <a:ext cx="10646405" cy="4190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8907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9502" y="92364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065022"/>
            <a:ext cx="11060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70C0"/>
                </a:solidFill>
              </a:rPr>
              <a:t>Кусачки кісткові 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— шарнірний дволезий інструмент, призначений для перекушування кісткових тканин при операціях шляхом змикання лез. Кусачки складаються з двох масивних половинок (гілок), з’єднаних гвинтовим шарнірним замком, який може бути одношарнірним або багатошарнірним (з подвійною передачею). Замок ділить кусачки на робочі частини (губки) і рукоятки.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1574" y="741596"/>
            <a:ext cx="2442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uk-UA" b="1" dirty="0" smtClean="0">
                <a:solidFill>
                  <a:srgbClr val="0070C0"/>
                </a:solidFill>
              </a:rPr>
              <a:t>КУСАЧКИ КІСТКОВІ </a:t>
            </a:r>
            <a:endParaRPr lang="uk-UA" b="1" dirty="0">
              <a:solidFill>
                <a:srgbClr val="0070C0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93499386"/>
              </p:ext>
            </p:extLst>
          </p:nvPr>
        </p:nvGraphicFramePr>
        <p:xfrm>
          <a:off x="88683" y="2295502"/>
          <a:ext cx="7346899" cy="4150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2347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063460"/>
            <a:ext cx="6336145" cy="554054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650183" y="1625421"/>
            <a:ext cx="5292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Кусачки медичні кісткові:</a:t>
            </a:r>
          </a:p>
          <a:p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/>
              <a:t>А – одношарнірні:</a:t>
            </a:r>
          </a:p>
          <a:p>
            <a:r>
              <a:rPr lang="uk-UA" dirty="0" smtClean="0"/>
              <a:t>1 </a:t>
            </a:r>
            <a:r>
              <a:rPr lang="uk-UA" dirty="0"/>
              <a:t>– з круглими губками прямі</a:t>
            </a:r>
            <a:r>
              <a:rPr lang="uk-UA" dirty="0" smtClean="0"/>
              <a:t>;</a:t>
            </a:r>
          </a:p>
          <a:p>
            <a:r>
              <a:rPr lang="uk-UA" dirty="0" smtClean="0"/>
              <a:t> </a:t>
            </a:r>
            <a:r>
              <a:rPr lang="uk-UA" dirty="0"/>
              <a:t>2 – з круглими губками вигнуті</a:t>
            </a:r>
            <a:r>
              <a:rPr lang="uk-UA" dirty="0" smtClean="0"/>
              <a:t>;</a:t>
            </a:r>
          </a:p>
          <a:p>
            <a:r>
              <a:rPr lang="uk-UA" dirty="0" smtClean="0"/>
              <a:t> </a:t>
            </a:r>
            <a:r>
              <a:rPr lang="uk-UA" dirty="0"/>
              <a:t>3 – багнетоподібні з вузькими овальними губками</a:t>
            </a:r>
            <a:r>
              <a:rPr lang="uk-UA" dirty="0" smtClean="0"/>
              <a:t>;</a:t>
            </a:r>
          </a:p>
          <a:p>
            <a:r>
              <a:rPr lang="uk-UA" dirty="0" smtClean="0"/>
              <a:t> </a:t>
            </a:r>
            <a:r>
              <a:rPr lang="uk-UA" dirty="0"/>
              <a:t>4 – з прямими списоподібними губками, потужні</a:t>
            </a:r>
            <a:r>
              <a:rPr lang="uk-UA" dirty="0" smtClean="0"/>
              <a:t>;</a:t>
            </a:r>
          </a:p>
          <a:p>
            <a:r>
              <a:rPr lang="uk-UA" dirty="0" smtClean="0"/>
              <a:t> </a:t>
            </a:r>
            <a:r>
              <a:rPr lang="uk-UA" dirty="0"/>
              <a:t>5 – з прямими губками, вигнуті (за Лістоном).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 Б </a:t>
            </a:r>
            <a:r>
              <a:rPr lang="uk-UA" dirty="0">
                <a:solidFill>
                  <a:srgbClr val="0070C0"/>
                </a:solidFill>
              </a:rPr>
              <a:t>– з подвійною передачею:</a:t>
            </a:r>
          </a:p>
          <a:p>
            <a:r>
              <a:rPr lang="uk-UA" dirty="0" smtClean="0"/>
              <a:t>1 </a:t>
            </a:r>
            <a:r>
              <a:rPr lang="uk-UA" dirty="0"/>
              <a:t>– з овальними губками, вигнуті вертикально; 2 – з круглими губками, вигнуті вертикально</a:t>
            </a:r>
            <a:r>
              <a:rPr lang="uk-UA" dirty="0" smtClean="0"/>
              <a:t>;</a:t>
            </a:r>
          </a:p>
          <a:p>
            <a:r>
              <a:rPr lang="uk-UA" dirty="0" smtClean="0"/>
              <a:t> </a:t>
            </a:r>
            <a:r>
              <a:rPr lang="uk-UA" dirty="0"/>
              <a:t>3 – з овальними губками, вигнуті горизонтально (за Борхардтом); </a:t>
            </a:r>
            <a:endParaRPr lang="uk-UA" dirty="0" smtClean="0"/>
          </a:p>
          <a:p>
            <a:r>
              <a:rPr lang="uk-UA" dirty="0" smtClean="0"/>
              <a:t>4 </a:t>
            </a:r>
            <a:r>
              <a:rPr lang="uk-UA" dirty="0"/>
              <a:t>– з прямими губками, вигнуті вертикально.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59502" y="92364"/>
            <a:ext cx="816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Загальнохірургічні ріжучі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289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59502" y="92364"/>
            <a:ext cx="8635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rgbClr val="FF0000"/>
                </a:solidFill>
              </a:rPr>
              <a:t>Загальнохірургічні </a:t>
            </a:r>
            <a:r>
              <a:rPr lang="uk-UA" sz="3600" dirty="0" smtClean="0">
                <a:solidFill>
                  <a:srgbClr val="FF0000"/>
                </a:solidFill>
              </a:rPr>
              <a:t>затискні інструменти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1127" y="824912"/>
            <a:ext cx="111205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70C0"/>
                </a:solidFill>
              </a:rPr>
              <a:t>Затискні медичні інструменти </a:t>
            </a:r>
            <a:r>
              <a:rPr lang="uk-UA" dirty="0">
                <a:solidFill>
                  <a:srgbClr val="0070C0"/>
                </a:solidFill>
              </a:rPr>
              <a:t>— інструменти, що складаються з двох половин, зустрічний рух яких здійснюється за допомогою шарніра, повзуна пружини або за принципом замка з віссю для зачеплення і затиснення органів і тканин людини, медичних матеріалів, предметів або інструментів. Вони призначені для зупинення кровотеч із пошкоджених судин, стискання трубчастих судин і порожнистих органів при їх резекції, утримання і фіксації органів з метою запобігання їх довільному переміщенню, а також для подачі інструментів і перев’язувального матеріалу.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2624" y="2821123"/>
            <a:ext cx="3875839" cy="375098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621" y="2758694"/>
            <a:ext cx="5476875" cy="387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29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59502" y="92364"/>
            <a:ext cx="86359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rgbClr val="FF0000"/>
                </a:solidFill>
              </a:rPr>
              <a:t>Загальнохірургічні </a:t>
            </a:r>
            <a:r>
              <a:rPr lang="uk-UA" sz="3600" dirty="0" smtClean="0">
                <a:solidFill>
                  <a:srgbClr val="FF0000"/>
                </a:solidFill>
              </a:rPr>
              <a:t>затискні інструменти</a:t>
            </a:r>
          </a:p>
          <a:p>
            <a:r>
              <a:rPr lang="uk-UA" altLang="uk-UA" sz="3600" b="1" dirty="0" smtClean="0"/>
              <a:t>За функціональним призначенням</a:t>
            </a:r>
            <a:endParaRPr lang="uk-UA" sz="3600" dirty="0">
              <a:solidFill>
                <a:srgbClr val="FF0000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25112871"/>
              </p:ext>
            </p:extLst>
          </p:nvPr>
        </p:nvGraphicFramePr>
        <p:xfrm>
          <a:off x="387927" y="1674383"/>
          <a:ext cx="5384800" cy="4550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83" y="1761423"/>
            <a:ext cx="5429302" cy="44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29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9720" y="304801"/>
            <a:ext cx="86359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rgbClr val="FF0000"/>
                </a:solidFill>
              </a:rPr>
              <a:t>Загальнохірургічні </a:t>
            </a:r>
            <a:r>
              <a:rPr lang="uk-UA" sz="3600" dirty="0" smtClean="0">
                <a:solidFill>
                  <a:srgbClr val="FF0000"/>
                </a:solidFill>
              </a:rPr>
              <a:t>затискні інструменти</a:t>
            </a:r>
          </a:p>
          <a:p>
            <a:r>
              <a:rPr lang="uk-UA" sz="3600" b="1" dirty="0">
                <a:solidFill>
                  <a:srgbClr val="0070C0"/>
                </a:solidFill>
              </a:rPr>
              <a:t>За силою дії на </a:t>
            </a:r>
            <a:r>
              <a:rPr lang="uk-UA" sz="3600" b="1" dirty="0" smtClean="0">
                <a:solidFill>
                  <a:srgbClr val="0070C0"/>
                </a:solidFill>
              </a:rPr>
              <a:t>тканини</a:t>
            </a:r>
            <a:endParaRPr lang="uk-UA" sz="36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66076704"/>
              </p:ext>
            </p:extLst>
          </p:nvPr>
        </p:nvGraphicFramePr>
        <p:xfrm>
          <a:off x="360219" y="1505130"/>
          <a:ext cx="11222182" cy="2576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66" y="4156362"/>
            <a:ext cx="3740149" cy="25264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2763" y="4156361"/>
            <a:ext cx="3131128" cy="2526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5038" y="4221150"/>
            <a:ext cx="3193397" cy="246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96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069" y="1320234"/>
            <a:ext cx="4875731" cy="4036291"/>
          </a:xfrm>
          <a:prstGeom prst="rect">
            <a:avLst/>
          </a:prstGeom>
          <a:ln>
            <a:solidFill>
              <a:srgbClr val="002060"/>
            </a:solidFill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7929863"/>
              </p:ext>
            </p:extLst>
          </p:nvPr>
        </p:nvGraphicFramePr>
        <p:xfrm>
          <a:off x="249384" y="1541906"/>
          <a:ext cx="6446980" cy="4831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85197" y="288697"/>
            <a:ext cx="551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ЗАГАЛЬНОХІРУРГІЧНІ ЗАТИСКНІ ІНСТРУМЕНТИ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85197" y="883004"/>
            <a:ext cx="3173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ЗАТИСКАЧІ КРОВОСПИННІ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545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70920" y="1868115"/>
            <a:ext cx="5218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https://www.youtube.com/watch?v=cvkshXyN_JA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15799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5410B6B-6011-421E-B292-D2F9EB28C1AF}"/>
              </a:ext>
            </a:extLst>
          </p:cNvPr>
          <p:cNvGrpSpPr/>
          <p:nvPr/>
        </p:nvGrpSpPr>
        <p:grpSpPr>
          <a:xfrm>
            <a:off x="-652519" y="3762837"/>
            <a:ext cx="12969199" cy="2665260"/>
            <a:chOff x="-491345" y="1077822"/>
            <a:chExt cx="10267188" cy="210997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394E979-B09C-4577-A5F2-9EB206B59E10}"/>
                </a:ext>
              </a:extLst>
            </p:cNvPr>
            <p:cNvGrpSpPr/>
            <p:nvPr/>
          </p:nvGrpSpPr>
          <p:grpSpPr>
            <a:xfrm>
              <a:off x="-491345" y="1077822"/>
              <a:ext cx="10267188" cy="2109978"/>
              <a:chOff x="-491345" y="1077822"/>
              <a:chExt cx="10267188" cy="210997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474E62D-6D21-44E1-B7B1-8BBFB0106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99443" y="1808913"/>
                <a:ext cx="1676400" cy="495300"/>
              </a:xfrm>
              <a:custGeom>
                <a:avLst/>
                <a:gdLst>
                  <a:gd name="connsiteX0" fmla="*/ 0 w 1676400"/>
                  <a:gd name="connsiteY0" fmla="*/ 0 h 495300"/>
                  <a:gd name="connsiteX1" fmla="*/ 1684782 w 1676400"/>
                  <a:gd name="connsiteY1" fmla="*/ 0 h 495300"/>
                  <a:gd name="connsiteX2" fmla="*/ 1684782 w 1676400"/>
                  <a:gd name="connsiteY2" fmla="*/ 498348 h 495300"/>
                  <a:gd name="connsiteX3" fmla="*/ 0 w 1676400"/>
                  <a:gd name="connsiteY3" fmla="*/ 498348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6400" h="495300">
                    <a:moveTo>
                      <a:pt x="0" y="0"/>
                    </a:moveTo>
                    <a:lnTo>
                      <a:pt x="1684782" y="0"/>
                    </a:lnTo>
                    <a:lnTo>
                      <a:pt x="1684782" y="498348"/>
                    </a:lnTo>
                    <a:lnTo>
                      <a:pt x="0" y="498348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928CE9C-1948-44F3-A7A6-B5C4C2E28A46}"/>
                  </a:ext>
                </a:extLst>
              </p:cNvPr>
              <p:cNvSpPr/>
              <p:nvPr/>
            </p:nvSpPr>
            <p:spPr>
              <a:xfrm>
                <a:off x="8125446" y="1833631"/>
                <a:ext cx="1600200" cy="409575"/>
              </a:xfrm>
              <a:custGeom>
                <a:avLst/>
                <a:gdLst>
                  <a:gd name="connsiteX0" fmla="*/ 1578769 w 1600200"/>
                  <a:gd name="connsiteY0" fmla="*/ 285274 h 409575"/>
                  <a:gd name="connsiteX1" fmla="*/ 1285398 w 1600200"/>
                  <a:gd name="connsiteY1" fmla="*/ 285274 h 409575"/>
                  <a:gd name="connsiteX2" fmla="*/ 1257776 w 1600200"/>
                  <a:gd name="connsiteY2" fmla="*/ 323374 h 409575"/>
                  <a:gd name="connsiteX3" fmla="*/ 1217771 w 1600200"/>
                  <a:gd name="connsiteY3" fmla="*/ 153829 h 409575"/>
                  <a:gd name="connsiteX4" fmla="*/ 1181576 w 1600200"/>
                  <a:gd name="connsiteY4" fmla="*/ 285274 h 409575"/>
                  <a:gd name="connsiteX5" fmla="*/ 1093946 w 1600200"/>
                  <a:gd name="connsiteY5" fmla="*/ 285274 h 409575"/>
                  <a:gd name="connsiteX6" fmla="*/ 1080611 w 1600200"/>
                  <a:gd name="connsiteY6" fmla="*/ 335756 h 409575"/>
                  <a:gd name="connsiteX7" fmla="*/ 1056798 w 1600200"/>
                  <a:gd name="connsiteY7" fmla="*/ 277654 h 409575"/>
                  <a:gd name="connsiteX8" fmla="*/ 1032986 w 1600200"/>
                  <a:gd name="connsiteY8" fmla="*/ 322421 h 409575"/>
                  <a:gd name="connsiteX9" fmla="*/ 988219 w 1600200"/>
                  <a:gd name="connsiteY9" fmla="*/ 21431 h 409575"/>
                  <a:gd name="connsiteX10" fmla="*/ 932973 w 1600200"/>
                  <a:gd name="connsiteY10" fmla="*/ 393859 h 409575"/>
                  <a:gd name="connsiteX11" fmla="*/ 912019 w 1600200"/>
                  <a:gd name="connsiteY11" fmla="*/ 285274 h 409575"/>
                  <a:gd name="connsiteX12" fmla="*/ 686276 w 1600200"/>
                  <a:gd name="connsiteY12" fmla="*/ 285274 h 409575"/>
                  <a:gd name="connsiteX13" fmla="*/ 656748 w 1600200"/>
                  <a:gd name="connsiteY13" fmla="*/ 344329 h 409575"/>
                  <a:gd name="connsiteX14" fmla="*/ 621506 w 1600200"/>
                  <a:gd name="connsiteY14" fmla="*/ 150971 h 409575"/>
                  <a:gd name="connsiteX15" fmla="*/ 578644 w 1600200"/>
                  <a:gd name="connsiteY15" fmla="*/ 285274 h 409575"/>
                  <a:gd name="connsiteX16" fmla="*/ 491966 w 1600200"/>
                  <a:gd name="connsiteY16" fmla="*/ 285274 h 409575"/>
                  <a:gd name="connsiteX17" fmla="*/ 467201 w 1600200"/>
                  <a:gd name="connsiteY17" fmla="*/ 322421 h 409575"/>
                  <a:gd name="connsiteX18" fmla="*/ 441484 w 1600200"/>
                  <a:gd name="connsiteY18" fmla="*/ 275749 h 409575"/>
                  <a:gd name="connsiteX19" fmla="*/ 408146 w 1600200"/>
                  <a:gd name="connsiteY19" fmla="*/ 336709 h 409575"/>
                  <a:gd name="connsiteX20" fmla="*/ 376714 w 1600200"/>
                  <a:gd name="connsiteY20" fmla="*/ 72866 h 409575"/>
                  <a:gd name="connsiteX21" fmla="*/ 335756 w 1600200"/>
                  <a:gd name="connsiteY21" fmla="*/ 377666 h 409575"/>
                  <a:gd name="connsiteX22" fmla="*/ 308134 w 1600200"/>
                  <a:gd name="connsiteY22" fmla="*/ 285274 h 409575"/>
                  <a:gd name="connsiteX23" fmla="*/ 238601 w 1600200"/>
                  <a:gd name="connsiteY23" fmla="*/ 285274 h 409575"/>
                  <a:gd name="connsiteX24" fmla="*/ 210026 w 1600200"/>
                  <a:gd name="connsiteY24" fmla="*/ 237649 h 409575"/>
                  <a:gd name="connsiteX25" fmla="*/ 177641 w 1600200"/>
                  <a:gd name="connsiteY25" fmla="*/ 285274 h 409575"/>
                  <a:gd name="connsiteX26" fmla="*/ 21431 w 1600200"/>
                  <a:gd name="connsiteY26" fmla="*/ 285274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00200" h="409575">
                    <a:moveTo>
                      <a:pt x="1578769" y="285274"/>
                    </a:moveTo>
                    <a:lnTo>
                      <a:pt x="1285398" y="285274"/>
                    </a:lnTo>
                    <a:lnTo>
                      <a:pt x="1257776" y="323374"/>
                    </a:lnTo>
                    <a:lnTo>
                      <a:pt x="1217771" y="153829"/>
                    </a:lnTo>
                    <a:lnTo>
                      <a:pt x="1181576" y="285274"/>
                    </a:lnTo>
                    <a:lnTo>
                      <a:pt x="1093946" y="285274"/>
                    </a:lnTo>
                    <a:lnTo>
                      <a:pt x="1080611" y="335756"/>
                    </a:lnTo>
                    <a:lnTo>
                      <a:pt x="1056798" y="277654"/>
                    </a:lnTo>
                    <a:lnTo>
                      <a:pt x="1032986" y="322421"/>
                    </a:lnTo>
                    <a:lnTo>
                      <a:pt x="988219" y="21431"/>
                    </a:lnTo>
                    <a:lnTo>
                      <a:pt x="932973" y="393859"/>
                    </a:lnTo>
                    <a:lnTo>
                      <a:pt x="912019" y="285274"/>
                    </a:lnTo>
                    <a:lnTo>
                      <a:pt x="686276" y="285274"/>
                    </a:lnTo>
                    <a:lnTo>
                      <a:pt x="656748" y="344329"/>
                    </a:lnTo>
                    <a:lnTo>
                      <a:pt x="621506" y="150971"/>
                    </a:lnTo>
                    <a:lnTo>
                      <a:pt x="578644" y="285274"/>
                    </a:lnTo>
                    <a:lnTo>
                      <a:pt x="491966" y="285274"/>
                    </a:lnTo>
                    <a:lnTo>
                      <a:pt x="467201" y="322421"/>
                    </a:lnTo>
                    <a:lnTo>
                      <a:pt x="441484" y="275749"/>
                    </a:lnTo>
                    <a:lnTo>
                      <a:pt x="408146" y="336709"/>
                    </a:lnTo>
                    <a:lnTo>
                      <a:pt x="376714" y="72866"/>
                    </a:lnTo>
                    <a:lnTo>
                      <a:pt x="335756" y="377666"/>
                    </a:lnTo>
                    <a:lnTo>
                      <a:pt x="308134" y="285274"/>
                    </a:lnTo>
                    <a:lnTo>
                      <a:pt x="238601" y="285274"/>
                    </a:lnTo>
                    <a:lnTo>
                      <a:pt x="210026" y="237649"/>
                    </a:lnTo>
                    <a:lnTo>
                      <a:pt x="177641" y="285274"/>
                    </a:lnTo>
                    <a:lnTo>
                      <a:pt x="21431" y="285274"/>
                    </a:lnTo>
                  </a:path>
                </a:pathLst>
              </a:custGeom>
              <a:noFill/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44CE9DF-B4F5-4E54-B1DD-04A2FB9CA5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8934" r="1"/>
              <a:stretch/>
            </p:blipFill>
            <p:spPr>
              <a:xfrm>
                <a:off x="-491345" y="1797483"/>
                <a:ext cx="5676900" cy="495300"/>
              </a:xfrm>
              <a:custGeom>
                <a:avLst/>
                <a:gdLst>
                  <a:gd name="connsiteX0" fmla="*/ 0 w 5676900"/>
                  <a:gd name="connsiteY0" fmla="*/ 0 h 495300"/>
                  <a:gd name="connsiteX1" fmla="*/ 5685282 w 5676900"/>
                  <a:gd name="connsiteY1" fmla="*/ 0 h 495300"/>
                  <a:gd name="connsiteX2" fmla="*/ 5685282 w 5676900"/>
                  <a:gd name="connsiteY2" fmla="*/ 500634 h 495300"/>
                  <a:gd name="connsiteX3" fmla="*/ 0 w 5676900"/>
                  <a:gd name="connsiteY3" fmla="*/ 500634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76900" h="495300">
                    <a:moveTo>
                      <a:pt x="0" y="0"/>
                    </a:moveTo>
                    <a:lnTo>
                      <a:pt x="5685282" y="0"/>
                    </a:lnTo>
                    <a:lnTo>
                      <a:pt x="5685282" y="500634"/>
                    </a:lnTo>
                    <a:lnTo>
                      <a:pt x="0" y="500634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DE13F53-8EF6-4B38-99FF-9CB84A6B2EBF}"/>
                  </a:ext>
                </a:extLst>
              </p:cNvPr>
              <p:cNvSpPr/>
              <p:nvPr/>
            </p:nvSpPr>
            <p:spPr>
              <a:xfrm>
                <a:off x="14351" y="1860842"/>
                <a:ext cx="5196891" cy="372428"/>
              </a:xfrm>
              <a:custGeom>
                <a:avLst/>
                <a:gdLst>
                  <a:gd name="connsiteX0" fmla="*/ 5579269 w 5600700"/>
                  <a:gd name="connsiteY0" fmla="*/ 285274 h 409575"/>
                  <a:gd name="connsiteX1" fmla="*/ 5285899 w 5600700"/>
                  <a:gd name="connsiteY1" fmla="*/ 285274 h 409575"/>
                  <a:gd name="connsiteX2" fmla="*/ 5258277 w 5600700"/>
                  <a:gd name="connsiteY2" fmla="*/ 323374 h 409575"/>
                  <a:gd name="connsiteX3" fmla="*/ 5218271 w 5600700"/>
                  <a:gd name="connsiteY3" fmla="*/ 153829 h 409575"/>
                  <a:gd name="connsiteX4" fmla="*/ 5182077 w 5600700"/>
                  <a:gd name="connsiteY4" fmla="*/ 285274 h 409575"/>
                  <a:gd name="connsiteX5" fmla="*/ 5094446 w 5600700"/>
                  <a:gd name="connsiteY5" fmla="*/ 285274 h 409575"/>
                  <a:gd name="connsiteX6" fmla="*/ 5081111 w 5600700"/>
                  <a:gd name="connsiteY6" fmla="*/ 335756 h 409575"/>
                  <a:gd name="connsiteX7" fmla="*/ 5057299 w 5600700"/>
                  <a:gd name="connsiteY7" fmla="*/ 277654 h 409575"/>
                  <a:gd name="connsiteX8" fmla="*/ 5033486 w 5600700"/>
                  <a:gd name="connsiteY8" fmla="*/ 322421 h 409575"/>
                  <a:gd name="connsiteX9" fmla="*/ 4988719 w 5600700"/>
                  <a:gd name="connsiteY9" fmla="*/ 21431 h 409575"/>
                  <a:gd name="connsiteX10" fmla="*/ 4933474 w 5600700"/>
                  <a:gd name="connsiteY10" fmla="*/ 393859 h 409575"/>
                  <a:gd name="connsiteX11" fmla="*/ 4912519 w 5600700"/>
                  <a:gd name="connsiteY11" fmla="*/ 285274 h 409575"/>
                  <a:gd name="connsiteX12" fmla="*/ 4686777 w 5600700"/>
                  <a:gd name="connsiteY12" fmla="*/ 285274 h 409575"/>
                  <a:gd name="connsiteX13" fmla="*/ 4657249 w 5600700"/>
                  <a:gd name="connsiteY13" fmla="*/ 344329 h 409575"/>
                  <a:gd name="connsiteX14" fmla="*/ 4622006 w 5600700"/>
                  <a:gd name="connsiteY14" fmla="*/ 150971 h 409575"/>
                  <a:gd name="connsiteX15" fmla="*/ 4579144 w 5600700"/>
                  <a:gd name="connsiteY15" fmla="*/ 285274 h 409575"/>
                  <a:gd name="connsiteX16" fmla="*/ 4492466 w 5600700"/>
                  <a:gd name="connsiteY16" fmla="*/ 285274 h 409575"/>
                  <a:gd name="connsiteX17" fmla="*/ 4467702 w 5600700"/>
                  <a:gd name="connsiteY17" fmla="*/ 322421 h 409575"/>
                  <a:gd name="connsiteX18" fmla="*/ 4441984 w 5600700"/>
                  <a:gd name="connsiteY18" fmla="*/ 275749 h 409575"/>
                  <a:gd name="connsiteX19" fmla="*/ 4408646 w 5600700"/>
                  <a:gd name="connsiteY19" fmla="*/ 336709 h 409575"/>
                  <a:gd name="connsiteX20" fmla="*/ 4377214 w 5600700"/>
                  <a:gd name="connsiteY20" fmla="*/ 72866 h 409575"/>
                  <a:gd name="connsiteX21" fmla="*/ 4336256 w 5600700"/>
                  <a:gd name="connsiteY21" fmla="*/ 377666 h 409575"/>
                  <a:gd name="connsiteX22" fmla="*/ 4308634 w 5600700"/>
                  <a:gd name="connsiteY22" fmla="*/ 285274 h 409575"/>
                  <a:gd name="connsiteX23" fmla="*/ 4239102 w 5600700"/>
                  <a:gd name="connsiteY23" fmla="*/ 285274 h 409575"/>
                  <a:gd name="connsiteX24" fmla="*/ 4210527 w 5600700"/>
                  <a:gd name="connsiteY24" fmla="*/ 237649 h 409575"/>
                  <a:gd name="connsiteX25" fmla="*/ 4178141 w 5600700"/>
                  <a:gd name="connsiteY25" fmla="*/ 285274 h 409575"/>
                  <a:gd name="connsiteX26" fmla="*/ 21431 w 5600700"/>
                  <a:gd name="connsiteY26" fmla="*/ 285274 h 409575"/>
                  <a:gd name="connsiteX0" fmla="*/ 5196891 w 5196891"/>
                  <a:gd name="connsiteY0" fmla="*/ 263843 h 372428"/>
                  <a:gd name="connsiteX1" fmla="*/ 4903521 w 5196891"/>
                  <a:gd name="connsiteY1" fmla="*/ 263843 h 372428"/>
                  <a:gd name="connsiteX2" fmla="*/ 4875899 w 5196891"/>
                  <a:gd name="connsiteY2" fmla="*/ 301943 h 372428"/>
                  <a:gd name="connsiteX3" fmla="*/ 4835893 w 5196891"/>
                  <a:gd name="connsiteY3" fmla="*/ 132398 h 372428"/>
                  <a:gd name="connsiteX4" fmla="*/ 4799699 w 5196891"/>
                  <a:gd name="connsiteY4" fmla="*/ 263843 h 372428"/>
                  <a:gd name="connsiteX5" fmla="*/ 4712068 w 5196891"/>
                  <a:gd name="connsiteY5" fmla="*/ 263843 h 372428"/>
                  <a:gd name="connsiteX6" fmla="*/ 4698733 w 5196891"/>
                  <a:gd name="connsiteY6" fmla="*/ 314325 h 372428"/>
                  <a:gd name="connsiteX7" fmla="*/ 4674921 w 5196891"/>
                  <a:gd name="connsiteY7" fmla="*/ 256223 h 372428"/>
                  <a:gd name="connsiteX8" fmla="*/ 4651108 w 5196891"/>
                  <a:gd name="connsiteY8" fmla="*/ 300990 h 372428"/>
                  <a:gd name="connsiteX9" fmla="*/ 4606341 w 5196891"/>
                  <a:gd name="connsiteY9" fmla="*/ 0 h 372428"/>
                  <a:gd name="connsiteX10" fmla="*/ 4551096 w 5196891"/>
                  <a:gd name="connsiteY10" fmla="*/ 372428 h 372428"/>
                  <a:gd name="connsiteX11" fmla="*/ 4530141 w 5196891"/>
                  <a:gd name="connsiteY11" fmla="*/ 263843 h 372428"/>
                  <a:gd name="connsiteX12" fmla="*/ 4304399 w 5196891"/>
                  <a:gd name="connsiteY12" fmla="*/ 263843 h 372428"/>
                  <a:gd name="connsiteX13" fmla="*/ 4274871 w 5196891"/>
                  <a:gd name="connsiteY13" fmla="*/ 322898 h 372428"/>
                  <a:gd name="connsiteX14" fmla="*/ 4239628 w 5196891"/>
                  <a:gd name="connsiteY14" fmla="*/ 129540 h 372428"/>
                  <a:gd name="connsiteX15" fmla="*/ 4196766 w 5196891"/>
                  <a:gd name="connsiteY15" fmla="*/ 263843 h 372428"/>
                  <a:gd name="connsiteX16" fmla="*/ 4110088 w 5196891"/>
                  <a:gd name="connsiteY16" fmla="*/ 263843 h 372428"/>
                  <a:gd name="connsiteX17" fmla="*/ 4085324 w 5196891"/>
                  <a:gd name="connsiteY17" fmla="*/ 300990 h 372428"/>
                  <a:gd name="connsiteX18" fmla="*/ 4059606 w 5196891"/>
                  <a:gd name="connsiteY18" fmla="*/ 254318 h 372428"/>
                  <a:gd name="connsiteX19" fmla="*/ 4026268 w 5196891"/>
                  <a:gd name="connsiteY19" fmla="*/ 315278 h 372428"/>
                  <a:gd name="connsiteX20" fmla="*/ 3994836 w 5196891"/>
                  <a:gd name="connsiteY20" fmla="*/ 51435 h 372428"/>
                  <a:gd name="connsiteX21" fmla="*/ 3953878 w 5196891"/>
                  <a:gd name="connsiteY21" fmla="*/ 356235 h 372428"/>
                  <a:gd name="connsiteX22" fmla="*/ 3926256 w 5196891"/>
                  <a:gd name="connsiteY22" fmla="*/ 263843 h 372428"/>
                  <a:gd name="connsiteX23" fmla="*/ 3856724 w 5196891"/>
                  <a:gd name="connsiteY23" fmla="*/ 263843 h 372428"/>
                  <a:gd name="connsiteX24" fmla="*/ 3828149 w 5196891"/>
                  <a:gd name="connsiteY24" fmla="*/ 216218 h 372428"/>
                  <a:gd name="connsiteX25" fmla="*/ 3795763 w 5196891"/>
                  <a:gd name="connsiteY25" fmla="*/ 263843 h 372428"/>
                  <a:gd name="connsiteX26" fmla="*/ 0 w 5196891"/>
                  <a:gd name="connsiteY26" fmla="*/ 275874 h 372428"/>
                  <a:gd name="connsiteX0" fmla="*/ 5196891 w 5196891"/>
                  <a:gd name="connsiteY0" fmla="*/ 263843 h 372428"/>
                  <a:gd name="connsiteX1" fmla="*/ 4903521 w 5196891"/>
                  <a:gd name="connsiteY1" fmla="*/ 263843 h 372428"/>
                  <a:gd name="connsiteX2" fmla="*/ 4875899 w 5196891"/>
                  <a:gd name="connsiteY2" fmla="*/ 301943 h 372428"/>
                  <a:gd name="connsiteX3" fmla="*/ 4835893 w 5196891"/>
                  <a:gd name="connsiteY3" fmla="*/ 132398 h 372428"/>
                  <a:gd name="connsiteX4" fmla="*/ 4799699 w 5196891"/>
                  <a:gd name="connsiteY4" fmla="*/ 263843 h 372428"/>
                  <a:gd name="connsiteX5" fmla="*/ 4712068 w 5196891"/>
                  <a:gd name="connsiteY5" fmla="*/ 263843 h 372428"/>
                  <a:gd name="connsiteX6" fmla="*/ 4698733 w 5196891"/>
                  <a:gd name="connsiteY6" fmla="*/ 314325 h 372428"/>
                  <a:gd name="connsiteX7" fmla="*/ 4674921 w 5196891"/>
                  <a:gd name="connsiteY7" fmla="*/ 256223 h 372428"/>
                  <a:gd name="connsiteX8" fmla="*/ 4651108 w 5196891"/>
                  <a:gd name="connsiteY8" fmla="*/ 300990 h 372428"/>
                  <a:gd name="connsiteX9" fmla="*/ 4606341 w 5196891"/>
                  <a:gd name="connsiteY9" fmla="*/ 0 h 372428"/>
                  <a:gd name="connsiteX10" fmla="*/ 4551096 w 5196891"/>
                  <a:gd name="connsiteY10" fmla="*/ 372428 h 372428"/>
                  <a:gd name="connsiteX11" fmla="*/ 4530141 w 5196891"/>
                  <a:gd name="connsiteY11" fmla="*/ 263843 h 372428"/>
                  <a:gd name="connsiteX12" fmla="*/ 4304399 w 5196891"/>
                  <a:gd name="connsiteY12" fmla="*/ 263843 h 372428"/>
                  <a:gd name="connsiteX13" fmla="*/ 4274871 w 5196891"/>
                  <a:gd name="connsiteY13" fmla="*/ 322898 h 372428"/>
                  <a:gd name="connsiteX14" fmla="*/ 4239628 w 5196891"/>
                  <a:gd name="connsiteY14" fmla="*/ 129540 h 372428"/>
                  <a:gd name="connsiteX15" fmla="*/ 4196766 w 5196891"/>
                  <a:gd name="connsiteY15" fmla="*/ 263843 h 372428"/>
                  <a:gd name="connsiteX16" fmla="*/ 4110088 w 5196891"/>
                  <a:gd name="connsiteY16" fmla="*/ 263843 h 372428"/>
                  <a:gd name="connsiteX17" fmla="*/ 4085324 w 5196891"/>
                  <a:gd name="connsiteY17" fmla="*/ 300990 h 372428"/>
                  <a:gd name="connsiteX18" fmla="*/ 4059606 w 5196891"/>
                  <a:gd name="connsiteY18" fmla="*/ 254318 h 372428"/>
                  <a:gd name="connsiteX19" fmla="*/ 4026268 w 5196891"/>
                  <a:gd name="connsiteY19" fmla="*/ 315278 h 372428"/>
                  <a:gd name="connsiteX20" fmla="*/ 3994836 w 5196891"/>
                  <a:gd name="connsiteY20" fmla="*/ 51435 h 372428"/>
                  <a:gd name="connsiteX21" fmla="*/ 3953878 w 5196891"/>
                  <a:gd name="connsiteY21" fmla="*/ 356235 h 372428"/>
                  <a:gd name="connsiteX22" fmla="*/ 3926256 w 5196891"/>
                  <a:gd name="connsiteY22" fmla="*/ 263843 h 372428"/>
                  <a:gd name="connsiteX23" fmla="*/ 3856724 w 5196891"/>
                  <a:gd name="connsiteY23" fmla="*/ 263843 h 372428"/>
                  <a:gd name="connsiteX24" fmla="*/ 3828149 w 5196891"/>
                  <a:gd name="connsiteY24" fmla="*/ 216218 h 372428"/>
                  <a:gd name="connsiteX25" fmla="*/ 3795763 w 5196891"/>
                  <a:gd name="connsiteY25" fmla="*/ 263843 h 372428"/>
                  <a:gd name="connsiteX26" fmla="*/ 0 w 5196891"/>
                  <a:gd name="connsiteY26" fmla="*/ 263842 h 37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96891" h="372428">
                    <a:moveTo>
                      <a:pt x="5196891" y="263843"/>
                    </a:moveTo>
                    <a:lnTo>
                      <a:pt x="4903521" y="263843"/>
                    </a:lnTo>
                    <a:lnTo>
                      <a:pt x="4875899" y="301943"/>
                    </a:lnTo>
                    <a:lnTo>
                      <a:pt x="4835893" y="132398"/>
                    </a:lnTo>
                    <a:lnTo>
                      <a:pt x="4799699" y="263843"/>
                    </a:lnTo>
                    <a:lnTo>
                      <a:pt x="4712068" y="263843"/>
                    </a:lnTo>
                    <a:lnTo>
                      <a:pt x="4698733" y="314325"/>
                    </a:lnTo>
                    <a:lnTo>
                      <a:pt x="4674921" y="256223"/>
                    </a:lnTo>
                    <a:lnTo>
                      <a:pt x="4651108" y="300990"/>
                    </a:lnTo>
                    <a:lnTo>
                      <a:pt x="4606341" y="0"/>
                    </a:lnTo>
                    <a:lnTo>
                      <a:pt x="4551096" y="372428"/>
                    </a:lnTo>
                    <a:lnTo>
                      <a:pt x="4530141" y="263843"/>
                    </a:lnTo>
                    <a:lnTo>
                      <a:pt x="4304399" y="263843"/>
                    </a:lnTo>
                    <a:lnTo>
                      <a:pt x="4274871" y="322898"/>
                    </a:lnTo>
                    <a:lnTo>
                      <a:pt x="4239628" y="129540"/>
                    </a:lnTo>
                    <a:lnTo>
                      <a:pt x="4196766" y="263843"/>
                    </a:lnTo>
                    <a:lnTo>
                      <a:pt x="4110088" y="263843"/>
                    </a:lnTo>
                    <a:lnTo>
                      <a:pt x="4085324" y="300990"/>
                    </a:lnTo>
                    <a:lnTo>
                      <a:pt x="4059606" y="254318"/>
                    </a:lnTo>
                    <a:lnTo>
                      <a:pt x="4026268" y="315278"/>
                    </a:lnTo>
                    <a:lnTo>
                      <a:pt x="3994836" y="51435"/>
                    </a:lnTo>
                    <a:lnTo>
                      <a:pt x="3953878" y="356235"/>
                    </a:lnTo>
                    <a:lnTo>
                      <a:pt x="3926256" y="263843"/>
                    </a:lnTo>
                    <a:lnTo>
                      <a:pt x="3856724" y="263843"/>
                    </a:lnTo>
                    <a:lnTo>
                      <a:pt x="3828149" y="216218"/>
                    </a:lnTo>
                    <a:lnTo>
                      <a:pt x="3795763" y="263843"/>
                    </a:lnTo>
                    <a:lnTo>
                      <a:pt x="0" y="263842"/>
                    </a:lnTo>
                  </a:path>
                </a:pathLst>
              </a:custGeom>
              <a:noFill/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404E05A-C550-48DC-AF23-091129FB9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2352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266C0E3-1F97-4E8A-BE13-09E8C68B1D30}"/>
                  </a:ext>
                </a:extLst>
              </p:cNvPr>
              <p:cNvSpPr/>
              <p:nvPr/>
            </p:nvSpPr>
            <p:spPr>
              <a:xfrm>
                <a:off x="5117451" y="176600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027 w 800100"/>
                  <a:gd name="connsiteY2" fmla="*/ 676751 h 695325"/>
                  <a:gd name="connsiteX3" fmla="*/ 21431 w 800100"/>
                  <a:gd name="connsiteY3" fmla="*/ 349091 h 695325"/>
                  <a:gd name="connsiteX4" fmla="*/ 210027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027" y="676751"/>
                    </a:lnTo>
                    <a:lnTo>
                      <a:pt x="21431" y="349091"/>
                    </a:lnTo>
                    <a:lnTo>
                      <a:pt x="210027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D326577-A8A2-481E-B73B-DE69E2708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3852" y="2058516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EDF3D62-F28A-44E5-ABCD-94F0110C155A}"/>
                  </a:ext>
                </a:extLst>
              </p:cNvPr>
              <p:cNvSpPr/>
              <p:nvPr/>
            </p:nvSpPr>
            <p:spPr>
              <a:xfrm>
                <a:off x="5688951" y="209271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027 w 800100"/>
                  <a:gd name="connsiteY2" fmla="*/ 676751 h 695325"/>
                  <a:gd name="connsiteX3" fmla="*/ 21431 w 800100"/>
                  <a:gd name="connsiteY3" fmla="*/ 349091 h 695325"/>
                  <a:gd name="connsiteX4" fmla="*/ 210027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027" y="676751"/>
                    </a:lnTo>
                    <a:lnTo>
                      <a:pt x="21431" y="349091"/>
                    </a:lnTo>
                    <a:lnTo>
                      <a:pt x="210027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E380E09-C093-4D1D-A08A-845BC9523E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49280" y="140472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CF3A511-9611-4093-B594-6AE2F05BE879}"/>
                  </a:ext>
                </a:extLst>
              </p:cNvPr>
              <p:cNvSpPr/>
              <p:nvPr/>
            </p:nvSpPr>
            <p:spPr>
              <a:xfrm>
                <a:off x="5685141" y="143739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50044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50044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50044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50044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F51158A-E743-48FC-8224-04B98F0CE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4636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992C31C-769C-4343-961C-733B5FE310C1}"/>
                  </a:ext>
                </a:extLst>
              </p:cNvPr>
              <p:cNvSpPr/>
              <p:nvPr/>
            </p:nvSpPr>
            <p:spPr>
              <a:xfrm>
                <a:off x="7390116" y="1764098"/>
                <a:ext cx="800100" cy="695325"/>
              </a:xfrm>
              <a:custGeom>
                <a:avLst/>
                <a:gdLst>
                  <a:gd name="connsiteX0" fmla="*/ 778669 w 800100"/>
                  <a:gd name="connsiteY0" fmla="*/ 350044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50044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50044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50044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9CFF72F-5045-4C23-9D3C-8504DD170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18494" y="238770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38C6726-09E0-496A-8529-AFDF0C58F1CF}"/>
                  </a:ext>
                </a:extLst>
              </p:cNvPr>
              <p:cNvSpPr/>
              <p:nvPr/>
            </p:nvSpPr>
            <p:spPr>
              <a:xfrm>
                <a:off x="6252831" y="242132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7704 h 695325"/>
                  <a:gd name="connsiteX2" fmla="*/ 210979 w 800100"/>
                  <a:gd name="connsiteY2" fmla="*/ 677704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7704"/>
                    </a:lnTo>
                    <a:lnTo>
                      <a:pt x="210979" y="677704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2948EA9-DAD6-4BB2-A566-24B2D3CE3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18494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5EBC715-8A01-447B-964A-23145C52B0CB}"/>
                  </a:ext>
                </a:extLst>
              </p:cNvPr>
              <p:cNvSpPr/>
              <p:nvPr/>
            </p:nvSpPr>
            <p:spPr>
              <a:xfrm>
                <a:off x="6252831" y="176600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979 w 800100"/>
                  <a:gd name="connsiteY2" fmla="*/ 676751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979" y="676751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1D81EE9D-D152-4232-9D73-C3AB9943D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18494" y="1077822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177518C-AC45-48B6-8670-ABF6FEDA4A9C}"/>
                  </a:ext>
                </a:extLst>
              </p:cNvPr>
              <p:cNvSpPr/>
              <p:nvPr/>
            </p:nvSpPr>
            <p:spPr>
              <a:xfrm>
                <a:off x="6252831" y="110973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7704 h 695325"/>
                  <a:gd name="connsiteX2" fmla="*/ 210979 w 800100"/>
                  <a:gd name="connsiteY2" fmla="*/ 677704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7704"/>
                    </a:lnTo>
                    <a:lnTo>
                      <a:pt x="210979" y="677704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EC41258C-6DBC-474E-95C3-8577E3B9BE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85422" y="1409292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0AC16D1-7106-4E06-9F10-E08171AD3548}"/>
                  </a:ext>
                </a:extLst>
              </p:cNvPr>
              <p:cNvSpPr/>
              <p:nvPr/>
            </p:nvSpPr>
            <p:spPr>
              <a:xfrm>
                <a:off x="6820521" y="144215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1 w 800100"/>
                  <a:gd name="connsiteY1" fmla="*/ 676751 h 695325"/>
                  <a:gd name="connsiteX2" fmla="*/ 210978 w 800100"/>
                  <a:gd name="connsiteY2" fmla="*/ 676751 h 695325"/>
                  <a:gd name="connsiteX3" fmla="*/ 21431 w 800100"/>
                  <a:gd name="connsiteY3" fmla="*/ 349091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1" y="676751"/>
                    </a:lnTo>
                    <a:lnTo>
                      <a:pt x="210978" y="676751"/>
                    </a:lnTo>
                    <a:lnTo>
                      <a:pt x="21431" y="349091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87B65909-BFEA-4557-A8F7-1368CD7775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83136" y="205623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1F27F21-3210-4737-9FFC-A902445BB4B7}"/>
                  </a:ext>
                </a:extLst>
              </p:cNvPr>
              <p:cNvSpPr/>
              <p:nvPr/>
            </p:nvSpPr>
            <p:spPr>
              <a:xfrm>
                <a:off x="6818616" y="208890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49091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49091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EDCAEA2-8FB6-4956-9BA3-45DD62347B87}"/>
                  </a:ext>
                </a:extLst>
              </p:cNvPr>
              <p:cNvSpPr/>
              <p:nvPr/>
            </p:nvSpPr>
            <p:spPr>
              <a:xfrm>
                <a:off x="5662281" y="239655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780A0A-DCB2-4EF2-A847-4F54A38FCEA6}"/>
                  </a:ext>
                </a:extLst>
              </p:cNvPr>
              <p:cNvSpPr/>
              <p:nvPr/>
            </p:nvSpPr>
            <p:spPr>
              <a:xfrm>
                <a:off x="6411899" y="239655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3622B21-3B6F-4407-8482-809005EA2ADD}"/>
                  </a:ext>
                </a:extLst>
              </p:cNvPr>
              <p:cNvSpPr/>
              <p:nvPr/>
            </p:nvSpPr>
            <p:spPr>
              <a:xfrm>
                <a:off x="5087924" y="206413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6194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61E8961-28AD-4CC1-83B6-6CC96EA62D9F}"/>
                  </a:ext>
                </a:extLst>
              </p:cNvPr>
              <p:cNvSpPr/>
              <p:nvPr/>
            </p:nvSpPr>
            <p:spPr>
              <a:xfrm>
                <a:off x="5836589" y="206413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59281B8-AFE7-40CB-B94F-B556AFF30842}"/>
                  </a:ext>
                </a:extLst>
              </p:cNvPr>
              <p:cNvSpPr/>
              <p:nvPr/>
            </p:nvSpPr>
            <p:spPr>
              <a:xfrm>
                <a:off x="6223304" y="271945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7146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B7730AD-88C3-470D-95EE-6C592180BF8E}"/>
                  </a:ext>
                </a:extLst>
              </p:cNvPr>
              <p:cNvSpPr/>
              <p:nvPr/>
            </p:nvSpPr>
            <p:spPr>
              <a:xfrm>
                <a:off x="6971969" y="271945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8097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12EC327-9CE2-4E3E-995D-9523741564B3}"/>
                  </a:ext>
                </a:extLst>
              </p:cNvPr>
              <p:cNvSpPr/>
              <p:nvPr/>
            </p:nvSpPr>
            <p:spPr>
              <a:xfrm>
                <a:off x="6793851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64F6B07-D79E-40C5-9370-275725178352}"/>
                  </a:ext>
                </a:extLst>
              </p:cNvPr>
              <p:cNvSpPr/>
              <p:nvPr/>
            </p:nvSpPr>
            <p:spPr>
              <a:xfrm>
                <a:off x="7543469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142BC9D-D39A-498C-870F-CA011B16C9D5}"/>
                  </a:ext>
                </a:extLst>
              </p:cNvPr>
              <p:cNvSpPr/>
              <p:nvPr/>
            </p:nvSpPr>
            <p:spPr>
              <a:xfrm>
                <a:off x="6237591" y="20708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76D3A2E-7DF4-4EED-8D92-6C36414E8717}"/>
                  </a:ext>
                </a:extLst>
              </p:cNvPr>
              <p:cNvSpPr/>
              <p:nvPr/>
            </p:nvSpPr>
            <p:spPr>
              <a:xfrm>
                <a:off x="6986256" y="20708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66690D1-41D4-4E17-9F36-4685D44FD95E}"/>
                  </a:ext>
                </a:extLst>
              </p:cNvPr>
              <p:cNvSpPr/>
              <p:nvPr/>
            </p:nvSpPr>
            <p:spPr>
              <a:xfrm>
                <a:off x="6405231" y="10802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BED3960-5180-4AAA-80BD-DB951F6087FF}"/>
                  </a:ext>
                </a:extLst>
              </p:cNvPr>
              <p:cNvSpPr/>
              <p:nvPr/>
            </p:nvSpPr>
            <p:spPr>
              <a:xfrm>
                <a:off x="5281281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32F97BE-7DF7-47A9-BBD0-3F612C6B8108}"/>
                  </a:ext>
                </a:extLst>
              </p:cNvPr>
              <p:cNvSpPr/>
              <p:nvPr/>
            </p:nvSpPr>
            <p:spPr>
              <a:xfrm>
                <a:off x="5281281" y="23908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CBA1E20-2419-43C3-B456-E71DAB21F9CC}"/>
                  </a:ext>
                </a:extLst>
              </p:cNvPr>
              <p:cNvSpPr/>
              <p:nvPr/>
            </p:nvSpPr>
            <p:spPr>
              <a:xfrm>
                <a:off x="7928279" y="173266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87A11D9-84D4-462F-B4C5-66115E6124A9}"/>
                  </a:ext>
                </a:extLst>
              </p:cNvPr>
              <p:cNvSpPr/>
              <p:nvPr/>
            </p:nvSpPr>
            <p:spPr>
              <a:xfrm>
                <a:off x="7919706" y="238608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92FCEAB-A000-4946-943B-A214BDE3E562}"/>
                  </a:ext>
                </a:extLst>
              </p:cNvPr>
              <p:cNvSpPr/>
              <p:nvPr/>
            </p:nvSpPr>
            <p:spPr>
              <a:xfrm>
                <a:off x="5852781" y="272421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521403E-7E4A-4D69-99E3-E970DE2EEEB7}"/>
                  </a:ext>
                </a:extLst>
              </p:cNvPr>
              <p:cNvSpPr/>
              <p:nvPr/>
            </p:nvSpPr>
            <p:spPr>
              <a:xfrm>
                <a:off x="5848019" y="140500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0DA077-A86D-4C5E-A109-0CD4D25C15AC}"/>
                  </a:ext>
                </a:extLst>
              </p:cNvPr>
              <p:cNvSpPr/>
              <p:nvPr/>
            </p:nvSpPr>
            <p:spPr>
              <a:xfrm>
                <a:off x="6795756" y="109068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E5E8354-4811-4A2B-B804-87E9E34AA435}"/>
                  </a:ext>
                </a:extLst>
              </p:cNvPr>
              <p:cNvSpPr/>
              <p:nvPr/>
            </p:nvSpPr>
            <p:spPr>
              <a:xfrm>
                <a:off x="6414756" y="30518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8091443-1C9A-4177-A133-4E59C7496804}"/>
                  </a:ext>
                </a:extLst>
              </p:cNvPr>
              <p:cNvSpPr/>
              <p:nvPr/>
            </p:nvSpPr>
            <p:spPr>
              <a:xfrm>
                <a:off x="6809091" y="30518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A171E5-2C42-425D-A986-C20E6895EC2A}"/>
                  </a:ext>
                </a:extLst>
              </p:cNvPr>
              <p:cNvSpPr/>
              <p:nvPr/>
            </p:nvSpPr>
            <p:spPr>
              <a:xfrm>
                <a:off x="7357731" y="141834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0862ADA-C0A9-4A15-9EA8-24FF9446A7E3}"/>
                  </a:ext>
                </a:extLst>
              </p:cNvPr>
              <p:cNvSpPr/>
              <p:nvPr/>
            </p:nvSpPr>
            <p:spPr>
              <a:xfrm>
                <a:off x="5656566" y="17279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C72DF8A-B9C9-440C-8886-CF7F39063B84}"/>
                  </a:ext>
                </a:extLst>
              </p:cNvPr>
              <p:cNvSpPr/>
              <p:nvPr/>
            </p:nvSpPr>
            <p:spPr>
              <a:xfrm>
                <a:off x="6405231" y="17279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E23715B-EFB6-463F-814D-367600B33C79}"/>
                  </a:ext>
                </a:extLst>
              </p:cNvPr>
              <p:cNvSpPr/>
              <p:nvPr/>
            </p:nvSpPr>
            <p:spPr>
              <a:xfrm>
                <a:off x="6237591" y="14135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C78FEBB-A3EA-4CC6-A652-1DCF74D5C81A}"/>
                  </a:ext>
                </a:extLst>
              </p:cNvPr>
              <p:cNvSpPr/>
              <p:nvPr/>
            </p:nvSpPr>
            <p:spPr>
              <a:xfrm>
                <a:off x="6986256" y="14135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FBEFF9F5-6376-41F2-8939-F8097772054D}"/>
                  </a:ext>
                </a:extLst>
              </p:cNvPr>
              <p:cNvSpPr/>
              <p:nvPr/>
            </p:nvSpPr>
            <p:spPr>
              <a:xfrm>
                <a:off x="7355826" y="206699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69F6A752-08BD-46E4-B973-A81A6F32AC2E}"/>
                  </a:ext>
                </a:extLst>
              </p:cNvPr>
              <p:cNvSpPr/>
              <p:nvPr/>
            </p:nvSpPr>
            <p:spPr>
              <a:xfrm>
                <a:off x="8105444" y="206699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6984086-B98C-4320-B1F9-30B281E4899B}"/>
                  </a:ext>
                </a:extLst>
              </p:cNvPr>
              <p:cNvSpPr/>
              <p:nvPr/>
            </p:nvSpPr>
            <p:spPr>
              <a:xfrm>
                <a:off x="6794804" y="239751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FA6350A-81D4-4A1B-9D09-88766B50BAB0}"/>
                  </a:ext>
                </a:extLst>
              </p:cNvPr>
              <p:cNvSpPr/>
              <p:nvPr/>
            </p:nvSpPr>
            <p:spPr>
              <a:xfrm>
                <a:off x="7543469" y="239751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58" name="Oval 50">
              <a:extLst>
                <a:ext uri="{FF2B5EF4-FFF2-40B4-BE49-F238E27FC236}">
                  <a16:creationId xmlns:a16="http://schemas.microsoft.com/office/drawing/2014/main" id="{0E6456BA-AC71-4096-83DA-EA702E023A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5711" y="1969510"/>
              <a:ext cx="304016" cy="343366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9" name="Heart 17">
              <a:extLst>
                <a:ext uri="{FF2B5EF4-FFF2-40B4-BE49-F238E27FC236}">
                  <a16:creationId xmlns:a16="http://schemas.microsoft.com/office/drawing/2014/main" id="{6073EECC-4242-4E2B-B1F1-DE00F9AF9DC8}"/>
                </a:ext>
              </a:extLst>
            </p:cNvPr>
            <p:cNvSpPr/>
            <p:nvPr/>
          </p:nvSpPr>
          <p:spPr>
            <a:xfrm>
              <a:off x="7080464" y="1663425"/>
              <a:ext cx="324888" cy="318540"/>
            </a:xfrm>
            <a:custGeom>
              <a:avLst/>
              <a:gdLst/>
              <a:ahLst/>
              <a:cxnLst/>
              <a:rect l="l" t="t" r="r" b="b"/>
              <a:pathLst>
                <a:path w="3263621" h="3199863">
                  <a:moveTo>
                    <a:pt x="1896188" y="786599"/>
                  </a:moveTo>
                  <a:cubicBezTo>
                    <a:pt x="1878938" y="786251"/>
                    <a:pt x="1861335" y="789280"/>
                    <a:pt x="1844305" y="796082"/>
                  </a:cubicBezTo>
                  <a:cubicBezTo>
                    <a:pt x="1792333" y="816839"/>
                    <a:pt x="1760707" y="866742"/>
                    <a:pt x="1761231" y="919486"/>
                  </a:cubicBezTo>
                  <a:lnTo>
                    <a:pt x="1573886" y="1618665"/>
                  </a:lnTo>
                  <a:lnTo>
                    <a:pt x="1438574" y="1113672"/>
                  </a:lnTo>
                  <a:cubicBezTo>
                    <a:pt x="1424335" y="1060531"/>
                    <a:pt x="1379808" y="1023594"/>
                    <a:pt x="1328543" y="1016456"/>
                  </a:cubicBezTo>
                  <a:cubicBezTo>
                    <a:pt x="1320071" y="1015276"/>
                    <a:pt x="1311415" y="1014911"/>
                    <a:pt x="1302836" y="1018067"/>
                  </a:cubicBezTo>
                  <a:lnTo>
                    <a:pt x="1300556" y="1017667"/>
                  </a:lnTo>
                  <a:cubicBezTo>
                    <a:pt x="1298914" y="1017711"/>
                    <a:pt x="1297275" y="1017786"/>
                    <a:pt x="1295680" y="1018515"/>
                  </a:cubicBezTo>
                  <a:lnTo>
                    <a:pt x="1275904" y="1019755"/>
                  </a:lnTo>
                  <a:cubicBezTo>
                    <a:pt x="1273459" y="1020410"/>
                    <a:pt x="1271049" y="1021129"/>
                    <a:pt x="1269080" y="1023145"/>
                  </a:cubicBezTo>
                  <a:cubicBezTo>
                    <a:pt x="1229892" y="1033156"/>
                    <a:pt x="1196286" y="1061513"/>
                    <a:pt x="1180414" y="1102068"/>
                  </a:cubicBezTo>
                  <a:lnTo>
                    <a:pt x="902406" y="1812437"/>
                  </a:lnTo>
                  <a:lnTo>
                    <a:pt x="612897" y="1812437"/>
                  </a:lnTo>
                  <a:cubicBezTo>
                    <a:pt x="539543" y="1812437"/>
                    <a:pt x="480078" y="1871902"/>
                    <a:pt x="480078" y="1945256"/>
                  </a:cubicBezTo>
                  <a:cubicBezTo>
                    <a:pt x="480078" y="2018610"/>
                    <a:pt x="539543" y="2078075"/>
                    <a:pt x="612897" y="2078075"/>
                  </a:cubicBezTo>
                  <a:lnTo>
                    <a:pt x="966673" y="2078075"/>
                  </a:lnTo>
                  <a:cubicBezTo>
                    <a:pt x="1008666" y="2088839"/>
                    <a:pt x="1051924" y="2075535"/>
                    <a:pt x="1081835" y="2045978"/>
                  </a:cubicBezTo>
                  <a:cubicBezTo>
                    <a:pt x="1105846" y="2028294"/>
                    <a:pt x="1122213" y="2001701"/>
                    <a:pt x="1125659" y="1970866"/>
                  </a:cubicBezTo>
                  <a:lnTo>
                    <a:pt x="1284498" y="1565001"/>
                  </a:lnTo>
                  <a:lnTo>
                    <a:pt x="1443089" y="2156868"/>
                  </a:lnTo>
                  <a:cubicBezTo>
                    <a:pt x="1455914" y="2204733"/>
                    <a:pt x="1493311" y="2239452"/>
                    <a:pt x="1538593" y="2249086"/>
                  </a:cubicBezTo>
                  <a:lnTo>
                    <a:pt x="1542015" y="2250785"/>
                  </a:lnTo>
                  <a:cubicBezTo>
                    <a:pt x="1542604" y="2250943"/>
                    <a:pt x="1543193" y="2251097"/>
                    <a:pt x="1543870" y="2250902"/>
                  </a:cubicBezTo>
                  <a:cubicBezTo>
                    <a:pt x="1553422" y="2254514"/>
                    <a:pt x="1563610" y="2255524"/>
                    <a:pt x="1573886" y="2252783"/>
                  </a:cubicBezTo>
                  <a:cubicBezTo>
                    <a:pt x="1584162" y="2255524"/>
                    <a:pt x="1594351" y="2254515"/>
                    <a:pt x="1603903" y="2250901"/>
                  </a:cubicBezTo>
                  <a:lnTo>
                    <a:pt x="1605758" y="2250785"/>
                  </a:lnTo>
                  <a:cubicBezTo>
                    <a:pt x="1606974" y="2250459"/>
                    <a:pt x="1608181" y="2250118"/>
                    <a:pt x="1609178" y="2249086"/>
                  </a:cubicBezTo>
                  <a:cubicBezTo>
                    <a:pt x="1654461" y="2239453"/>
                    <a:pt x="1691859" y="2204734"/>
                    <a:pt x="1704684" y="2156868"/>
                  </a:cubicBezTo>
                  <a:lnTo>
                    <a:pt x="1921541" y="1347547"/>
                  </a:lnTo>
                  <a:lnTo>
                    <a:pt x="2181705" y="1998928"/>
                  </a:lnTo>
                  <a:cubicBezTo>
                    <a:pt x="2205326" y="2058070"/>
                    <a:pt x="2266689" y="2090865"/>
                    <a:pt x="2326593" y="2078075"/>
                  </a:cubicBezTo>
                  <a:lnTo>
                    <a:pt x="2671200" y="2078075"/>
                  </a:lnTo>
                  <a:cubicBezTo>
                    <a:pt x="2744554" y="2078075"/>
                    <a:pt x="2804019" y="2018610"/>
                    <a:pt x="2804019" y="1945256"/>
                  </a:cubicBezTo>
                  <a:cubicBezTo>
                    <a:pt x="2804019" y="1871902"/>
                    <a:pt x="2744554" y="1812437"/>
                    <a:pt x="2671200" y="1812437"/>
                  </a:cubicBezTo>
                  <a:lnTo>
                    <a:pt x="2393261" y="1812437"/>
                  </a:lnTo>
                  <a:lnTo>
                    <a:pt x="2016914" y="870162"/>
                  </a:lnTo>
                  <a:cubicBezTo>
                    <a:pt x="1996508" y="819071"/>
                    <a:pt x="1947937" y="787642"/>
                    <a:pt x="1896188" y="786599"/>
                  </a:cubicBezTo>
                  <a:close/>
                  <a:moveTo>
                    <a:pt x="773454" y="106"/>
                  </a:moveTo>
                  <a:cubicBezTo>
                    <a:pt x="1097282" y="5742"/>
                    <a:pt x="1441967" y="238301"/>
                    <a:pt x="1631811" y="769863"/>
                  </a:cubicBezTo>
                  <a:cubicBezTo>
                    <a:pt x="2306811" y="-1120137"/>
                    <a:pt x="4939311" y="769863"/>
                    <a:pt x="1631811" y="3199863"/>
                  </a:cubicBezTo>
                  <a:cubicBezTo>
                    <a:pt x="-745455" y="1453301"/>
                    <a:pt x="-54107" y="-14297"/>
                    <a:pt x="773454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0" name="Rounded Rectangle 25">
              <a:extLst>
                <a:ext uri="{FF2B5EF4-FFF2-40B4-BE49-F238E27FC236}">
                  <a16:creationId xmlns:a16="http://schemas.microsoft.com/office/drawing/2014/main" id="{11F58AA1-3539-4E8B-B0FB-7802210163F6}"/>
                </a:ext>
              </a:extLst>
            </p:cNvPr>
            <p:cNvSpPr/>
            <p:nvPr/>
          </p:nvSpPr>
          <p:spPr>
            <a:xfrm>
              <a:off x="5940450" y="1659330"/>
              <a:ext cx="322534" cy="271830"/>
            </a:xfrm>
            <a:custGeom>
              <a:avLst/>
              <a:gdLst/>
              <a:ahLst/>
              <a:cxnLst/>
              <a:rect l="l" t="t" r="r" b="b"/>
              <a:pathLst>
                <a:path w="3240000" h="2730652">
                  <a:moveTo>
                    <a:pt x="1452811" y="1541940"/>
                  </a:moveTo>
                  <a:lnTo>
                    <a:pt x="1452811" y="1831951"/>
                  </a:lnTo>
                  <a:lnTo>
                    <a:pt x="1162800" y="1831951"/>
                  </a:lnTo>
                  <a:lnTo>
                    <a:pt x="1162800" y="2166329"/>
                  </a:lnTo>
                  <a:lnTo>
                    <a:pt x="1452811" y="2166329"/>
                  </a:lnTo>
                  <a:lnTo>
                    <a:pt x="1452811" y="2456340"/>
                  </a:lnTo>
                  <a:lnTo>
                    <a:pt x="1787189" y="2456340"/>
                  </a:lnTo>
                  <a:lnTo>
                    <a:pt x="1787189" y="2166329"/>
                  </a:lnTo>
                  <a:lnTo>
                    <a:pt x="2077200" y="2166329"/>
                  </a:lnTo>
                  <a:lnTo>
                    <a:pt x="2077200" y="1831951"/>
                  </a:lnTo>
                  <a:lnTo>
                    <a:pt x="1787189" y="1831951"/>
                  </a:lnTo>
                  <a:lnTo>
                    <a:pt x="1787189" y="1541940"/>
                  </a:lnTo>
                  <a:close/>
                  <a:moveTo>
                    <a:pt x="0" y="1278453"/>
                  </a:moveTo>
                  <a:lnTo>
                    <a:pt x="3240000" y="1278453"/>
                  </a:lnTo>
                  <a:lnTo>
                    <a:pt x="3240000" y="2376509"/>
                  </a:lnTo>
                  <a:cubicBezTo>
                    <a:pt x="3240000" y="2572097"/>
                    <a:pt x="3081445" y="2730652"/>
                    <a:pt x="2885857" y="2730652"/>
                  </a:cubicBezTo>
                  <a:lnTo>
                    <a:pt x="354143" y="2730652"/>
                  </a:lnTo>
                  <a:cubicBezTo>
                    <a:pt x="158555" y="2730652"/>
                    <a:pt x="0" y="2572097"/>
                    <a:pt x="0" y="2376509"/>
                  </a:cubicBezTo>
                  <a:close/>
                  <a:moveTo>
                    <a:pt x="1001150" y="200505"/>
                  </a:moveTo>
                  <a:cubicBezTo>
                    <a:pt x="933045" y="200505"/>
                    <a:pt x="877834" y="255715"/>
                    <a:pt x="877834" y="323821"/>
                  </a:cubicBezTo>
                  <a:lnTo>
                    <a:pt x="877834" y="605836"/>
                  </a:lnTo>
                  <a:lnTo>
                    <a:pt x="2362163" y="605836"/>
                  </a:lnTo>
                  <a:lnTo>
                    <a:pt x="2362163" y="323821"/>
                  </a:lnTo>
                  <a:cubicBezTo>
                    <a:pt x="2362163" y="255715"/>
                    <a:pt x="2306952" y="200505"/>
                    <a:pt x="2238846" y="200505"/>
                  </a:cubicBezTo>
                  <a:close/>
                  <a:moveTo>
                    <a:pt x="843301" y="0"/>
                  </a:moveTo>
                  <a:lnTo>
                    <a:pt x="2396696" y="0"/>
                  </a:lnTo>
                  <a:cubicBezTo>
                    <a:pt x="2488075" y="0"/>
                    <a:pt x="2562152" y="74077"/>
                    <a:pt x="2562152" y="165456"/>
                  </a:cubicBezTo>
                  <a:lnTo>
                    <a:pt x="2562152" y="605836"/>
                  </a:lnTo>
                  <a:lnTo>
                    <a:pt x="2885857" y="605836"/>
                  </a:lnTo>
                  <a:cubicBezTo>
                    <a:pt x="3081445" y="605836"/>
                    <a:pt x="3240000" y="764391"/>
                    <a:pt x="3240000" y="959979"/>
                  </a:cubicBezTo>
                  <a:lnTo>
                    <a:pt x="3240000" y="1134437"/>
                  </a:lnTo>
                  <a:lnTo>
                    <a:pt x="0" y="1134437"/>
                  </a:lnTo>
                  <a:lnTo>
                    <a:pt x="0" y="959979"/>
                  </a:lnTo>
                  <a:cubicBezTo>
                    <a:pt x="0" y="764391"/>
                    <a:pt x="158555" y="605836"/>
                    <a:pt x="354143" y="605836"/>
                  </a:cubicBezTo>
                  <a:lnTo>
                    <a:pt x="677845" y="605836"/>
                  </a:lnTo>
                  <a:lnTo>
                    <a:pt x="677845" y="165456"/>
                  </a:lnTo>
                  <a:cubicBezTo>
                    <a:pt x="677845" y="74077"/>
                    <a:pt x="751923" y="0"/>
                    <a:pt x="8433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Chord 32">
              <a:extLst>
                <a:ext uri="{FF2B5EF4-FFF2-40B4-BE49-F238E27FC236}">
                  <a16:creationId xmlns:a16="http://schemas.microsoft.com/office/drawing/2014/main" id="{21A0C472-AAC4-49A9-948D-97723C0A5ADF}"/>
                </a:ext>
              </a:extLst>
            </p:cNvPr>
            <p:cNvSpPr/>
            <p:nvPr/>
          </p:nvSpPr>
          <p:spPr>
            <a:xfrm>
              <a:off x="6509664" y="2627883"/>
              <a:ext cx="322534" cy="319706"/>
            </a:xfrm>
            <a:custGeom>
              <a:avLst/>
              <a:gdLst/>
              <a:ahLst/>
              <a:cxnLst/>
              <a:rect l="l" t="t" r="r" b="b"/>
              <a:pathLst>
                <a:path w="3240000" h="3211580">
                  <a:moveTo>
                    <a:pt x="991906" y="2959580"/>
                  </a:moveTo>
                  <a:lnTo>
                    <a:pt x="2193254" y="2959580"/>
                  </a:lnTo>
                  <a:cubicBezTo>
                    <a:pt x="2215674" y="2959580"/>
                    <a:pt x="2233849" y="2977755"/>
                    <a:pt x="2233849" y="3000175"/>
                  </a:cubicBezTo>
                  <a:lnTo>
                    <a:pt x="2233849" y="3170985"/>
                  </a:lnTo>
                  <a:cubicBezTo>
                    <a:pt x="2233849" y="3193405"/>
                    <a:pt x="2215674" y="3211580"/>
                    <a:pt x="2193254" y="3211580"/>
                  </a:cubicBezTo>
                  <a:lnTo>
                    <a:pt x="991906" y="3211580"/>
                  </a:lnTo>
                  <a:cubicBezTo>
                    <a:pt x="969486" y="3211580"/>
                    <a:pt x="951311" y="3193405"/>
                    <a:pt x="951311" y="3170985"/>
                  </a:cubicBezTo>
                  <a:lnTo>
                    <a:pt x="951311" y="3000175"/>
                  </a:lnTo>
                  <a:cubicBezTo>
                    <a:pt x="951311" y="2977755"/>
                    <a:pt x="969486" y="2959580"/>
                    <a:pt x="991906" y="2959580"/>
                  </a:cubicBezTo>
                  <a:close/>
                  <a:moveTo>
                    <a:pt x="1439043" y="1763796"/>
                  </a:moveTo>
                  <a:lnTo>
                    <a:pt x="1439043" y="2067459"/>
                  </a:lnTo>
                  <a:lnTo>
                    <a:pt x="1135380" y="2067459"/>
                  </a:lnTo>
                  <a:lnTo>
                    <a:pt x="1135380" y="2374533"/>
                  </a:lnTo>
                  <a:lnTo>
                    <a:pt x="1439043" y="2374533"/>
                  </a:lnTo>
                  <a:lnTo>
                    <a:pt x="1439043" y="2678196"/>
                  </a:lnTo>
                  <a:lnTo>
                    <a:pt x="1746117" y="2678196"/>
                  </a:lnTo>
                  <a:lnTo>
                    <a:pt x="1746117" y="2374533"/>
                  </a:lnTo>
                  <a:lnTo>
                    <a:pt x="2049780" y="2374533"/>
                  </a:lnTo>
                  <a:lnTo>
                    <a:pt x="2049780" y="2067459"/>
                  </a:lnTo>
                  <a:lnTo>
                    <a:pt x="1746117" y="2067459"/>
                  </a:lnTo>
                  <a:lnTo>
                    <a:pt x="1746117" y="1763796"/>
                  </a:lnTo>
                  <a:close/>
                  <a:moveTo>
                    <a:pt x="128358" y="1541040"/>
                  </a:moveTo>
                  <a:lnTo>
                    <a:pt x="3056915" y="1550917"/>
                  </a:lnTo>
                  <a:cubicBezTo>
                    <a:pt x="3061111" y="2078028"/>
                    <a:pt x="2781683" y="2566719"/>
                    <a:pt x="2325284" y="2830467"/>
                  </a:cubicBezTo>
                  <a:lnTo>
                    <a:pt x="2182018" y="2900953"/>
                  </a:lnTo>
                  <a:lnTo>
                    <a:pt x="1002135" y="2900953"/>
                  </a:lnTo>
                  <a:cubicBezTo>
                    <a:pt x="950374" y="2879821"/>
                    <a:pt x="900231" y="2854191"/>
                    <a:pt x="851341" y="2825496"/>
                  </a:cubicBezTo>
                  <a:cubicBezTo>
                    <a:pt x="396732" y="2558675"/>
                    <a:pt x="120607" y="2068110"/>
                    <a:pt x="128358" y="1541040"/>
                  </a:cubicBezTo>
                  <a:close/>
                  <a:moveTo>
                    <a:pt x="61067" y="1230414"/>
                  </a:moveTo>
                  <a:lnTo>
                    <a:pt x="3178933" y="1230414"/>
                  </a:lnTo>
                  <a:cubicBezTo>
                    <a:pt x="3212659" y="1230414"/>
                    <a:pt x="3240000" y="1257755"/>
                    <a:pt x="3240000" y="1291481"/>
                  </a:cubicBezTo>
                  <a:lnTo>
                    <a:pt x="3240000" y="1421347"/>
                  </a:lnTo>
                  <a:cubicBezTo>
                    <a:pt x="3240000" y="1455073"/>
                    <a:pt x="3212659" y="1482414"/>
                    <a:pt x="3178933" y="1482414"/>
                  </a:cubicBezTo>
                  <a:lnTo>
                    <a:pt x="61067" y="1482414"/>
                  </a:lnTo>
                  <a:cubicBezTo>
                    <a:pt x="27341" y="1482414"/>
                    <a:pt x="0" y="1455073"/>
                    <a:pt x="0" y="1421347"/>
                  </a:cubicBezTo>
                  <a:lnTo>
                    <a:pt x="0" y="1291481"/>
                  </a:lnTo>
                  <a:cubicBezTo>
                    <a:pt x="0" y="1257755"/>
                    <a:pt x="27341" y="1230414"/>
                    <a:pt x="61067" y="1230414"/>
                  </a:cubicBezTo>
                  <a:close/>
                  <a:moveTo>
                    <a:pt x="2481726" y="315922"/>
                  </a:moveTo>
                  <a:lnTo>
                    <a:pt x="2862412" y="696608"/>
                  </a:lnTo>
                  <a:lnTo>
                    <a:pt x="2420437" y="1138584"/>
                  </a:lnTo>
                  <a:lnTo>
                    <a:pt x="1659064" y="1138584"/>
                  </a:lnTo>
                  <a:close/>
                  <a:moveTo>
                    <a:pt x="2730827" y="0"/>
                  </a:moveTo>
                  <a:cubicBezTo>
                    <a:pt x="2765703" y="0"/>
                    <a:pt x="2800581" y="13305"/>
                    <a:pt x="2827191" y="39915"/>
                  </a:cubicBezTo>
                  <a:lnTo>
                    <a:pt x="3143636" y="356360"/>
                  </a:lnTo>
                  <a:cubicBezTo>
                    <a:pt x="3196857" y="409581"/>
                    <a:pt x="3196857" y="495868"/>
                    <a:pt x="3143636" y="549088"/>
                  </a:cubicBezTo>
                  <a:lnTo>
                    <a:pt x="3082882" y="609843"/>
                  </a:lnTo>
                  <a:cubicBezTo>
                    <a:pt x="3029661" y="663063"/>
                    <a:pt x="2943375" y="663064"/>
                    <a:pt x="2890155" y="609843"/>
                  </a:cubicBezTo>
                  <a:lnTo>
                    <a:pt x="2573708" y="293397"/>
                  </a:lnTo>
                  <a:cubicBezTo>
                    <a:pt x="2520488" y="240176"/>
                    <a:pt x="2520488" y="153889"/>
                    <a:pt x="2573708" y="100669"/>
                  </a:cubicBezTo>
                  <a:lnTo>
                    <a:pt x="2634463" y="39914"/>
                  </a:lnTo>
                  <a:cubicBezTo>
                    <a:pt x="2661073" y="13305"/>
                    <a:pt x="2695950" y="0"/>
                    <a:pt x="2730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Rounded Rectangle 40">
              <a:extLst>
                <a:ext uri="{FF2B5EF4-FFF2-40B4-BE49-F238E27FC236}">
                  <a16:creationId xmlns:a16="http://schemas.microsoft.com/office/drawing/2014/main" id="{5820F5DC-6F22-43B6-9A5C-8EC86264E369}"/>
                </a:ext>
              </a:extLst>
            </p:cNvPr>
            <p:cNvSpPr/>
            <p:nvPr/>
          </p:nvSpPr>
          <p:spPr>
            <a:xfrm rot="2942052">
              <a:off x="6522986" y="1320229"/>
              <a:ext cx="299808" cy="318950"/>
            </a:xfrm>
            <a:custGeom>
              <a:avLst/>
              <a:gdLst/>
              <a:ahLst/>
              <a:cxnLst/>
              <a:rect l="l" t="t" r="r" b="b"/>
              <a:pathLst>
                <a:path w="3011706" h="3204001">
                  <a:moveTo>
                    <a:pt x="2432249" y="1011942"/>
                  </a:moveTo>
                  <a:cubicBezTo>
                    <a:pt x="2423608" y="1019482"/>
                    <a:pt x="2416303" y="1028841"/>
                    <a:pt x="2410966" y="1039800"/>
                  </a:cubicBezTo>
                  <a:lnTo>
                    <a:pt x="1969837" y="1945620"/>
                  </a:lnTo>
                  <a:cubicBezTo>
                    <a:pt x="1948488" y="1989457"/>
                    <a:pt x="1966719" y="2042300"/>
                    <a:pt x="2010556" y="2063648"/>
                  </a:cubicBezTo>
                  <a:cubicBezTo>
                    <a:pt x="2054392" y="2084996"/>
                    <a:pt x="2107235" y="2066766"/>
                    <a:pt x="2128583" y="2022929"/>
                  </a:cubicBezTo>
                  <a:lnTo>
                    <a:pt x="2569712" y="1117109"/>
                  </a:lnTo>
                  <a:cubicBezTo>
                    <a:pt x="2591061" y="1073271"/>
                    <a:pt x="2572830" y="1020430"/>
                    <a:pt x="2528993" y="999081"/>
                  </a:cubicBezTo>
                  <a:cubicBezTo>
                    <a:pt x="2496115" y="983070"/>
                    <a:pt x="2458172" y="989322"/>
                    <a:pt x="2432249" y="1011942"/>
                  </a:cubicBezTo>
                  <a:close/>
                  <a:moveTo>
                    <a:pt x="1709549" y="1044955"/>
                  </a:moveTo>
                  <a:cubicBezTo>
                    <a:pt x="1978186" y="735551"/>
                    <a:pt x="2446780" y="702502"/>
                    <a:pt x="2756184" y="971139"/>
                  </a:cubicBezTo>
                  <a:cubicBezTo>
                    <a:pt x="3065588" y="1239776"/>
                    <a:pt x="3098636" y="1708370"/>
                    <a:pt x="2830000" y="2017774"/>
                  </a:cubicBezTo>
                  <a:cubicBezTo>
                    <a:pt x="2561363" y="2327178"/>
                    <a:pt x="2092769" y="2360227"/>
                    <a:pt x="1783365" y="2091590"/>
                  </a:cubicBezTo>
                  <a:cubicBezTo>
                    <a:pt x="1473960" y="1822953"/>
                    <a:pt x="1440912" y="1354359"/>
                    <a:pt x="1709549" y="1044955"/>
                  </a:cubicBezTo>
                  <a:close/>
                  <a:moveTo>
                    <a:pt x="208197" y="1872243"/>
                  </a:moveTo>
                  <a:cubicBezTo>
                    <a:pt x="195168" y="1885273"/>
                    <a:pt x="187109" y="1903273"/>
                    <a:pt x="187109" y="1923155"/>
                  </a:cubicBezTo>
                  <a:lnTo>
                    <a:pt x="187109" y="2715155"/>
                  </a:lnTo>
                  <a:cubicBezTo>
                    <a:pt x="187109" y="2754920"/>
                    <a:pt x="219344" y="2787155"/>
                    <a:pt x="259109" y="2787155"/>
                  </a:cubicBezTo>
                  <a:cubicBezTo>
                    <a:pt x="298874" y="2787155"/>
                    <a:pt x="331109" y="2754920"/>
                    <a:pt x="331109" y="2715155"/>
                  </a:cubicBezTo>
                  <a:lnTo>
                    <a:pt x="331109" y="1923155"/>
                  </a:lnTo>
                  <a:cubicBezTo>
                    <a:pt x="331109" y="1883390"/>
                    <a:pt x="298874" y="1851155"/>
                    <a:pt x="259109" y="1851155"/>
                  </a:cubicBezTo>
                  <a:cubicBezTo>
                    <a:pt x="239226" y="1851156"/>
                    <a:pt x="221226" y="1859214"/>
                    <a:pt x="208197" y="1872243"/>
                  </a:cubicBezTo>
                  <a:close/>
                  <a:moveTo>
                    <a:pt x="0" y="1625202"/>
                  </a:moveTo>
                  <a:cubicBezTo>
                    <a:pt x="418057" y="1737228"/>
                    <a:pt x="858998" y="1737384"/>
                    <a:pt x="1277606" y="1625336"/>
                  </a:cubicBezTo>
                  <a:cubicBezTo>
                    <a:pt x="1277605" y="1938624"/>
                    <a:pt x="1277605" y="2251911"/>
                    <a:pt x="1277605" y="2565198"/>
                  </a:cubicBezTo>
                  <a:cubicBezTo>
                    <a:pt x="1277605" y="2917999"/>
                    <a:pt x="991603" y="3204001"/>
                    <a:pt x="638802" y="3204001"/>
                  </a:cubicBezTo>
                  <a:lnTo>
                    <a:pt x="638803" y="3204000"/>
                  </a:lnTo>
                  <a:cubicBezTo>
                    <a:pt x="286002" y="3204000"/>
                    <a:pt x="0" y="2917999"/>
                    <a:pt x="0" y="2565197"/>
                  </a:cubicBezTo>
                  <a:close/>
                  <a:moveTo>
                    <a:pt x="208197" y="459897"/>
                  </a:moveTo>
                  <a:cubicBezTo>
                    <a:pt x="195167" y="472926"/>
                    <a:pt x="187109" y="490926"/>
                    <a:pt x="187109" y="510808"/>
                  </a:cubicBezTo>
                  <a:lnTo>
                    <a:pt x="187109" y="1302808"/>
                  </a:lnTo>
                  <a:cubicBezTo>
                    <a:pt x="187109" y="1342573"/>
                    <a:pt x="219344" y="1374808"/>
                    <a:pt x="259109" y="1374808"/>
                  </a:cubicBezTo>
                  <a:cubicBezTo>
                    <a:pt x="298874" y="1374808"/>
                    <a:pt x="331109" y="1342573"/>
                    <a:pt x="331109" y="1302808"/>
                  </a:cubicBezTo>
                  <a:lnTo>
                    <a:pt x="331109" y="510808"/>
                  </a:lnTo>
                  <a:cubicBezTo>
                    <a:pt x="331109" y="471043"/>
                    <a:pt x="298874" y="438808"/>
                    <a:pt x="259109" y="438808"/>
                  </a:cubicBezTo>
                  <a:cubicBezTo>
                    <a:pt x="239226" y="438808"/>
                    <a:pt x="221226" y="446867"/>
                    <a:pt x="208197" y="459897"/>
                  </a:cubicBezTo>
                  <a:close/>
                  <a:moveTo>
                    <a:pt x="187101" y="187101"/>
                  </a:moveTo>
                  <a:cubicBezTo>
                    <a:pt x="302701" y="71501"/>
                    <a:pt x="462402" y="0"/>
                    <a:pt x="638803" y="0"/>
                  </a:cubicBezTo>
                  <a:cubicBezTo>
                    <a:pt x="991604" y="0"/>
                    <a:pt x="1277606" y="286002"/>
                    <a:pt x="1277606" y="638803"/>
                  </a:cubicBezTo>
                  <a:lnTo>
                    <a:pt x="1277606" y="1497764"/>
                  </a:lnTo>
                  <a:cubicBezTo>
                    <a:pt x="859958" y="1616355"/>
                    <a:pt x="417375" y="1616210"/>
                    <a:pt x="0" y="1498771"/>
                  </a:cubicBezTo>
                  <a:lnTo>
                    <a:pt x="0" y="638803"/>
                  </a:lnTo>
                  <a:cubicBezTo>
                    <a:pt x="0" y="462403"/>
                    <a:pt x="71500" y="302702"/>
                    <a:pt x="187101" y="187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3" name="Rounded Rectangle 17">
              <a:extLst>
                <a:ext uri="{FF2B5EF4-FFF2-40B4-BE49-F238E27FC236}">
                  <a16:creationId xmlns:a16="http://schemas.microsoft.com/office/drawing/2014/main" id="{5C3A7F7C-87B3-47C9-AC4C-2A684ED633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7850" y="2281894"/>
              <a:ext cx="215808" cy="343366"/>
            </a:xfrm>
            <a:custGeom>
              <a:avLst/>
              <a:gdLst/>
              <a:ahLst/>
              <a:cxnLst/>
              <a:rect l="l" t="t" r="r" b="b"/>
              <a:pathLst>
                <a:path w="2016224" h="3207971">
                  <a:moveTo>
                    <a:pt x="854575" y="1382799"/>
                  </a:moveTo>
                  <a:lnTo>
                    <a:pt x="854575" y="1686462"/>
                  </a:lnTo>
                  <a:lnTo>
                    <a:pt x="550912" y="1686462"/>
                  </a:lnTo>
                  <a:lnTo>
                    <a:pt x="550912" y="1993536"/>
                  </a:lnTo>
                  <a:lnTo>
                    <a:pt x="854575" y="1993536"/>
                  </a:lnTo>
                  <a:lnTo>
                    <a:pt x="854575" y="2297199"/>
                  </a:lnTo>
                  <a:lnTo>
                    <a:pt x="1161649" y="2297199"/>
                  </a:lnTo>
                  <a:lnTo>
                    <a:pt x="1161649" y="1993536"/>
                  </a:lnTo>
                  <a:lnTo>
                    <a:pt x="1465312" y="1993536"/>
                  </a:lnTo>
                  <a:lnTo>
                    <a:pt x="1465312" y="1686462"/>
                  </a:lnTo>
                  <a:lnTo>
                    <a:pt x="1161649" y="1686462"/>
                  </a:lnTo>
                  <a:lnTo>
                    <a:pt x="1161649" y="1382799"/>
                  </a:lnTo>
                  <a:close/>
                  <a:moveTo>
                    <a:pt x="397285" y="941591"/>
                  </a:moveTo>
                  <a:lnTo>
                    <a:pt x="1618940" y="941591"/>
                  </a:lnTo>
                  <a:lnTo>
                    <a:pt x="1618940" y="2738407"/>
                  </a:lnTo>
                  <a:lnTo>
                    <a:pt x="397285" y="2738407"/>
                  </a:lnTo>
                  <a:close/>
                  <a:moveTo>
                    <a:pt x="305673" y="849979"/>
                  </a:moveTo>
                  <a:lnTo>
                    <a:pt x="305673" y="2830019"/>
                  </a:lnTo>
                  <a:lnTo>
                    <a:pt x="1710552" y="2830019"/>
                  </a:lnTo>
                  <a:lnTo>
                    <a:pt x="1710552" y="849979"/>
                  </a:lnTo>
                  <a:close/>
                  <a:moveTo>
                    <a:pt x="240515" y="472027"/>
                  </a:moveTo>
                  <a:lnTo>
                    <a:pt x="1775709" y="472027"/>
                  </a:lnTo>
                  <a:cubicBezTo>
                    <a:pt x="1908542" y="472027"/>
                    <a:pt x="2016224" y="579709"/>
                    <a:pt x="2016224" y="712542"/>
                  </a:cubicBezTo>
                  <a:lnTo>
                    <a:pt x="2016224" y="2967456"/>
                  </a:lnTo>
                  <a:cubicBezTo>
                    <a:pt x="2016224" y="3100289"/>
                    <a:pt x="1908542" y="3207971"/>
                    <a:pt x="1775709" y="3207971"/>
                  </a:cubicBezTo>
                  <a:lnTo>
                    <a:pt x="240515" y="3207971"/>
                  </a:lnTo>
                  <a:cubicBezTo>
                    <a:pt x="107682" y="3207971"/>
                    <a:pt x="0" y="3100289"/>
                    <a:pt x="0" y="2967456"/>
                  </a:cubicBezTo>
                  <a:lnTo>
                    <a:pt x="0" y="712542"/>
                  </a:lnTo>
                  <a:cubicBezTo>
                    <a:pt x="0" y="579709"/>
                    <a:pt x="107682" y="472027"/>
                    <a:pt x="240515" y="472027"/>
                  </a:cubicBezTo>
                  <a:close/>
                  <a:moveTo>
                    <a:pt x="515787" y="0"/>
                  </a:moveTo>
                  <a:lnTo>
                    <a:pt x="1500437" y="0"/>
                  </a:lnTo>
                  <a:cubicBezTo>
                    <a:pt x="1541893" y="0"/>
                    <a:pt x="1575500" y="33607"/>
                    <a:pt x="1575500" y="75063"/>
                  </a:cubicBezTo>
                  <a:lnTo>
                    <a:pt x="1575500" y="367990"/>
                  </a:lnTo>
                  <a:lnTo>
                    <a:pt x="440724" y="367990"/>
                  </a:lnTo>
                  <a:lnTo>
                    <a:pt x="440724" y="75063"/>
                  </a:lnTo>
                  <a:cubicBezTo>
                    <a:pt x="440724" y="33607"/>
                    <a:pt x="474331" y="0"/>
                    <a:pt x="5157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4" name="Oval 25">
              <a:extLst>
                <a:ext uri="{FF2B5EF4-FFF2-40B4-BE49-F238E27FC236}">
                  <a16:creationId xmlns:a16="http://schemas.microsoft.com/office/drawing/2014/main" id="{8A8A0221-2C80-4C4D-8D2D-E1EBBC66D5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1283" y="1958406"/>
              <a:ext cx="342900" cy="343366"/>
            </a:xfrm>
            <a:custGeom>
              <a:avLst/>
              <a:gdLst/>
              <a:ahLst/>
              <a:cxnLst/>
              <a:rect l="l" t="t" r="r" b="b"/>
              <a:pathLst>
                <a:path w="3225370" h="3229762">
                  <a:moveTo>
                    <a:pt x="1355872" y="0"/>
                  </a:moveTo>
                  <a:cubicBezTo>
                    <a:pt x="1564636" y="0"/>
                    <a:pt x="1733872" y="169236"/>
                    <a:pt x="1733872" y="378000"/>
                  </a:cubicBezTo>
                  <a:cubicBezTo>
                    <a:pt x="1733872" y="530834"/>
                    <a:pt x="1643169" y="662483"/>
                    <a:pt x="1512292" y="721255"/>
                  </a:cubicBezTo>
                  <a:lnTo>
                    <a:pt x="1607042" y="1169019"/>
                  </a:lnTo>
                  <a:cubicBezTo>
                    <a:pt x="1611319" y="1167786"/>
                    <a:pt x="1615651" y="1167712"/>
                    <a:pt x="1620000" y="1167712"/>
                  </a:cubicBezTo>
                  <a:cubicBezTo>
                    <a:pt x="1828764" y="1167712"/>
                    <a:pt x="1998000" y="1336948"/>
                    <a:pt x="1998000" y="1545712"/>
                  </a:cubicBezTo>
                  <a:lnTo>
                    <a:pt x="1996362" y="1567711"/>
                  </a:lnTo>
                  <a:lnTo>
                    <a:pt x="2525816" y="1711728"/>
                  </a:lnTo>
                  <a:cubicBezTo>
                    <a:pt x="2591164" y="1602543"/>
                    <a:pt x="2710810" y="1530128"/>
                    <a:pt x="2847370" y="1530128"/>
                  </a:cubicBezTo>
                  <a:cubicBezTo>
                    <a:pt x="3056134" y="1530128"/>
                    <a:pt x="3225370" y="1699364"/>
                    <a:pt x="3225370" y="1908128"/>
                  </a:cubicBezTo>
                  <a:cubicBezTo>
                    <a:pt x="3225370" y="2116892"/>
                    <a:pt x="3056134" y="2286128"/>
                    <a:pt x="2847370" y="2286128"/>
                  </a:cubicBezTo>
                  <a:cubicBezTo>
                    <a:pt x="2638606" y="2286128"/>
                    <a:pt x="2469370" y="2116892"/>
                    <a:pt x="2469370" y="1908128"/>
                  </a:cubicBezTo>
                  <a:lnTo>
                    <a:pt x="2475505" y="1847275"/>
                  </a:lnTo>
                  <a:lnTo>
                    <a:pt x="1957861" y="1706471"/>
                  </a:lnTo>
                  <a:cubicBezTo>
                    <a:pt x="1922674" y="1789256"/>
                    <a:pt x="1855841" y="1854310"/>
                    <a:pt x="1773397" y="1890608"/>
                  </a:cubicBezTo>
                  <a:lnTo>
                    <a:pt x="1908290" y="2478637"/>
                  </a:lnTo>
                  <a:cubicBezTo>
                    <a:pt x="2094333" y="2500701"/>
                    <a:pt x="2237929" y="2659462"/>
                    <a:pt x="2237929" y="2851762"/>
                  </a:cubicBezTo>
                  <a:cubicBezTo>
                    <a:pt x="2237929" y="3060526"/>
                    <a:pt x="2068693" y="3229762"/>
                    <a:pt x="1859929" y="3229762"/>
                  </a:cubicBezTo>
                  <a:cubicBezTo>
                    <a:pt x="1651165" y="3229762"/>
                    <a:pt x="1481929" y="3060526"/>
                    <a:pt x="1481929" y="2851762"/>
                  </a:cubicBezTo>
                  <a:cubicBezTo>
                    <a:pt x="1481929" y="2676759"/>
                    <a:pt x="1600854" y="2529533"/>
                    <a:pt x="1762693" y="2487978"/>
                  </a:cubicBezTo>
                  <a:lnTo>
                    <a:pt x="1632951" y="1922407"/>
                  </a:lnTo>
                  <a:cubicBezTo>
                    <a:pt x="1628677" y="1923639"/>
                    <a:pt x="1624347" y="1923712"/>
                    <a:pt x="1620000" y="1923712"/>
                  </a:cubicBezTo>
                  <a:cubicBezTo>
                    <a:pt x="1474614" y="1923712"/>
                    <a:pt x="1348399" y="1841634"/>
                    <a:pt x="1286703" y="1720478"/>
                  </a:cubicBezTo>
                  <a:lnTo>
                    <a:pt x="726463" y="1950491"/>
                  </a:lnTo>
                  <a:cubicBezTo>
                    <a:pt x="745503" y="1995553"/>
                    <a:pt x="756000" y="2045092"/>
                    <a:pt x="756000" y="2097083"/>
                  </a:cubicBezTo>
                  <a:cubicBezTo>
                    <a:pt x="756000" y="2305847"/>
                    <a:pt x="586764" y="2475083"/>
                    <a:pt x="378000" y="2475083"/>
                  </a:cubicBezTo>
                  <a:cubicBezTo>
                    <a:pt x="169236" y="2475083"/>
                    <a:pt x="0" y="2305847"/>
                    <a:pt x="0" y="2097083"/>
                  </a:cubicBezTo>
                  <a:cubicBezTo>
                    <a:pt x="0" y="1888319"/>
                    <a:pt x="169236" y="1719083"/>
                    <a:pt x="378000" y="1719083"/>
                  </a:cubicBezTo>
                  <a:cubicBezTo>
                    <a:pt x="481765" y="1719083"/>
                    <a:pt x="575764" y="1760894"/>
                    <a:pt x="643957" y="1828700"/>
                  </a:cubicBezTo>
                  <a:lnTo>
                    <a:pt x="1245626" y="1581679"/>
                  </a:lnTo>
                  <a:cubicBezTo>
                    <a:pt x="1242578" y="1569964"/>
                    <a:pt x="1242000" y="1557905"/>
                    <a:pt x="1242000" y="1545712"/>
                  </a:cubicBezTo>
                  <a:cubicBezTo>
                    <a:pt x="1242000" y="1391666"/>
                    <a:pt x="1334148" y="1259142"/>
                    <a:pt x="1466584" y="1200827"/>
                  </a:cubicBezTo>
                  <a:lnTo>
                    <a:pt x="1372109" y="754363"/>
                  </a:lnTo>
                  <a:cubicBezTo>
                    <a:pt x="1366762" y="755885"/>
                    <a:pt x="1361331" y="756000"/>
                    <a:pt x="1355872" y="756000"/>
                  </a:cubicBezTo>
                  <a:cubicBezTo>
                    <a:pt x="1147108" y="756000"/>
                    <a:pt x="977872" y="586764"/>
                    <a:pt x="977872" y="378000"/>
                  </a:cubicBezTo>
                  <a:cubicBezTo>
                    <a:pt x="977872" y="169236"/>
                    <a:pt x="1147108" y="0"/>
                    <a:pt x="13558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5" name="Block Arc 20">
              <a:extLst>
                <a:ext uri="{FF2B5EF4-FFF2-40B4-BE49-F238E27FC236}">
                  <a16:creationId xmlns:a16="http://schemas.microsoft.com/office/drawing/2014/main" id="{D2A491B2-B970-4632-8510-227152B05F5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913625" y="2280181"/>
              <a:ext cx="355562" cy="385538"/>
            </a:xfrm>
            <a:custGeom>
              <a:avLst/>
              <a:gdLst/>
              <a:ahLst/>
              <a:cxnLst/>
              <a:rect l="l" t="t" r="r" b="b"/>
              <a:pathLst>
                <a:path w="2958558" h="3207983">
                  <a:moveTo>
                    <a:pt x="376920" y="2960896"/>
                  </a:moveTo>
                  <a:cubicBezTo>
                    <a:pt x="266613" y="2960896"/>
                    <a:pt x="177192" y="2871475"/>
                    <a:pt x="177192" y="2761168"/>
                  </a:cubicBezTo>
                  <a:cubicBezTo>
                    <a:pt x="177192" y="2650861"/>
                    <a:pt x="266613" y="2561440"/>
                    <a:pt x="376920" y="2561440"/>
                  </a:cubicBezTo>
                  <a:cubicBezTo>
                    <a:pt x="487227" y="2561440"/>
                    <a:pt x="576648" y="2650861"/>
                    <a:pt x="576648" y="2761168"/>
                  </a:cubicBezTo>
                  <a:cubicBezTo>
                    <a:pt x="576648" y="2871475"/>
                    <a:pt x="487227" y="2960896"/>
                    <a:pt x="376920" y="2960896"/>
                  </a:cubicBezTo>
                  <a:close/>
                  <a:moveTo>
                    <a:pt x="376921" y="3072323"/>
                  </a:moveTo>
                  <a:cubicBezTo>
                    <a:pt x="539434" y="3072323"/>
                    <a:pt x="671176" y="2940581"/>
                    <a:pt x="671176" y="2778068"/>
                  </a:cubicBezTo>
                  <a:cubicBezTo>
                    <a:pt x="671176" y="2615555"/>
                    <a:pt x="539434" y="2483813"/>
                    <a:pt x="376921" y="2483813"/>
                  </a:cubicBezTo>
                  <a:cubicBezTo>
                    <a:pt x="214408" y="2483813"/>
                    <a:pt x="82666" y="2615555"/>
                    <a:pt x="82666" y="2778068"/>
                  </a:cubicBezTo>
                  <a:cubicBezTo>
                    <a:pt x="82666" y="2940581"/>
                    <a:pt x="214408" y="3072323"/>
                    <a:pt x="376921" y="3072323"/>
                  </a:cubicBezTo>
                  <a:close/>
                  <a:moveTo>
                    <a:pt x="2379939" y="3207575"/>
                  </a:moveTo>
                  <a:cubicBezTo>
                    <a:pt x="2342159" y="3210380"/>
                    <a:pt x="2303308" y="3198772"/>
                    <a:pt x="2272342" y="3172087"/>
                  </a:cubicBezTo>
                  <a:cubicBezTo>
                    <a:pt x="2210411" y="3118717"/>
                    <a:pt x="2203469" y="3025247"/>
                    <a:pt x="2256839" y="2963315"/>
                  </a:cubicBezTo>
                  <a:cubicBezTo>
                    <a:pt x="2292137" y="2922355"/>
                    <a:pt x="2344975" y="2905450"/>
                    <a:pt x="2394194" y="2916618"/>
                  </a:cubicBezTo>
                  <a:lnTo>
                    <a:pt x="2482323" y="2842744"/>
                  </a:lnTo>
                  <a:lnTo>
                    <a:pt x="2486558" y="2847797"/>
                  </a:lnTo>
                  <a:cubicBezTo>
                    <a:pt x="2638916" y="2767056"/>
                    <a:pt x="2628462" y="2744879"/>
                    <a:pt x="2689889" y="2690172"/>
                  </a:cubicBezTo>
                  <a:cubicBezTo>
                    <a:pt x="2722819" y="2655246"/>
                    <a:pt x="2732363" y="2657367"/>
                    <a:pt x="2726376" y="2568558"/>
                  </a:cubicBezTo>
                  <a:lnTo>
                    <a:pt x="2730335" y="2568172"/>
                  </a:lnTo>
                  <a:lnTo>
                    <a:pt x="2726098" y="2568172"/>
                  </a:lnTo>
                  <a:lnTo>
                    <a:pt x="2726098" y="2140027"/>
                  </a:lnTo>
                  <a:lnTo>
                    <a:pt x="2686068" y="2140105"/>
                  </a:lnTo>
                  <a:cubicBezTo>
                    <a:pt x="2685662" y="1932305"/>
                    <a:pt x="2574529" y="1740506"/>
                    <a:pt x="2394530" y="1636956"/>
                  </a:cubicBezTo>
                  <a:cubicBezTo>
                    <a:pt x="2214320" y="1533284"/>
                    <a:pt x="1992511" y="1533845"/>
                    <a:pt x="1812826" y="1638426"/>
                  </a:cubicBezTo>
                  <a:cubicBezTo>
                    <a:pt x="1633353" y="1742884"/>
                    <a:pt x="1523189" y="1935240"/>
                    <a:pt x="1523830" y="2143038"/>
                  </a:cubicBezTo>
                  <a:lnTo>
                    <a:pt x="1483625" y="2143162"/>
                  </a:lnTo>
                  <a:lnTo>
                    <a:pt x="1483625" y="2568172"/>
                  </a:lnTo>
                  <a:lnTo>
                    <a:pt x="1479388" y="2568172"/>
                  </a:lnTo>
                  <a:lnTo>
                    <a:pt x="1483347" y="2568558"/>
                  </a:lnTo>
                  <a:cubicBezTo>
                    <a:pt x="1477359" y="2657367"/>
                    <a:pt x="1486903" y="2655246"/>
                    <a:pt x="1519833" y="2690172"/>
                  </a:cubicBezTo>
                  <a:cubicBezTo>
                    <a:pt x="1581261" y="2744879"/>
                    <a:pt x="1570806" y="2767057"/>
                    <a:pt x="1723166" y="2847797"/>
                  </a:cubicBezTo>
                  <a:lnTo>
                    <a:pt x="1727402" y="2842744"/>
                  </a:lnTo>
                  <a:lnTo>
                    <a:pt x="1815530" y="2916618"/>
                  </a:lnTo>
                  <a:cubicBezTo>
                    <a:pt x="1864749" y="2905450"/>
                    <a:pt x="1917587" y="2922356"/>
                    <a:pt x="1952884" y="2963315"/>
                  </a:cubicBezTo>
                  <a:cubicBezTo>
                    <a:pt x="2006254" y="3025247"/>
                    <a:pt x="1999313" y="3118717"/>
                    <a:pt x="1937381" y="3172087"/>
                  </a:cubicBezTo>
                  <a:cubicBezTo>
                    <a:pt x="1906416" y="3198772"/>
                    <a:pt x="1867565" y="3210380"/>
                    <a:pt x="1829785" y="3207575"/>
                  </a:cubicBezTo>
                  <a:cubicBezTo>
                    <a:pt x="1792004" y="3204769"/>
                    <a:pt x="1755294" y="3187551"/>
                    <a:pt x="1728609" y="3156586"/>
                  </a:cubicBezTo>
                  <a:cubicBezTo>
                    <a:pt x="1704170" y="3128225"/>
                    <a:pt x="1692377" y="3093251"/>
                    <a:pt x="1694258" y="3058558"/>
                  </a:cubicBezTo>
                  <a:lnTo>
                    <a:pt x="1607474" y="2985811"/>
                  </a:lnTo>
                  <a:lnTo>
                    <a:pt x="1609754" y="2983092"/>
                  </a:lnTo>
                  <a:cubicBezTo>
                    <a:pt x="1505378" y="2914609"/>
                    <a:pt x="1454899" y="2874388"/>
                    <a:pt x="1372959" y="2808609"/>
                  </a:cubicBezTo>
                  <a:cubicBezTo>
                    <a:pt x="1301402" y="2768123"/>
                    <a:pt x="1295976" y="2652344"/>
                    <a:pt x="1300245" y="2568172"/>
                  </a:cubicBezTo>
                  <a:lnTo>
                    <a:pt x="1296941" y="2568172"/>
                  </a:lnTo>
                  <a:lnTo>
                    <a:pt x="1296941" y="2143739"/>
                  </a:lnTo>
                  <a:lnTo>
                    <a:pt x="1251342" y="2143880"/>
                  </a:lnTo>
                  <a:cubicBezTo>
                    <a:pt x="1250400" y="1838694"/>
                    <a:pt x="1412261" y="1556194"/>
                    <a:pt x="1675942" y="1402813"/>
                  </a:cubicBezTo>
                  <a:cubicBezTo>
                    <a:pt x="1778114" y="1343381"/>
                    <a:pt x="1889554" y="1306836"/>
                    <a:pt x="2003205" y="1293823"/>
                  </a:cubicBezTo>
                  <a:lnTo>
                    <a:pt x="2003205" y="878785"/>
                  </a:lnTo>
                  <a:lnTo>
                    <a:pt x="1998176" y="878621"/>
                  </a:lnTo>
                  <a:cubicBezTo>
                    <a:pt x="2009560" y="630102"/>
                    <a:pt x="1847671" y="398939"/>
                    <a:pt x="1584243" y="287563"/>
                  </a:cubicBezTo>
                  <a:cubicBezTo>
                    <a:pt x="1373323" y="198386"/>
                    <a:pt x="1125012" y="198092"/>
                    <a:pt x="913796" y="286769"/>
                  </a:cubicBezTo>
                  <a:cubicBezTo>
                    <a:pt x="650203" y="397436"/>
                    <a:pt x="487575" y="627955"/>
                    <a:pt x="497878" y="876315"/>
                  </a:cubicBezTo>
                  <a:lnTo>
                    <a:pt x="492947" y="876461"/>
                  </a:lnTo>
                  <a:lnTo>
                    <a:pt x="492947" y="2424958"/>
                  </a:lnTo>
                  <a:cubicBezTo>
                    <a:pt x="646520" y="2471832"/>
                    <a:pt x="757382" y="2615059"/>
                    <a:pt x="757382" y="2784179"/>
                  </a:cubicBezTo>
                  <a:cubicBezTo>
                    <a:pt x="757382" y="2993324"/>
                    <a:pt x="587836" y="3162870"/>
                    <a:pt x="378691" y="3162870"/>
                  </a:cubicBezTo>
                  <a:cubicBezTo>
                    <a:pt x="169546" y="3162870"/>
                    <a:pt x="0" y="2993324"/>
                    <a:pt x="0" y="2784179"/>
                  </a:cubicBezTo>
                  <a:cubicBezTo>
                    <a:pt x="0" y="2610447"/>
                    <a:pt x="116991" y="2464039"/>
                    <a:pt x="276947" y="2421074"/>
                  </a:cubicBezTo>
                  <a:lnTo>
                    <a:pt x="276947" y="783746"/>
                  </a:lnTo>
                  <a:lnTo>
                    <a:pt x="281758" y="783746"/>
                  </a:lnTo>
                  <a:cubicBezTo>
                    <a:pt x="307533" y="493124"/>
                    <a:pt x="502412" y="231983"/>
                    <a:pt x="801266" y="95774"/>
                  </a:cubicBezTo>
                  <a:cubicBezTo>
                    <a:pt x="1082323" y="-32324"/>
                    <a:pt x="1416727" y="-31901"/>
                    <a:pt x="1697364" y="96907"/>
                  </a:cubicBezTo>
                  <a:cubicBezTo>
                    <a:pt x="1994951" y="233494"/>
                    <a:pt x="2188714" y="494056"/>
                    <a:pt x="2214549" y="783746"/>
                  </a:cubicBezTo>
                  <a:lnTo>
                    <a:pt x="2219205" y="783746"/>
                  </a:lnTo>
                  <a:lnTo>
                    <a:pt x="2219205" y="1295162"/>
                  </a:lnTo>
                  <a:cubicBezTo>
                    <a:pt x="2327099" y="1309357"/>
                    <a:pt x="2432799" y="1344641"/>
                    <a:pt x="2530224" y="1400656"/>
                  </a:cubicBezTo>
                  <a:cubicBezTo>
                    <a:pt x="2794677" y="1552703"/>
                    <a:pt x="2957961" y="1834385"/>
                    <a:pt x="2958558" y="2139573"/>
                  </a:cubicBezTo>
                  <a:lnTo>
                    <a:pt x="2912782" y="2139663"/>
                  </a:lnTo>
                  <a:lnTo>
                    <a:pt x="2912782" y="2568172"/>
                  </a:lnTo>
                  <a:lnTo>
                    <a:pt x="2909478" y="2568172"/>
                  </a:lnTo>
                  <a:cubicBezTo>
                    <a:pt x="2913747" y="2652344"/>
                    <a:pt x="2908320" y="2768123"/>
                    <a:pt x="2836763" y="2808609"/>
                  </a:cubicBezTo>
                  <a:cubicBezTo>
                    <a:pt x="2754824" y="2874388"/>
                    <a:pt x="2704345" y="2914609"/>
                    <a:pt x="2599970" y="2983091"/>
                  </a:cubicBezTo>
                  <a:lnTo>
                    <a:pt x="2602250" y="2985811"/>
                  </a:lnTo>
                  <a:lnTo>
                    <a:pt x="2515466" y="3058559"/>
                  </a:lnTo>
                  <a:cubicBezTo>
                    <a:pt x="2517346" y="3093252"/>
                    <a:pt x="2505554" y="3128225"/>
                    <a:pt x="2481114" y="3156586"/>
                  </a:cubicBezTo>
                  <a:cubicBezTo>
                    <a:pt x="2454429" y="3187551"/>
                    <a:pt x="2417719" y="3204769"/>
                    <a:pt x="2379939" y="32075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6" name="Trapezoid 28">
              <a:extLst>
                <a:ext uri="{FF2B5EF4-FFF2-40B4-BE49-F238E27FC236}">
                  <a16:creationId xmlns:a16="http://schemas.microsoft.com/office/drawing/2014/main" id="{9788695E-8B6F-48E1-A450-8299D4F5B2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1982" y="1942120"/>
              <a:ext cx="283330" cy="343366"/>
            </a:xfrm>
            <a:custGeom>
              <a:avLst/>
              <a:gdLst/>
              <a:ahLst/>
              <a:cxnLst/>
              <a:rect l="l" t="t" r="r" b="b"/>
              <a:pathLst>
                <a:path w="2664297" h="3228846">
                  <a:moveTo>
                    <a:pt x="2006233" y="1910002"/>
                  </a:moveTo>
                  <a:cubicBezTo>
                    <a:pt x="2195393" y="2270441"/>
                    <a:pt x="2396463" y="2592453"/>
                    <a:pt x="2218318" y="2693318"/>
                  </a:cubicBezTo>
                  <a:cubicBezTo>
                    <a:pt x="1760490" y="2959655"/>
                    <a:pt x="875097" y="3011972"/>
                    <a:pt x="413381" y="2693318"/>
                  </a:cubicBezTo>
                  <a:cubicBezTo>
                    <a:pt x="278026" y="2578660"/>
                    <a:pt x="448417" y="2270210"/>
                    <a:pt x="622358" y="1918652"/>
                  </a:cubicBezTo>
                  <a:close/>
                  <a:moveTo>
                    <a:pt x="998355" y="318176"/>
                  </a:moveTo>
                  <a:lnTo>
                    <a:pt x="1054483" y="938365"/>
                  </a:lnTo>
                  <a:cubicBezTo>
                    <a:pt x="1073419" y="1202005"/>
                    <a:pt x="-94533" y="2544942"/>
                    <a:pt x="263185" y="2803859"/>
                  </a:cubicBezTo>
                  <a:cubicBezTo>
                    <a:pt x="799752" y="3120272"/>
                    <a:pt x="1828684" y="3068324"/>
                    <a:pt x="2360732" y="2803859"/>
                  </a:cubicBezTo>
                  <a:cubicBezTo>
                    <a:pt x="2817826" y="2582721"/>
                    <a:pt x="1567592" y="1249230"/>
                    <a:pt x="1559424" y="938364"/>
                  </a:cubicBezTo>
                  <a:lnTo>
                    <a:pt x="1635785" y="320808"/>
                  </a:lnTo>
                  <a:lnTo>
                    <a:pt x="1616510" y="323841"/>
                  </a:lnTo>
                  <a:cubicBezTo>
                    <a:pt x="1541035" y="362546"/>
                    <a:pt x="1432716" y="386340"/>
                    <a:pt x="1312455" y="386340"/>
                  </a:cubicBezTo>
                  <a:cubicBezTo>
                    <a:pt x="1186664" y="386340"/>
                    <a:pt x="1073940" y="360308"/>
                    <a:pt x="998355" y="318176"/>
                  </a:cubicBezTo>
                  <a:close/>
                  <a:moveTo>
                    <a:pt x="1312455" y="60748"/>
                  </a:moveTo>
                  <a:cubicBezTo>
                    <a:pt x="1155275" y="60748"/>
                    <a:pt x="1027857" y="120035"/>
                    <a:pt x="1027857" y="193171"/>
                  </a:cubicBezTo>
                  <a:cubicBezTo>
                    <a:pt x="1027857" y="266307"/>
                    <a:pt x="1155275" y="325594"/>
                    <a:pt x="1312455" y="325594"/>
                  </a:cubicBezTo>
                  <a:cubicBezTo>
                    <a:pt x="1469634" y="325594"/>
                    <a:pt x="1597052" y="266307"/>
                    <a:pt x="1597052" y="193171"/>
                  </a:cubicBezTo>
                  <a:cubicBezTo>
                    <a:pt x="1597052" y="120035"/>
                    <a:pt x="1469634" y="60748"/>
                    <a:pt x="1312455" y="60748"/>
                  </a:cubicBezTo>
                  <a:close/>
                  <a:moveTo>
                    <a:pt x="1312455" y="0"/>
                  </a:moveTo>
                  <a:cubicBezTo>
                    <a:pt x="1537130" y="0"/>
                    <a:pt x="1720121" y="83046"/>
                    <a:pt x="1726235" y="186847"/>
                  </a:cubicBezTo>
                  <a:cubicBezTo>
                    <a:pt x="1726742" y="186524"/>
                    <a:pt x="1727174" y="186120"/>
                    <a:pt x="1727606" y="185717"/>
                  </a:cubicBezTo>
                  <a:lnTo>
                    <a:pt x="1727102" y="190850"/>
                  </a:lnTo>
                  <a:cubicBezTo>
                    <a:pt x="1727595" y="191614"/>
                    <a:pt x="1727605" y="192391"/>
                    <a:pt x="1727605" y="193170"/>
                  </a:cubicBezTo>
                  <a:lnTo>
                    <a:pt x="1726271" y="199326"/>
                  </a:lnTo>
                  <a:lnTo>
                    <a:pt x="1655630" y="919826"/>
                  </a:lnTo>
                  <a:cubicBezTo>
                    <a:pt x="1665213" y="1268678"/>
                    <a:pt x="3079202" y="2735754"/>
                    <a:pt x="2542920" y="2983914"/>
                  </a:cubicBezTo>
                  <a:cubicBezTo>
                    <a:pt x="1918698" y="3280693"/>
                    <a:pt x="711513" y="3338989"/>
                    <a:pt x="81991" y="2983914"/>
                  </a:cubicBezTo>
                  <a:cubicBezTo>
                    <a:pt x="-337699" y="2693358"/>
                    <a:pt x="991496" y="1215684"/>
                    <a:pt x="969280" y="919828"/>
                  </a:cubicBezTo>
                  <a:lnTo>
                    <a:pt x="898640" y="199335"/>
                  </a:lnTo>
                  <a:cubicBezTo>
                    <a:pt x="897375" y="197339"/>
                    <a:pt x="897304" y="195258"/>
                    <a:pt x="897304" y="193170"/>
                  </a:cubicBezTo>
                  <a:lnTo>
                    <a:pt x="897808" y="190847"/>
                  </a:lnTo>
                  <a:lnTo>
                    <a:pt x="897305" y="185717"/>
                  </a:lnTo>
                  <a:lnTo>
                    <a:pt x="898687" y="186789"/>
                  </a:lnTo>
                  <a:cubicBezTo>
                    <a:pt x="904857" y="83015"/>
                    <a:pt x="1087821" y="0"/>
                    <a:pt x="13124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68" name="Right Triangle 67">
            <a:extLst>
              <a:ext uri="{FF2B5EF4-FFF2-40B4-BE49-F238E27FC236}">
                <a16:creationId xmlns:a16="http://schemas.microsoft.com/office/drawing/2014/main" id="{61D906CB-6F00-4313-8BF4-8D6F73FCA564}"/>
              </a:ext>
            </a:extLst>
          </p:cNvPr>
          <p:cNvSpPr/>
          <p:nvPr/>
        </p:nvSpPr>
        <p:spPr>
          <a:xfrm>
            <a:off x="-13739" y="0"/>
            <a:ext cx="6520938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D23C1A-BE80-4BAB-9EFD-3E2A28811B74}"/>
              </a:ext>
            </a:extLst>
          </p:cNvPr>
          <p:cNvSpPr/>
          <p:nvPr/>
        </p:nvSpPr>
        <p:spPr>
          <a:xfrm>
            <a:off x="2593075" y="765885"/>
            <a:ext cx="9598777" cy="24020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4462818" y="1261884"/>
            <a:ext cx="772918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6000" dirty="0" smtClean="0">
                <a:solidFill>
                  <a:schemeClr val="bg1"/>
                </a:solidFill>
                <a:cs typeface="Arial" pitchFamily="34" charset="0"/>
              </a:rPr>
              <a:t>Дякую за увагу!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4C91C44E-C33F-4769-9FF7-0DB270EAAB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1718" y="765886"/>
            <a:ext cx="3675239" cy="611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2019-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BED4"/>
      </a:accent1>
      <a:accent2>
        <a:srgbClr val="8EDADA"/>
      </a:accent2>
      <a:accent3>
        <a:srgbClr val="AAAAAA"/>
      </a:accent3>
      <a:accent4>
        <a:srgbClr val="D4D4D4"/>
      </a:accent4>
      <a:accent5>
        <a:srgbClr val="60BED4"/>
      </a:accent5>
      <a:accent6>
        <a:srgbClr val="8EDADA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BED4"/>
      </a:accent1>
      <a:accent2>
        <a:srgbClr val="8EDADA"/>
      </a:accent2>
      <a:accent3>
        <a:srgbClr val="AAAAAA"/>
      </a:accent3>
      <a:accent4>
        <a:srgbClr val="D4D4D4"/>
      </a:accent4>
      <a:accent5>
        <a:srgbClr val="60BED4"/>
      </a:accent5>
      <a:accent6>
        <a:srgbClr val="8EDADA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2019-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BED4"/>
      </a:accent1>
      <a:accent2>
        <a:srgbClr val="8EDADA"/>
      </a:accent2>
      <a:accent3>
        <a:srgbClr val="AAAAAA"/>
      </a:accent3>
      <a:accent4>
        <a:srgbClr val="D4D4D4"/>
      </a:accent4>
      <a:accent5>
        <a:srgbClr val="60BED4"/>
      </a:accent5>
      <a:accent6>
        <a:srgbClr val="8EDADA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3541</TotalTime>
  <Words>1708</Words>
  <Application>Microsoft Office PowerPoint</Application>
  <PresentationFormat>Широкоэкранный</PresentationFormat>
  <Paragraphs>175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Arial Unicode MS</vt:lpstr>
      <vt:lpstr>Bookman Old Style</vt:lpstr>
      <vt:lpstr>Calibri</vt:lpstr>
      <vt:lpstr>Wingdings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Загальні технічні вимоги до медичних інструментів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RePack by Diakov</cp:lastModifiedBy>
  <cp:revision>225</cp:revision>
  <dcterms:created xsi:type="dcterms:W3CDTF">2018-04-24T17:14:44Z</dcterms:created>
  <dcterms:modified xsi:type="dcterms:W3CDTF">2026-04-16T18:28:40Z</dcterms:modified>
</cp:coreProperties>
</file>