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1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62" r:id="rId3"/>
    <p:sldId id="259" r:id="rId4"/>
    <p:sldId id="274" r:id="rId5"/>
    <p:sldId id="270" r:id="rId6"/>
    <p:sldId id="258" r:id="rId7"/>
    <p:sldId id="308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5" r:id="rId17"/>
    <p:sldId id="278" r:id="rId18"/>
    <p:sldId id="276" r:id="rId19"/>
    <p:sldId id="279" r:id="rId20"/>
    <p:sldId id="277" r:id="rId21"/>
    <p:sldId id="280" r:id="rId22"/>
    <p:sldId id="281" r:id="rId23"/>
    <p:sldId id="282" r:id="rId24"/>
    <p:sldId id="289" r:id="rId25"/>
    <p:sldId id="283" r:id="rId26"/>
    <p:sldId id="290" r:id="rId27"/>
    <p:sldId id="292" r:id="rId28"/>
    <p:sldId id="293" r:id="rId29"/>
    <p:sldId id="291" r:id="rId30"/>
    <p:sldId id="284" r:id="rId31"/>
    <p:sldId id="285" r:id="rId32"/>
    <p:sldId id="286" r:id="rId33"/>
    <p:sldId id="288" r:id="rId34"/>
    <p:sldId id="295" r:id="rId35"/>
    <p:sldId id="296" r:id="rId36"/>
    <p:sldId id="294" r:id="rId37"/>
    <p:sldId id="297" r:id="rId38"/>
    <p:sldId id="298" r:id="rId39"/>
    <p:sldId id="301" r:id="rId40"/>
    <p:sldId id="299" r:id="rId41"/>
    <p:sldId id="300" r:id="rId42"/>
    <p:sldId id="302" r:id="rId43"/>
    <p:sldId id="303" r:id="rId44"/>
    <p:sldId id="304" r:id="rId45"/>
    <p:sldId id="305" r:id="rId4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CDBD"/>
    <a:srgbClr val="41667B"/>
    <a:srgbClr val="7CA4BA"/>
    <a:srgbClr val="A46ACC"/>
    <a:srgbClr val="9289AD"/>
    <a:srgbClr val="6DBEC9"/>
    <a:srgbClr val="98D1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4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6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5460CD-B010-4EEB-90FE-8080AEFE00F8}" type="doc">
      <dgm:prSet loTypeId="urn:microsoft.com/office/officeart/2005/8/layout/default" loCatId="list" qsTypeId="urn:microsoft.com/office/officeart/2005/8/quickstyle/3d4" qsCatId="3D" csTypeId="urn:microsoft.com/office/officeart/2005/8/colors/accent2_3" csCatId="accent2"/>
      <dgm:spPr/>
      <dgm:t>
        <a:bodyPr/>
        <a:lstStyle/>
        <a:p>
          <a:endParaRPr lang="ru-RU"/>
        </a:p>
      </dgm:t>
    </dgm:pt>
    <dgm:pt modelId="{E2E74D99-DCD5-481D-8233-358037225862}">
      <dgm:prSet/>
      <dgm:spPr/>
      <dgm:t>
        <a:bodyPr/>
        <a:lstStyle/>
        <a:p>
          <a:pPr rtl="0"/>
          <a:r>
            <a:rPr lang="uk-UA" dirty="0" smtClean="0"/>
            <a:t>Шовний матеріал призначений для перев`язування  окремих судин при кровотечі, а також для накладання хірургічних швів при зшиванні окремих анатомічних структур(шкіри , кісток, м’язів).</a:t>
          </a:r>
          <a:endParaRPr lang="uk-UA" dirty="0"/>
        </a:p>
      </dgm:t>
    </dgm:pt>
    <dgm:pt modelId="{469003D2-F00B-4807-B4DC-E3A709665E2D}" type="parTrans" cxnId="{DB49D1B8-7385-42F9-A5B0-DC28C371068D}">
      <dgm:prSet/>
      <dgm:spPr/>
      <dgm:t>
        <a:bodyPr/>
        <a:lstStyle/>
        <a:p>
          <a:endParaRPr lang="ru-RU"/>
        </a:p>
      </dgm:t>
    </dgm:pt>
    <dgm:pt modelId="{97830E3C-E623-4379-A5CC-58C901BB1843}" type="sibTrans" cxnId="{DB49D1B8-7385-42F9-A5B0-DC28C371068D}">
      <dgm:prSet/>
      <dgm:spPr/>
      <dgm:t>
        <a:bodyPr/>
        <a:lstStyle/>
        <a:p>
          <a:endParaRPr lang="ru-RU"/>
        </a:p>
      </dgm:t>
    </dgm:pt>
    <dgm:pt modelId="{2A40269C-E3B8-44FE-8601-6937F6D0E1A8}">
      <dgm:prSet/>
      <dgm:spPr/>
      <dgm:t>
        <a:bodyPr/>
        <a:lstStyle/>
        <a:p>
          <a:pPr rtl="0"/>
          <a:r>
            <a:rPr lang="uk-UA" dirty="0" smtClean="0"/>
            <a:t>Розсмоктується (абсорбуючий) шовний матеріал: шовний матеріал, який зберігає функціональні властивості протягом періоду загоєння рани і виводиться потім з організму у вигляді продуктів деструкції.</a:t>
          </a:r>
          <a:endParaRPr lang="uk-UA" dirty="0"/>
        </a:p>
      </dgm:t>
    </dgm:pt>
    <dgm:pt modelId="{0235BCF2-F0E8-4E9D-970F-70054138CF1B}" type="parTrans" cxnId="{8328C140-6FCA-40B3-BF8B-999714B4C47F}">
      <dgm:prSet/>
      <dgm:spPr/>
      <dgm:t>
        <a:bodyPr/>
        <a:lstStyle/>
        <a:p>
          <a:endParaRPr lang="ru-RU"/>
        </a:p>
      </dgm:t>
    </dgm:pt>
    <dgm:pt modelId="{88A24D5D-F15D-427C-8295-0AC2D51432E1}" type="sibTrans" cxnId="{8328C140-6FCA-40B3-BF8B-999714B4C47F}">
      <dgm:prSet/>
      <dgm:spPr/>
      <dgm:t>
        <a:bodyPr/>
        <a:lstStyle/>
        <a:p>
          <a:endParaRPr lang="ru-RU"/>
        </a:p>
      </dgm:t>
    </dgm:pt>
    <dgm:pt modelId="{7DED15BE-D052-4981-8EF1-DBCE798B8D34}">
      <dgm:prSet/>
      <dgm:spPr/>
      <dgm:t>
        <a:bodyPr/>
        <a:lstStyle/>
        <a:p>
          <a:pPr rtl="0"/>
          <a:r>
            <a:rPr lang="uk-UA" dirty="0" smtClean="0"/>
            <a:t>Не розсмоктується (неабсорбуючий) шовний матеріал: шовний матеріал, стійкий до впливу тканин і рідин організму і зберігає функціональні властивості протягом періоду загоєння рани.</a:t>
          </a:r>
          <a:endParaRPr lang="uk-UA" dirty="0"/>
        </a:p>
      </dgm:t>
    </dgm:pt>
    <dgm:pt modelId="{3616EE6B-7C2A-4001-9BA3-45C8EDC27D9C}" type="parTrans" cxnId="{7B042E53-965E-445A-AF84-C11AB1E00A58}">
      <dgm:prSet/>
      <dgm:spPr/>
      <dgm:t>
        <a:bodyPr/>
        <a:lstStyle/>
        <a:p>
          <a:endParaRPr lang="ru-RU"/>
        </a:p>
      </dgm:t>
    </dgm:pt>
    <dgm:pt modelId="{6F015EEA-DB20-455F-838E-E7344476D41B}" type="sibTrans" cxnId="{7B042E53-965E-445A-AF84-C11AB1E00A58}">
      <dgm:prSet/>
      <dgm:spPr/>
      <dgm:t>
        <a:bodyPr/>
        <a:lstStyle/>
        <a:p>
          <a:endParaRPr lang="ru-RU"/>
        </a:p>
      </dgm:t>
    </dgm:pt>
    <dgm:pt modelId="{002F0F42-E586-447E-9CD8-1659A7C99563}">
      <dgm:prSet/>
      <dgm:spPr/>
      <dgm:t>
        <a:bodyPr/>
        <a:lstStyle/>
        <a:p>
          <a:pPr rtl="0"/>
          <a:r>
            <a:rPr lang="uk-UA" dirty="0" smtClean="0"/>
            <a:t>Голки хірургічні - призначені для зшивання тканин організму при хірургічних операціях і анатомічних розтинів.</a:t>
          </a:r>
          <a:endParaRPr lang="uk-UA" dirty="0"/>
        </a:p>
      </dgm:t>
    </dgm:pt>
    <dgm:pt modelId="{73617B04-D17B-47B1-82FB-AF33E23425DA}" type="parTrans" cxnId="{DC8CEF9E-30B9-4011-984D-EB2F908BCEAF}">
      <dgm:prSet/>
      <dgm:spPr/>
      <dgm:t>
        <a:bodyPr/>
        <a:lstStyle/>
        <a:p>
          <a:endParaRPr lang="ru-RU"/>
        </a:p>
      </dgm:t>
    </dgm:pt>
    <dgm:pt modelId="{AB734F0D-40F2-42D3-BA95-976EBFF358E4}" type="sibTrans" cxnId="{DC8CEF9E-30B9-4011-984D-EB2F908BCEAF}">
      <dgm:prSet/>
      <dgm:spPr/>
      <dgm:t>
        <a:bodyPr/>
        <a:lstStyle/>
        <a:p>
          <a:endParaRPr lang="ru-RU"/>
        </a:p>
      </dgm:t>
    </dgm:pt>
    <dgm:pt modelId="{3A99F601-9142-4F07-A06A-4FCD84F7292A}">
      <dgm:prSet/>
      <dgm:spPr/>
      <dgm:t>
        <a:bodyPr/>
        <a:lstStyle/>
        <a:p>
          <a:pPr rtl="0"/>
          <a:r>
            <a:rPr lang="uk-UA" dirty="0" smtClean="0"/>
            <a:t>Голки атравматичні - проколюють голки з жорстко закріпленим шовним матеріалом, призначені для зшивання тканини організму при хірургічних операціях.</a:t>
          </a:r>
          <a:endParaRPr lang="uk-UA" dirty="0"/>
        </a:p>
      </dgm:t>
    </dgm:pt>
    <dgm:pt modelId="{341AE43B-EF71-411B-BFA9-6768432DA84D}" type="parTrans" cxnId="{A87D3932-9364-4BEA-B9D3-9E058C24AAFF}">
      <dgm:prSet/>
      <dgm:spPr/>
      <dgm:t>
        <a:bodyPr/>
        <a:lstStyle/>
        <a:p>
          <a:endParaRPr lang="ru-RU"/>
        </a:p>
      </dgm:t>
    </dgm:pt>
    <dgm:pt modelId="{65E2EE24-F44A-4203-94B2-AF2A726E0D11}" type="sibTrans" cxnId="{A87D3932-9364-4BEA-B9D3-9E058C24AAFF}">
      <dgm:prSet/>
      <dgm:spPr/>
      <dgm:t>
        <a:bodyPr/>
        <a:lstStyle/>
        <a:p>
          <a:endParaRPr lang="ru-RU"/>
        </a:p>
      </dgm:t>
    </dgm:pt>
    <dgm:pt modelId="{D1E735A7-572D-497F-88C1-8DF5F3CE33D1}">
      <dgm:prSet/>
      <dgm:spPr/>
      <dgm:t>
        <a:bodyPr/>
        <a:lstStyle/>
        <a:p>
          <a:pPr rtl="0"/>
          <a:r>
            <a:rPr lang="uk-UA" dirty="0" smtClean="0"/>
            <a:t>Голки лігатурні - призначені для підведення шовного матеріалу (лігатури) під кровоносні судини і протоки.</a:t>
          </a:r>
          <a:endParaRPr lang="uk-UA" dirty="0"/>
        </a:p>
      </dgm:t>
    </dgm:pt>
    <dgm:pt modelId="{2993C09F-7EAA-4E50-B759-B6C19C8C5081}" type="parTrans" cxnId="{3051A1B7-8492-4141-AC44-95F714E4C766}">
      <dgm:prSet/>
      <dgm:spPr/>
      <dgm:t>
        <a:bodyPr/>
        <a:lstStyle/>
        <a:p>
          <a:endParaRPr lang="ru-RU"/>
        </a:p>
      </dgm:t>
    </dgm:pt>
    <dgm:pt modelId="{ACA2D043-7B66-4C86-8BE7-6EA947CC171B}" type="sibTrans" cxnId="{3051A1B7-8492-4141-AC44-95F714E4C766}">
      <dgm:prSet/>
      <dgm:spPr/>
      <dgm:t>
        <a:bodyPr/>
        <a:lstStyle/>
        <a:p>
          <a:endParaRPr lang="ru-RU"/>
        </a:p>
      </dgm:t>
    </dgm:pt>
    <dgm:pt modelId="{C8CF7F90-07FE-4901-BA28-9404431EE317}">
      <dgm:prSet/>
      <dgm:spPr/>
      <dgm:t>
        <a:bodyPr/>
        <a:lstStyle/>
        <a:p>
          <a:pPr rtl="0"/>
          <a:r>
            <a:rPr lang="uk-UA" dirty="0" smtClean="0"/>
            <a:t>Вилки лігатурні - інструмент для спускання вузла лігатури при перев'язці судин в важкодоступних місцях і глибоких порожнинах.</a:t>
          </a:r>
          <a:endParaRPr lang="uk-UA" dirty="0"/>
        </a:p>
      </dgm:t>
    </dgm:pt>
    <dgm:pt modelId="{78285F2E-C172-431F-BFA2-5FAEAFD572E0}" type="parTrans" cxnId="{E2F5130B-102E-4869-BD52-F519EB3B0D3F}">
      <dgm:prSet/>
      <dgm:spPr/>
      <dgm:t>
        <a:bodyPr/>
        <a:lstStyle/>
        <a:p>
          <a:endParaRPr lang="ru-RU"/>
        </a:p>
      </dgm:t>
    </dgm:pt>
    <dgm:pt modelId="{9F745FA7-7EC8-4992-BF52-B920F3AF853A}" type="sibTrans" cxnId="{E2F5130B-102E-4869-BD52-F519EB3B0D3F}">
      <dgm:prSet/>
      <dgm:spPr/>
      <dgm:t>
        <a:bodyPr/>
        <a:lstStyle/>
        <a:p>
          <a:endParaRPr lang="ru-RU"/>
        </a:p>
      </dgm:t>
    </dgm:pt>
    <dgm:pt modelId="{26715DC0-73AE-4140-8D08-5BA6FBFA862C}" type="pres">
      <dgm:prSet presAssocID="{205460CD-B010-4EEB-90FE-8080AEFE00F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177349-4D3C-49C5-A984-616694E45934}" type="pres">
      <dgm:prSet presAssocID="{E2E74D99-DCD5-481D-8233-358037225862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7EE23-E3B4-43B9-8F28-867EEB4A1042}" type="pres">
      <dgm:prSet presAssocID="{97830E3C-E623-4379-A5CC-58C901BB1843}" presName="sibTrans" presStyleCnt="0"/>
      <dgm:spPr/>
      <dgm:t>
        <a:bodyPr/>
        <a:lstStyle/>
        <a:p>
          <a:endParaRPr lang="ru-RU"/>
        </a:p>
      </dgm:t>
    </dgm:pt>
    <dgm:pt modelId="{5D74AB73-9F3E-4B1E-975B-F200A9C7EE6B}" type="pres">
      <dgm:prSet presAssocID="{2A40269C-E3B8-44FE-8601-6937F6D0E1A8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07F63C-8026-44A5-8B44-9C819DBAE1BF}" type="pres">
      <dgm:prSet presAssocID="{88A24D5D-F15D-427C-8295-0AC2D51432E1}" presName="sibTrans" presStyleCnt="0"/>
      <dgm:spPr/>
      <dgm:t>
        <a:bodyPr/>
        <a:lstStyle/>
        <a:p>
          <a:endParaRPr lang="ru-RU"/>
        </a:p>
      </dgm:t>
    </dgm:pt>
    <dgm:pt modelId="{DA5EDAA8-5E7B-4FB9-8717-01BB9C71B2DC}" type="pres">
      <dgm:prSet presAssocID="{7DED15BE-D052-4981-8EF1-DBCE798B8D34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BDC97E-4769-407A-B85D-34197DB34E7E}" type="pres">
      <dgm:prSet presAssocID="{6F015EEA-DB20-455F-838E-E7344476D41B}" presName="sibTrans" presStyleCnt="0"/>
      <dgm:spPr/>
      <dgm:t>
        <a:bodyPr/>
        <a:lstStyle/>
        <a:p>
          <a:endParaRPr lang="ru-RU"/>
        </a:p>
      </dgm:t>
    </dgm:pt>
    <dgm:pt modelId="{F9A637BC-C878-4236-A943-CB1D05FBB0CF}" type="pres">
      <dgm:prSet presAssocID="{002F0F42-E586-447E-9CD8-1659A7C99563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A23BB0-C2B3-4A22-8A5A-DE017936C58C}" type="pres">
      <dgm:prSet presAssocID="{AB734F0D-40F2-42D3-BA95-976EBFF358E4}" presName="sibTrans" presStyleCnt="0"/>
      <dgm:spPr/>
      <dgm:t>
        <a:bodyPr/>
        <a:lstStyle/>
        <a:p>
          <a:endParaRPr lang="ru-RU"/>
        </a:p>
      </dgm:t>
    </dgm:pt>
    <dgm:pt modelId="{9F352489-E5AD-454D-B198-0E8773DD8B3F}" type="pres">
      <dgm:prSet presAssocID="{3A99F601-9142-4F07-A06A-4FCD84F7292A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8A3D7C-C892-42A9-AC84-4548665D2484}" type="pres">
      <dgm:prSet presAssocID="{65E2EE24-F44A-4203-94B2-AF2A726E0D11}" presName="sibTrans" presStyleCnt="0"/>
      <dgm:spPr/>
      <dgm:t>
        <a:bodyPr/>
        <a:lstStyle/>
        <a:p>
          <a:endParaRPr lang="ru-RU"/>
        </a:p>
      </dgm:t>
    </dgm:pt>
    <dgm:pt modelId="{6485FFDD-03C2-4A7F-B6D0-0AAFC83A8DD4}" type="pres">
      <dgm:prSet presAssocID="{D1E735A7-572D-497F-88C1-8DF5F3CE33D1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B5C758-EED1-466D-8F94-F0DCF678037C}" type="pres">
      <dgm:prSet presAssocID="{ACA2D043-7B66-4C86-8BE7-6EA947CC171B}" presName="sibTrans" presStyleCnt="0"/>
      <dgm:spPr/>
      <dgm:t>
        <a:bodyPr/>
        <a:lstStyle/>
        <a:p>
          <a:endParaRPr lang="ru-RU"/>
        </a:p>
      </dgm:t>
    </dgm:pt>
    <dgm:pt modelId="{B1877604-C784-4944-B528-B14D30E6FDC1}" type="pres">
      <dgm:prSet presAssocID="{C8CF7F90-07FE-4901-BA28-9404431EE317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F5130B-102E-4869-BD52-F519EB3B0D3F}" srcId="{205460CD-B010-4EEB-90FE-8080AEFE00F8}" destId="{C8CF7F90-07FE-4901-BA28-9404431EE317}" srcOrd="6" destOrd="0" parTransId="{78285F2E-C172-431F-BFA2-5FAEAFD572E0}" sibTransId="{9F745FA7-7EC8-4992-BF52-B920F3AF853A}"/>
    <dgm:cxn modelId="{7E00B453-DF24-4949-BB6B-D57BB8D2F419}" type="presOf" srcId="{205460CD-B010-4EEB-90FE-8080AEFE00F8}" destId="{26715DC0-73AE-4140-8D08-5BA6FBFA862C}" srcOrd="0" destOrd="0" presId="urn:microsoft.com/office/officeart/2005/8/layout/default"/>
    <dgm:cxn modelId="{D0D19D77-73B6-42EC-8359-4F15256B95E7}" type="presOf" srcId="{E2E74D99-DCD5-481D-8233-358037225862}" destId="{A0177349-4D3C-49C5-A984-616694E45934}" srcOrd="0" destOrd="0" presId="urn:microsoft.com/office/officeart/2005/8/layout/default"/>
    <dgm:cxn modelId="{B136952E-A0B0-4333-A3CB-7F96188ECAA1}" type="presOf" srcId="{3A99F601-9142-4F07-A06A-4FCD84F7292A}" destId="{9F352489-E5AD-454D-B198-0E8773DD8B3F}" srcOrd="0" destOrd="0" presId="urn:microsoft.com/office/officeart/2005/8/layout/default"/>
    <dgm:cxn modelId="{B1712465-3DC7-493D-BF73-8070294C7A99}" type="presOf" srcId="{C8CF7F90-07FE-4901-BA28-9404431EE317}" destId="{B1877604-C784-4944-B528-B14D30E6FDC1}" srcOrd="0" destOrd="0" presId="urn:microsoft.com/office/officeart/2005/8/layout/default"/>
    <dgm:cxn modelId="{7B042E53-965E-445A-AF84-C11AB1E00A58}" srcId="{205460CD-B010-4EEB-90FE-8080AEFE00F8}" destId="{7DED15BE-D052-4981-8EF1-DBCE798B8D34}" srcOrd="2" destOrd="0" parTransId="{3616EE6B-7C2A-4001-9BA3-45C8EDC27D9C}" sibTransId="{6F015EEA-DB20-455F-838E-E7344476D41B}"/>
    <dgm:cxn modelId="{3051A1B7-8492-4141-AC44-95F714E4C766}" srcId="{205460CD-B010-4EEB-90FE-8080AEFE00F8}" destId="{D1E735A7-572D-497F-88C1-8DF5F3CE33D1}" srcOrd="5" destOrd="0" parTransId="{2993C09F-7EAA-4E50-B759-B6C19C8C5081}" sibTransId="{ACA2D043-7B66-4C86-8BE7-6EA947CC171B}"/>
    <dgm:cxn modelId="{BD3645FB-B5E1-49E3-826F-1E5AC096319D}" type="presOf" srcId="{7DED15BE-D052-4981-8EF1-DBCE798B8D34}" destId="{DA5EDAA8-5E7B-4FB9-8717-01BB9C71B2DC}" srcOrd="0" destOrd="0" presId="urn:microsoft.com/office/officeart/2005/8/layout/default"/>
    <dgm:cxn modelId="{DB49D1B8-7385-42F9-A5B0-DC28C371068D}" srcId="{205460CD-B010-4EEB-90FE-8080AEFE00F8}" destId="{E2E74D99-DCD5-481D-8233-358037225862}" srcOrd="0" destOrd="0" parTransId="{469003D2-F00B-4807-B4DC-E3A709665E2D}" sibTransId="{97830E3C-E623-4379-A5CC-58C901BB1843}"/>
    <dgm:cxn modelId="{DC8CEF9E-30B9-4011-984D-EB2F908BCEAF}" srcId="{205460CD-B010-4EEB-90FE-8080AEFE00F8}" destId="{002F0F42-E586-447E-9CD8-1659A7C99563}" srcOrd="3" destOrd="0" parTransId="{73617B04-D17B-47B1-82FB-AF33E23425DA}" sibTransId="{AB734F0D-40F2-42D3-BA95-976EBFF358E4}"/>
    <dgm:cxn modelId="{EF03DA2F-8B47-490D-A577-CFF4E1973C4A}" type="presOf" srcId="{D1E735A7-572D-497F-88C1-8DF5F3CE33D1}" destId="{6485FFDD-03C2-4A7F-B6D0-0AAFC83A8DD4}" srcOrd="0" destOrd="0" presId="urn:microsoft.com/office/officeart/2005/8/layout/default"/>
    <dgm:cxn modelId="{A716B22F-27B2-4245-AE7D-4448B72156E3}" type="presOf" srcId="{002F0F42-E586-447E-9CD8-1659A7C99563}" destId="{F9A637BC-C878-4236-A943-CB1D05FBB0CF}" srcOrd="0" destOrd="0" presId="urn:microsoft.com/office/officeart/2005/8/layout/default"/>
    <dgm:cxn modelId="{8328C140-6FCA-40B3-BF8B-999714B4C47F}" srcId="{205460CD-B010-4EEB-90FE-8080AEFE00F8}" destId="{2A40269C-E3B8-44FE-8601-6937F6D0E1A8}" srcOrd="1" destOrd="0" parTransId="{0235BCF2-F0E8-4E9D-970F-70054138CF1B}" sibTransId="{88A24D5D-F15D-427C-8295-0AC2D51432E1}"/>
    <dgm:cxn modelId="{CD1FBF2B-A7AA-40C9-BABB-81BA8EF56469}" type="presOf" srcId="{2A40269C-E3B8-44FE-8601-6937F6D0E1A8}" destId="{5D74AB73-9F3E-4B1E-975B-F200A9C7EE6B}" srcOrd="0" destOrd="0" presId="urn:microsoft.com/office/officeart/2005/8/layout/default"/>
    <dgm:cxn modelId="{A87D3932-9364-4BEA-B9D3-9E058C24AAFF}" srcId="{205460CD-B010-4EEB-90FE-8080AEFE00F8}" destId="{3A99F601-9142-4F07-A06A-4FCD84F7292A}" srcOrd="4" destOrd="0" parTransId="{341AE43B-EF71-411B-BFA9-6768432DA84D}" sibTransId="{65E2EE24-F44A-4203-94B2-AF2A726E0D11}"/>
    <dgm:cxn modelId="{857A7E0E-EC44-4EC3-91E0-9150D9BCEBDE}" type="presParOf" srcId="{26715DC0-73AE-4140-8D08-5BA6FBFA862C}" destId="{A0177349-4D3C-49C5-A984-616694E45934}" srcOrd="0" destOrd="0" presId="urn:microsoft.com/office/officeart/2005/8/layout/default"/>
    <dgm:cxn modelId="{A8370EC2-F479-408D-A638-6AEDBB85679F}" type="presParOf" srcId="{26715DC0-73AE-4140-8D08-5BA6FBFA862C}" destId="{21C7EE23-E3B4-43B9-8F28-867EEB4A1042}" srcOrd="1" destOrd="0" presId="urn:microsoft.com/office/officeart/2005/8/layout/default"/>
    <dgm:cxn modelId="{75FF0DCA-2061-427E-8AF2-19BC0E52BD52}" type="presParOf" srcId="{26715DC0-73AE-4140-8D08-5BA6FBFA862C}" destId="{5D74AB73-9F3E-4B1E-975B-F200A9C7EE6B}" srcOrd="2" destOrd="0" presId="urn:microsoft.com/office/officeart/2005/8/layout/default"/>
    <dgm:cxn modelId="{7FA1949F-909F-42BF-99DF-A20E852E95B5}" type="presParOf" srcId="{26715DC0-73AE-4140-8D08-5BA6FBFA862C}" destId="{1307F63C-8026-44A5-8B44-9C819DBAE1BF}" srcOrd="3" destOrd="0" presId="urn:microsoft.com/office/officeart/2005/8/layout/default"/>
    <dgm:cxn modelId="{64A32F65-7C1C-4286-9A78-34EDE8A9CBDA}" type="presParOf" srcId="{26715DC0-73AE-4140-8D08-5BA6FBFA862C}" destId="{DA5EDAA8-5E7B-4FB9-8717-01BB9C71B2DC}" srcOrd="4" destOrd="0" presId="urn:microsoft.com/office/officeart/2005/8/layout/default"/>
    <dgm:cxn modelId="{4C05900B-0086-4C4A-BCE0-A092CBC93EA8}" type="presParOf" srcId="{26715DC0-73AE-4140-8D08-5BA6FBFA862C}" destId="{F1BDC97E-4769-407A-B85D-34197DB34E7E}" srcOrd="5" destOrd="0" presId="urn:microsoft.com/office/officeart/2005/8/layout/default"/>
    <dgm:cxn modelId="{62860193-1FA0-4185-884E-4697B0D9282A}" type="presParOf" srcId="{26715DC0-73AE-4140-8D08-5BA6FBFA862C}" destId="{F9A637BC-C878-4236-A943-CB1D05FBB0CF}" srcOrd="6" destOrd="0" presId="urn:microsoft.com/office/officeart/2005/8/layout/default"/>
    <dgm:cxn modelId="{93882800-943E-4DA0-ABBE-0FC97720B607}" type="presParOf" srcId="{26715DC0-73AE-4140-8D08-5BA6FBFA862C}" destId="{42A23BB0-C2B3-4A22-8A5A-DE017936C58C}" srcOrd="7" destOrd="0" presId="urn:microsoft.com/office/officeart/2005/8/layout/default"/>
    <dgm:cxn modelId="{369E0BA3-5280-4ED7-A1BC-0EB494E6010A}" type="presParOf" srcId="{26715DC0-73AE-4140-8D08-5BA6FBFA862C}" destId="{9F352489-E5AD-454D-B198-0E8773DD8B3F}" srcOrd="8" destOrd="0" presId="urn:microsoft.com/office/officeart/2005/8/layout/default"/>
    <dgm:cxn modelId="{9AFDD2CB-52FB-4455-8EBD-E24C139932B9}" type="presParOf" srcId="{26715DC0-73AE-4140-8D08-5BA6FBFA862C}" destId="{C18A3D7C-C892-42A9-AC84-4548665D2484}" srcOrd="9" destOrd="0" presId="urn:microsoft.com/office/officeart/2005/8/layout/default"/>
    <dgm:cxn modelId="{B36F782E-4D1A-44E7-8D67-2FDE98A65FFB}" type="presParOf" srcId="{26715DC0-73AE-4140-8D08-5BA6FBFA862C}" destId="{6485FFDD-03C2-4A7F-B6D0-0AAFC83A8DD4}" srcOrd="10" destOrd="0" presId="urn:microsoft.com/office/officeart/2005/8/layout/default"/>
    <dgm:cxn modelId="{AAC764C5-7378-466C-A5AF-F1258FBFB0A9}" type="presParOf" srcId="{26715DC0-73AE-4140-8D08-5BA6FBFA862C}" destId="{56B5C758-EED1-466D-8F94-F0DCF678037C}" srcOrd="11" destOrd="0" presId="urn:microsoft.com/office/officeart/2005/8/layout/default"/>
    <dgm:cxn modelId="{334901D3-5870-4386-A1B7-318D40C6D22F}" type="presParOf" srcId="{26715DC0-73AE-4140-8D08-5BA6FBFA862C}" destId="{B1877604-C784-4944-B528-B14D30E6FDC1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F0EBC8-7806-4A69-8CA3-B6CE4F88E74C}" type="doc">
      <dgm:prSet loTypeId="urn:microsoft.com/office/officeart/2005/8/layout/lProcess1" loCatId="process" qsTypeId="urn:microsoft.com/office/officeart/2005/8/quickstyle/simple3" qsCatId="simple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A94E2200-51DB-4F5F-B3C7-9C32BAE955A0}">
      <dgm:prSet phldrT="[Текст]"/>
      <dgm:spPr/>
      <dgm:t>
        <a:bodyPr/>
        <a:lstStyle/>
        <a:p>
          <a:pPr algn="l"/>
          <a:r>
            <a:rPr lang="uk-UA" dirty="0" smtClean="0"/>
            <a:t>Біоінертність (біосумістність)- вони не повинні бути  токсичними, алергенними, тератогенними, канцерогенними відносно організму;</a:t>
          </a:r>
          <a:endParaRPr lang="ru-RU" dirty="0"/>
        </a:p>
      </dgm:t>
    </dgm:pt>
    <dgm:pt modelId="{B703B052-50BD-4959-8939-70F5A6629C49}" type="parTrans" cxnId="{25C3DCE7-FD00-400B-80E9-7C5AD514EF10}">
      <dgm:prSet/>
      <dgm:spPr/>
      <dgm:t>
        <a:bodyPr/>
        <a:lstStyle/>
        <a:p>
          <a:endParaRPr lang="ru-RU"/>
        </a:p>
      </dgm:t>
    </dgm:pt>
    <dgm:pt modelId="{751D5101-29F2-4ABF-85F3-DB4D73A3B1FA}" type="sibTrans" cxnId="{25C3DCE7-FD00-400B-80E9-7C5AD514EF10}">
      <dgm:prSet/>
      <dgm:spPr/>
      <dgm:t>
        <a:bodyPr/>
        <a:lstStyle/>
        <a:p>
          <a:endParaRPr lang="ru-RU"/>
        </a:p>
      </dgm:t>
    </dgm:pt>
    <dgm:pt modelId="{A5736F8C-9AE3-4FBB-8312-772D352F6F5F}">
      <dgm:prSet phldrT="[Текст]"/>
      <dgm:spPr/>
      <dgm:t>
        <a:bodyPr/>
        <a:lstStyle/>
        <a:p>
          <a:pPr algn="l"/>
          <a:r>
            <a:rPr lang="uk-UA" dirty="0" smtClean="0"/>
            <a:t>Атравматичність  -вони не повинні пошкоджувати тканини при їх зшиванні. Це визначається поверхневими властивостями, еластичністю і способом з’єднання з голкою;</a:t>
          </a:r>
          <a:endParaRPr lang="ru-RU" dirty="0"/>
        </a:p>
      </dgm:t>
    </dgm:pt>
    <dgm:pt modelId="{19A63A3E-2936-4E97-8CAE-57C77163C912}" type="parTrans" cxnId="{586356CB-0C0B-469D-BB82-7390A8C82A51}">
      <dgm:prSet/>
      <dgm:spPr/>
      <dgm:t>
        <a:bodyPr/>
        <a:lstStyle/>
        <a:p>
          <a:endParaRPr lang="ru-RU"/>
        </a:p>
      </dgm:t>
    </dgm:pt>
    <dgm:pt modelId="{15F84785-0F1B-4E70-96FB-172BAB90B6EE}" type="sibTrans" cxnId="{586356CB-0C0B-469D-BB82-7390A8C82A51}">
      <dgm:prSet/>
      <dgm:spPr/>
      <dgm:t>
        <a:bodyPr/>
        <a:lstStyle/>
        <a:p>
          <a:endParaRPr lang="ru-RU"/>
        </a:p>
      </dgm:t>
    </dgm:pt>
    <dgm:pt modelId="{348F572F-85D4-4E67-B882-F82800C0E078}">
      <dgm:prSet phldrT="[Текст]"/>
      <dgm:spPr/>
      <dgm:t>
        <a:bodyPr/>
        <a:lstStyle/>
        <a:p>
          <a:pPr algn="l"/>
          <a:r>
            <a:rPr lang="uk-UA" dirty="0" smtClean="0"/>
            <a:t>Здатність до біодеградації  - здатність шовного матеріалу розпадатися і виводитися з організму, але не раніше швидкості утворення рубця;</a:t>
          </a:r>
          <a:endParaRPr lang="ru-RU" dirty="0"/>
        </a:p>
      </dgm:t>
    </dgm:pt>
    <dgm:pt modelId="{1C69B7F2-A810-4585-9B84-CA6F36721B65}" type="parTrans" cxnId="{C8D13A4A-510B-4342-A452-A3F4DE559526}">
      <dgm:prSet/>
      <dgm:spPr/>
      <dgm:t>
        <a:bodyPr/>
        <a:lstStyle/>
        <a:p>
          <a:endParaRPr lang="ru-RU"/>
        </a:p>
      </dgm:t>
    </dgm:pt>
    <dgm:pt modelId="{50F35419-4CDF-412A-A7CB-2F5DB45DFDAA}" type="sibTrans" cxnId="{C8D13A4A-510B-4342-A452-A3F4DE559526}">
      <dgm:prSet/>
      <dgm:spPr/>
      <dgm:t>
        <a:bodyPr/>
        <a:lstStyle/>
        <a:p>
          <a:endParaRPr lang="ru-RU"/>
        </a:p>
      </dgm:t>
    </dgm:pt>
    <dgm:pt modelId="{5ACE3228-08B2-466C-8851-4C7560018628}">
      <dgm:prSet phldrT="[Текст]"/>
      <dgm:spPr/>
      <dgm:t>
        <a:bodyPr/>
        <a:lstStyle/>
        <a:p>
          <a:pPr algn="l"/>
          <a:r>
            <a:rPr lang="uk-UA" dirty="0" smtClean="0"/>
            <a:t>Оптимальні механічні характеристики (достатня міцність і надійність вузла);</a:t>
          </a:r>
          <a:endParaRPr lang="ru-RU" dirty="0"/>
        </a:p>
      </dgm:t>
    </dgm:pt>
    <dgm:pt modelId="{069705C3-3070-4858-8C80-339452A95F3C}" type="parTrans" cxnId="{65346898-3A2A-407E-8F2A-C737465182CA}">
      <dgm:prSet/>
      <dgm:spPr/>
      <dgm:t>
        <a:bodyPr/>
        <a:lstStyle/>
        <a:p>
          <a:endParaRPr lang="ru-RU"/>
        </a:p>
      </dgm:t>
    </dgm:pt>
    <dgm:pt modelId="{C58A893C-BED0-4DD8-92A0-83F088D1A8A8}" type="sibTrans" cxnId="{65346898-3A2A-407E-8F2A-C737465182CA}">
      <dgm:prSet/>
      <dgm:spPr/>
      <dgm:t>
        <a:bodyPr/>
        <a:lstStyle/>
        <a:p>
          <a:endParaRPr lang="ru-RU"/>
        </a:p>
      </dgm:t>
    </dgm:pt>
    <dgm:pt modelId="{92D5882C-A153-47F8-A421-D6FF2FD0730D}">
      <dgm:prSet phldrT="[Текст]"/>
      <dgm:spPr/>
      <dgm:t>
        <a:bodyPr/>
        <a:lstStyle/>
        <a:p>
          <a:r>
            <a:rPr lang="uk-UA" dirty="0" smtClean="0"/>
            <a:t>Міцність нитки повинна перевершувати міцність рани на всіх етапах її загоєння;</a:t>
          </a:r>
          <a:endParaRPr lang="ru-RU" dirty="0"/>
        </a:p>
      </dgm:t>
    </dgm:pt>
    <dgm:pt modelId="{2B50F3FD-A63E-4AF3-ACB2-FDB89C05DB99}" type="parTrans" cxnId="{1C8D2B85-BDB7-42EF-9516-F2673B3917B5}">
      <dgm:prSet/>
      <dgm:spPr/>
      <dgm:t>
        <a:bodyPr/>
        <a:lstStyle/>
        <a:p>
          <a:endParaRPr lang="ru-RU"/>
        </a:p>
      </dgm:t>
    </dgm:pt>
    <dgm:pt modelId="{B13F953D-DA07-400B-82C4-139D3198B9D1}" type="sibTrans" cxnId="{1C8D2B85-BDB7-42EF-9516-F2673B3917B5}">
      <dgm:prSet/>
      <dgm:spPr/>
      <dgm:t>
        <a:bodyPr/>
        <a:lstStyle/>
        <a:p>
          <a:endParaRPr lang="ru-RU"/>
        </a:p>
      </dgm:t>
    </dgm:pt>
    <dgm:pt modelId="{23C38712-EA1C-44C9-AA06-FEAC726EA1E5}">
      <dgm:prSet phldrT="[Текст]"/>
      <dgm:spPr/>
      <dgm:t>
        <a:bodyPr/>
        <a:lstStyle/>
        <a:p>
          <a:r>
            <a:rPr lang="uk-UA" dirty="0" smtClean="0"/>
            <a:t>Гарні  маніпуляційні властивості(гладкість, м‘якість, еластичність і пластичність);</a:t>
          </a:r>
          <a:endParaRPr lang="ru-RU" dirty="0"/>
        </a:p>
      </dgm:t>
    </dgm:pt>
    <dgm:pt modelId="{5648776F-E381-4B5D-A47D-55FED070F9DA}" type="parTrans" cxnId="{43CE6D0E-CCCA-4E5E-867C-C77BB41FBCBE}">
      <dgm:prSet/>
      <dgm:spPr/>
      <dgm:t>
        <a:bodyPr/>
        <a:lstStyle/>
        <a:p>
          <a:endParaRPr lang="ru-RU"/>
        </a:p>
      </dgm:t>
    </dgm:pt>
    <dgm:pt modelId="{5783E90A-845B-4BDE-8D87-18805E485CBD}" type="sibTrans" cxnId="{43CE6D0E-CCCA-4E5E-867C-C77BB41FBCBE}">
      <dgm:prSet/>
      <dgm:spPr/>
      <dgm:t>
        <a:bodyPr/>
        <a:lstStyle/>
        <a:p>
          <a:endParaRPr lang="ru-RU"/>
        </a:p>
      </dgm:t>
    </dgm:pt>
    <dgm:pt modelId="{C0A033AD-984A-4B5B-9C4C-5C6F3DEC62CF}">
      <dgm:prSet/>
      <dgm:spPr/>
      <dgm:t>
        <a:bodyPr/>
        <a:lstStyle/>
        <a:p>
          <a:r>
            <a:rPr lang="uk-UA" dirty="0" smtClean="0"/>
            <a:t>Стійкість до стерилізації.</a:t>
          </a:r>
        </a:p>
        <a:p>
          <a:r>
            <a:rPr lang="uk-UA" dirty="0" smtClean="0"/>
            <a:t>простота стерилізації.</a:t>
          </a:r>
          <a:endParaRPr lang="ru-RU" dirty="0"/>
        </a:p>
      </dgm:t>
    </dgm:pt>
    <dgm:pt modelId="{45292346-F226-420E-B277-63DFE4AC04D9}" type="parTrans" cxnId="{F339DB7B-CCE6-48C0-8724-0C1F0A0EA2AA}">
      <dgm:prSet/>
      <dgm:spPr/>
      <dgm:t>
        <a:bodyPr/>
        <a:lstStyle/>
        <a:p>
          <a:endParaRPr lang="ru-RU"/>
        </a:p>
      </dgm:t>
    </dgm:pt>
    <dgm:pt modelId="{73145D67-1BF7-4D62-BEB6-482EA355D3B3}" type="sibTrans" cxnId="{F339DB7B-CCE6-48C0-8724-0C1F0A0EA2AA}">
      <dgm:prSet/>
      <dgm:spPr/>
      <dgm:t>
        <a:bodyPr/>
        <a:lstStyle/>
        <a:p>
          <a:endParaRPr lang="ru-RU"/>
        </a:p>
      </dgm:t>
    </dgm:pt>
    <dgm:pt modelId="{DC0E33C9-19F9-41B8-9520-1B20A71DB203}">
      <dgm:prSet/>
      <dgm:spPr/>
      <dgm:t>
        <a:bodyPr/>
        <a:lstStyle/>
        <a:p>
          <a:r>
            <a:rPr lang="uk-UA" dirty="0" smtClean="0"/>
            <a:t>Відсутність капілярності і гнотового ефекту;</a:t>
          </a:r>
        </a:p>
        <a:p>
          <a:r>
            <a:rPr lang="uk-UA" dirty="0" smtClean="0"/>
            <a:t>резистентність до інфекції;</a:t>
          </a:r>
          <a:endParaRPr lang="ru-RU" dirty="0"/>
        </a:p>
      </dgm:t>
    </dgm:pt>
    <dgm:pt modelId="{4E4A9064-80E7-48FB-AD3D-8674A0033118}" type="parTrans" cxnId="{AA8155D8-67B9-4C2C-A7C6-C07FE50E6C5F}">
      <dgm:prSet/>
      <dgm:spPr/>
      <dgm:t>
        <a:bodyPr/>
        <a:lstStyle/>
        <a:p>
          <a:endParaRPr lang="ru-RU"/>
        </a:p>
      </dgm:t>
    </dgm:pt>
    <dgm:pt modelId="{357C2CA6-A38B-487D-9122-F80EDA821360}" type="sibTrans" cxnId="{AA8155D8-67B9-4C2C-A7C6-C07FE50E6C5F}">
      <dgm:prSet/>
      <dgm:spPr/>
      <dgm:t>
        <a:bodyPr/>
        <a:lstStyle/>
        <a:p>
          <a:endParaRPr lang="ru-RU"/>
        </a:p>
      </dgm:t>
    </dgm:pt>
    <dgm:pt modelId="{BBEF2C87-CDAC-4999-A993-15A0D587E6F5}" type="pres">
      <dgm:prSet presAssocID="{E5F0EBC8-7806-4A69-8CA3-B6CE4F88E74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4FA2430-798E-429C-89AF-D633D4CEC1D2}" type="pres">
      <dgm:prSet presAssocID="{A94E2200-51DB-4F5F-B3C7-9C32BAE955A0}" presName="vertFlow" presStyleCnt="0"/>
      <dgm:spPr/>
    </dgm:pt>
    <dgm:pt modelId="{C44333C0-D8C4-453E-8D43-C8F91F162943}" type="pres">
      <dgm:prSet presAssocID="{A94E2200-51DB-4F5F-B3C7-9C32BAE955A0}" presName="header" presStyleLbl="node1" presStyleIdx="0" presStyleCnt="2"/>
      <dgm:spPr/>
      <dgm:t>
        <a:bodyPr/>
        <a:lstStyle/>
        <a:p>
          <a:endParaRPr lang="ru-RU"/>
        </a:p>
      </dgm:t>
    </dgm:pt>
    <dgm:pt modelId="{ACD3E561-A1DC-472F-8009-7E63BC46580D}" type="pres">
      <dgm:prSet presAssocID="{19A63A3E-2936-4E97-8CAE-57C77163C912}" presName="parTrans" presStyleLbl="sibTrans2D1" presStyleIdx="0" presStyleCnt="6"/>
      <dgm:spPr/>
      <dgm:t>
        <a:bodyPr/>
        <a:lstStyle/>
        <a:p>
          <a:endParaRPr lang="ru-RU"/>
        </a:p>
      </dgm:t>
    </dgm:pt>
    <dgm:pt modelId="{B9A3860B-7A34-4BBC-A364-6AEF802C11A7}" type="pres">
      <dgm:prSet presAssocID="{A5736F8C-9AE3-4FBB-8312-772D352F6F5F}" presName="child" presStyleLbl="alignAccFollow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77C8F5-6DD0-49DD-9FB5-624E73CE9021}" type="pres">
      <dgm:prSet presAssocID="{15F84785-0F1B-4E70-96FB-172BAB90B6EE}" presName="sibTrans" presStyleLbl="sibTrans2D1" presStyleIdx="1" presStyleCnt="6"/>
      <dgm:spPr/>
      <dgm:t>
        <a:bodyPr/>
        <a:lstStyle/>
        <a:p>
          <a:endParaRPr lang="ru-RU"/>
        </a:p>
      </dgm:t>
    </dgm:pt>
    <dgm:pt modelId="{29E0B919-2AF4-4CA2-877D-741965EFEAEB}" type="pres">
      <dgm:prSet presAssocID="{348F572F-85D4-4E67-B882-F82800C0E078}" presName="child" presStyleLbl="alignAccFollow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71AFE6-36F1-42BB-AB2F-EFAF4607F3F9}" type="pres">
      <dgm:prSet presAssocID="{50F35419-4CDF-412A-A7CB-2F5DB45DFDAA}" presName="sibTrans" presStyleLbl="sibTrans2D1" presStyleIdx="2" presStyleCnt="6"/>
      <dgm:spPr/>
      <dgm:t>
        <a:bodyPr/>
        <a:lstStyle/>
        <a:p>
          <a:endParaRPr lang="ru-RU"/>
        </a:p>
      </dgm:t>
    </dgm:pt>
    <dgm:pt modelId="{18C3E2E7-8965-4539-A642-1808CE2A628C}" type="pres">
      <dgm:prSet presAssocID="{DC0E33C9-19F9-41B8-9520-1B20A71DB203}" presName="child" presStyleLbl="alignAccFollow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6467E1-1EFD-4B09-87AE-2A309B62AD33}" type="pres">
      <dgm:prSet presAssocID="{A94E2200-51DB-4F5F-B3C7-9C32BAE955A0}" presName="hSp" presStyleCnt="0"/>
      <dgm:spPr/>
    </dgm:pt>
    <dgm:pt modelId="{D3D064DB-4E9C-4FEB-81F6-6454EE6EBA5D}" type="pres">
      <dgm:prSet presAssocID="{5ACE3228-08B2-466C-8851-4C7560018628}" presName="vertFlow" presStyleCnt="0"/>
      <dgm:spPr/>
    </dgm:pt>
    <dgm:pt modelId="{2615A049-BA4D-4FFC-ADFB-45923439E29A}" type="pres">
      <dgm:prSet presAssocID="{5ACE3228-08B2-466C-8851-4C7560018628}" presName="header" presStyleLbl="node1" presStyleIdx="1" presStyleCnt="2"/>
      <dgm:spPr/>
      <dgm:t>
        <a:bodyPr/>
        <a:lstStyle/>
        <a:p>
          <a:endParaRPr lang="ru-RU"/>
        </a:p>
      </dgm:t>
    </dgm:pt>
    <dgm:pt modelId="{3382A743-2E82-49DD-8FD6-B9C944B013C2}" type="pres">
      <dgm:prSet presAssocID="{2B50F3FD-A63E-4AF3-ACB2-FDB89C05DB99}" presName="parTrans" presStyleLbl="sibTrans2D1" presStyleIdx="3" presStyleCnt="6"/>
      <dgm:spPr/>
      <dgm:t>
        <a:bodyPr/>
        <a:lstStyle/>
        <a:p>
          <a:endParaRPr lang="ru-RU"/>
        </a:p>
      </dgm:t>
    </dgm:pt>
    <dgm:pt modelId="{47FC11E7-4A6C-4EF7-9368-B004BD9616DE}" type="pres">
      <dgm:prSet presAssocID="{92D5882C-A153-47F8-A421-D6FF2FD0730D}" presName="child" presStyleLbl="alignAccFollow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1FBEAC-3A55-408E-854D-BA1721A0BD3B}" type="pres">
      <dgm:prSet presAssocID="{B13F953D-DA07-400B-82C4-139D3198B9D1}" presName="sibTrans" presStyleLbl="sibTrans2D1" presStyleIdx="4" presStyleCnt="6"/>
      <dgm:spPr/>
      <dgm:t>
        <a:bodyPr/>
        <a:lstStyle/>
        <a:p>
          <a:endParaRPr lang="ru-RU"/>
        </a:p>
      </dgm:t>
    </dgm:pt>
    <dgm:pt modelId="{6DF83161-91D6-472F-A1AF-CD16C229AA13}" type="pres">
      <dgm:prSet presAssocID="{23C38712-EA1C-44C9-AA06-FEAC726EA1E5}" presName="child" presStyleLbl="alignAccFollow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431392-791C-4DDF-B2EE-DC6B21E0130A}" type="pres">
      <dgm:prSet presAssocID="{5783E90A-845B-4BDE-8D87-18805E485CBD}" presName="sibTrans" presStyleLbl="sibTrans2D1" presStyleIdx="5" presStyleCnt="6"/>
      <dgm:spPr/>
      <dgm:t>
        <a:bodyPr/>
        <a:lstStyle/>
        <a:p>
          <a:endParaRPr lang="ru-RU"/>
        </a:p>
      </dgm:t>
    </dgm:pt>
    <dgm:pt modelId="{1B37B2EC-26BF-42A3-A801-6AA1CD499BDF}" type="pres">
      <dgm:prSet presAssocID="{C0A033AD-984A-4B5B-9C4C-5C6F3DEC62CF}" presName="child" presStyleLbl="alignAccFollow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8D2B85-BDB7-42EF-9516-F2673B3917B5}" srcId="{5ACE3228-08B2-466C-8851-4C7560018628}" destId="{92D5882C-A153-47F8-A421-D6FF2FD0730D}" srcOrd="0" destOrd="0" parTransId="{2B50F3FD-A63E-4AF3-ACB2-FDB89C05DB99}" sibTransId="{B13F953D-DA07-400B-82C4-139D3198B9D1}"/>
    <dgm:cxn modelId="{4891BE4D-A95D-464D-B86D-580C96F9559A}" type="presOf" srcId="{50F35419-4CDF-412A-A7CB-2F5DB45DFDAA}" destId="{5171AFE6-36F1-42BB-AB2F-EFAF4607F3F9}" srcOrd="0" destOrd="0" presId="urn:microsoft.com/office/officeart/2005/8/layout/lProcess1"/>
    <dgm:cxn modelId="{8DBDCE13-F9D6-4DCF-AF11-58920E2F2A90}" type="presOf" srcId="{DC0E33C9-19F9-41B8-9520-1B20A71DB203}" destId="{18C3E2E7-8965-4539-A642-1808CE2A628C}" srcOrd="0" destOrd="0" presId="urn:microsoft.com/office/officeart/2005/8/layout/lProcess1"/>
    <dgm:cxn modelId="{26204DD2-681F-4C5E-9D8C-D54F4152ACAB}" type="presOf" srcId="{15F84785-0F1B-4E70-96FB-172BAB90B6EE}" destId="{CC77C8F5-6DD0-49DD-9FB5-624E73CE9021}" srcOrd="0" destOrd="0" presId="urn:microsoft.com/office/officeart/2005/8/layout/lProcess1"/>
    <dgm:cxn modelId="{02B4EFD6-E1B6-4734-A1F4-6B163EEFDCFA}" type="presOf" srcId="{5783E90A-845B-4BDE-8D87-18805E485CBD}" destId="{8C431392-791C-4DDF-B2EE-DC6B21E0130A}" srcOrd="0" destOrd="0" presId="urn:microsoft.com/office/officeart/2005/8/layout/lProcess1"/>
    <dgm:cxn modelId="{C8D13A4A-510B-4342-A452-A3F4DE559526}" srcId="{A94E2200-51DB-4F5F-B3C7-9C32BAE955A0}" destId="{348F572F-85D4-4E67-B882-F82800C0E078}" srcOrd="1" destOrd="0" parTransId="{1C69B7F2-A810-4585-9B84-CA6F36721B65}" sibTransId="{50F35419-4CDF-412A-A7CB-2F5DB45DFDAA}"/>
    <dgm:cxn modelId="{56B33026-F081-45F7-B019-95E36D8806A1}" type="presOf" srcId="{E5F0EBC8-7806-4A69-8CA3-B6CE4F88E74C}" destId="{BBEF2C87-CDAC-4999-A993-15A0D587E6F5}" srcOrd="0" destOrd="0" presId="urn:microsoft.com/office/officeart/2005/8/layout/lProcess1"/>
    <dgm:cxn modelId="{7DC32A3E-CD51-4BC7-B11B-491889F07C36}" type="presOf" srcId="{19A63A3E-2936-4E97-8CAE-57C77163C912}" destId="{ACD3E561-A1DC-472F-8009-7E63BC46580D}" srcOrd="0" destOrd="0" presId="urn:microsoft.com/office/officeart/2005/8/layout/lProcess1"/>
    <dgm:cxn modelId="{25C3DCE7-FD00-400B-80E9-7C5AD514EF10}" srcId="{E5F0EBC8-7806-4A69-8CA3-B6CE4F88E74C}" destId="{A94E2200-51DB-4F5F-B3C7-9C32BAE955A0}" srcOrd="0" destOrd="0" parTransId="{B703B052-50BD-4959-8939-70F5A6629C49}" sibTransId="{751D5101-29F2-4ABF-85F3-DB4D73A3B1FA}"/>
    <dgm:cxn modelId="{AA8155D8-67B9-4C2C-A7C6-C07FE50E6C5F}" srcId="{A94E2200-51DB-4F5F-B3C7-9C32BAE955A0}" destId="{DC0E33C9-19F9-41B8-9520-1B20A71DB203}" srcOrd="2" destOrd="0" parTransId="{4E4A9064-80E7-48FB-AD3D-8674A0033118}" sibTransId="{357C2CA6-A38B-487D-9122-F80EDA821360}"/>
    <dgm:cxn modelId="{6088A696-787B-421A-B017-A50D5636286B}" type="presOf" srcId="{B13F953D-DA07-400B-82C4-139D3198B9D1}" destId="{911FBEAC-3A55-408E-854D-BA1721A0BD3B}" srcOrd="0" destOrd="0" presId="urn:microsoft.com/office/officeart/2005/8/layout/lProcess1"/>
    <dgm:cxn modelId="{586356CB-0C0B-469D-BB82-7390A8C82A51}" srcId="{A94E2200-51DB-4F5F-B3C7-9C32BAE955A0}" destId="{A5736F8C-9AE3-4FBB-8312-772D352F6F5F}" srcOrd="0" destOrd="0" parTransId="{19A63A3E-2936-4E97-8CAE-57C77163C912}" sibTransId="{15F84785-0F1B-4E70-96FB-172BAB90B6EE}"/>
    <dgm:cxn modelId="{A0185153-30F9-4ADB-A825-28E2D0757A55}" type="presOf" srcId="{92D5882C-A153-47F8-A421-D6FF2FD0730D}" destId="{47FC11E7-4A6C-4EF7-9368-B004BD9616DE}" srcOrd="0" destOrd="0" presId="urn:microsoft.com/office/officeart/2005/8/layout/lProcess1"/>
    <dgm:cxn modelId="{9B388467-9115-4AA2-AE63-6BC2CB99689F}" type="presOf" srcId="{348F572F-85D4-4E67-B882-F82800C0E078}" destId="{29E0B919-2AF4-4CA2-877D-741965EFEAEB}" srcOrd="0" destOrd="0" presId="urn:microsoft.com/office/officeart/2005/8/layout/lProcess1"/>
    <dgm:cxn modelId="{B41B4757-EAE1-48F2-AA9B-5A6148F9E0DA}" type="presOf" srcId="{C0A033AD-984A-4B5B-9C4C-5C6F3DEC62CF}" destId="{1B37B2EC-26BF-42A3-A801-6AA1CD499BDF}" srcOrd="0" destOrd="0" presId="urn:microsoft.com/office/officeart/2005/8/layout/lProcess1"/>
    <dgm:cxn modelId="{65346898-3A2A-407E-8F2A-C737465182CA}" srcId="{E5F0EBC8-7806-4A69-8CA3-B6CE4F88E74C}" destId="{5ACE3228-08B2-466C-8851-4C7560018628}" srcOrd="1" destOrd="0" parTransId="{069705C3-3070-4858-8C80-339452A95F3C}" sibTransId="{C58A893C-BED0-4DD8-92A0-83F088D1A8A8}"/>
    <dgm:cxn modelId="{F339DB7B-CCE6-48C0-8724-0C1F0A0EA2AA}" srcId="{5ACE3228-08B2-466C-8851-4C7560018628}" destId="{C0A033AD-984A-4B5B-9C4C-5C6F3DEC62CF}" srcOrd="2" destOrd="0" parTransId="{45292346-F226-420E-B277-63DFE4AC04D9}" sibTransId="{73145D67-1BF7-4D62-BEB6-482EA355D3B3}"/>
    <dgm:cxn modelId="{0907A137-E6BD-4889-98A8-EC9D6DD63AF2}" type="presOf" srcId="{5ACE3228-08B2-466C-8851-4C7560018628}" destId="{2615A049-BA4D-4FFC-ADFB-45923439E29A}" srcOrd="0" destOrd="0" presId="urn:microsoft.com/office/officeart/2005/8/layout/lProcess1"/>
    <dgm:cxn modelId="{E1657219-B46D-46F0-AE26-EF1144F84BC6}" type="presOf" srcId="{2B50F3FD-A63E-4AF3-ACB2-FDB89C05DB99}" destId="{3382A743-2E82-49DD-8FD6-B9C944B013C2}" srcOrd="0" destOrd="0" presId="urn:microsoft.com/office/officeart/2005/8/layout/lProcess1"/>
    <dgm:cxn modelId="{89CBAFF0-38C5-4001-86A2-FA74A54AAF24}" type="presOf" srcId="{23C38712-EA1C-44C9-AA06-FEAC726EA1E5}" destId="{6DF83161-91D6-472F-A1AF-CD16C229AA13}" srcOrd="0" destOrd="0" presId="urn:microsoft.com/office/officeart/2005/8/layout/lProcess1"/>
    <dgm:cxn modelId="{43CE6D0E-CCCA-4E5E-867C-C77BB41FBCBE}" srcId="{5ACE3228-08B2-466C-8851-4C7560018628}" destId="{23C38712-EA1C-44C9-AA06-FEAC726EA1E5}" srcOrd="1" destOrd="0" parTransId="{5648776F-E381-4B5D-A47D-55FED070F9DA}" sibTransId="{5783E90A-845B-4BDE-8D87-18805E485CBD}"/>
    <dgm:cxn modelId="{787ECF34-3318-41B2-AEF3-6A116A8D25FF}" type="presOf" srcId="{A5736F8C-9AE3-4FBB-8312-772D352F6F5F}" destId="{B9A3860B-7A34-4BBC-A364-6AEF802C11A7}" srcOrd="0" destOrd="0" presId="urn:microsoft.com/office/officeart/2005/8/layout/lProcess1"/>
    <dgm:cxn modelId="{49E36587-B2A4-4BAC-9258-9300DF7C7020}" type="presOf" srcId="{A94E2200-51DB-4F5F-B3C7-9C32BAE955A0}" destId="{C44333C0-D8C4-453E-8D43-C8F91F162943}" srcOrd="0" destOrd="0" presId="urn:microsoft.com/office/officeart/2005/8/layout/lProcess1"/>
    <dgm:cxn modelId="{6D7BCA09-5F2C-48D4-AB56-A7D420250B6E}" type="presParOf" srcId="{BBEF2C87-CDAC-4999-A993-15A0D587E6F5}" destId="{04FA2430-798E-429C-89AF-D633D4CEC1D2}" srcOrd="0" destOrd="0" presId="urn:microsoft.com/office/officeart/2005/8/layout/lProcess1"/>
    <dgm:cxn modelId="{3E47285F-E48B-4D1A-B51A-5CEC5C795EAD}" type="presParOf" srcId="{04FA2430-798E-429C-89AF-D633D4CEC1D2}" destId="{C44333C0-D8C4-453E-8D43-C8F91F162943}" srcOrd="0" destOrd="0" presId="urn:microsoft.com/office/officeart/2005/8/layout/lProcess1"/>
    <dgm:cxn modelId="{F607D92C-E51E-40D2-ABC7-B247E3B37596}" type="presParOf" srcId="{04FA2430-798E-429C-89AF-D633D4CEC1D2}" destId="{ACD3E561-A1DC-472F-8009-7E63BC46580D}" srcOrd="1" destOrd="0" presId="urn:microsoft.com/office/officeart/2005/8/layout/lProcess1"/>
    <dgm:cxn modelId="{31685096-1982-4400-A7A7-83F4430160DC}" type="presParOf" srcId="{04FA2430-798E-429C-89AF-D633D4CEC1D2}" destId="{B9A3860B-7A34-4BBC-A364-6AEF802C11A7}" srcOrd="2" destOrd="0" presId="urn:microsoft.com/office/officeart/2005/8/layout/lProcess1"/>
    <dgm:cxn modelId="{2451C9AC-BA07-417B-8692-3BE841F1A5E2}" type="presParOf" srcId="{04FA2430-798E-429C-89AF-D633D4CEC1D2}" destId="{CC77C8F5-6DD0-49DD-9FB5-624E73CE9021}" srcOrd="3" destOrd="0" presId="urn:microsoft.com/office/officeart/2005/8/layout/lProcess1"/>
    <dgm:cxn modelId="{337E3F4A-A612-4CBD-B28C-5EDE58D2EBB6}" type="presParOf" srcId="{04FA2430-798E-429C-89AF-D633D4CEC1D2}" destId="{29E0B919-2AF4-4CA2-877D-741965EFEAEB}" srcOrd="4" destOrd="0" presId="urn:microsoft.com/office/officeart/2005/8/layout/lProcess1"/>
    <dgm:cxn modelId="{DFE6B7DB-40A9-472A-B6A5-125627F45AB3}" type="presParOf" srcId="{04FA2430-798E-429C-89AF-D633D4CEC1D2}" destId="{5171AFE6-36F1-42BB-AB2F-EFAF4607F3F9}" srcOrd="5" destOrd="0" presId="urn:microsoft.com/office/officeart/2005/8/layout/lProcess1"/>
    <dgm:cxn modelId="{DC445047-39C9-4253-93FD-ED2D7EA416CD}" type="presParOf" srcId="{04FA2430-798E-429C-89AF-D633D4CEC1D2}" destId="{18C3E2E7-8965-4539-A642-1808CE2A628C}" srcOrd="6" destOrd="0" presId="urn:microsoft.com/office/officeart/2005/8/layout/lProcess1"/>
    <dgm:cxn modelId="{16A79BFA-3420-43C2-A404-33CE28A3740C}" type="presParOf" srcId="{BBEF2C87-CDAC-4999-A993-15A0D587E6F5}" destId="{076467E1-1EFD-4B09-87AE-2A309B62AD33}" srcOrd="1" destOrd="0" presId="urn:microsoft.com/office/officeart/2005/8/layout/lProcess1"/>
    <dgm:cxn modelId="{1408D56E-5696-4A09-95A4-A6E066207776}" type="presParOf" srcId="{BBEF2C87-CDAC-4999-A993-15A0D587E6F5}" destId="{D3D064DB-4E9C-4FEB-81F6-6454EE6EBA5D}" srcOrd="2" destOrd="0" presId="urn:microsoft.com/office/officeart/2005/8/layout/lProcess1"/>
    <dgm:cxn modelId="{7BADFF37-4886-47CF-A183-59A6073CAEE8}" type="presParOf" srcId="{D3D064DB-4E9C-4FEB-81F6-6454EE6EBA5D}" destId="{2615A049-BA4D-4FFC-ADFB-45923439E29A}" srcOrd="0" destOrd="0" presId="urn:microsoft.com/office/officeart/2005/8/layout/lProcess1"/>
    <dgm:cxn modelId="{2F3234B6-AF51-4668-B536-4BDB3672047D}" type="presParOf" srcId="{D3D064DB-4E9C-4FEB-81F6-6454EE6EBA5D}" destId="{3382A743-2E82-49DD-8FD6-B9C944B013C2}" srcOrd="1" destOrd="0" presId="urn:microsoft.com/office/officeart/2005/8/layout/lProcess1"/>
    <dgm:cxn modelId="{E60F22F4-250F-4C1E-ACAB-F754369B84BC}" type="presParOf" srcId="{D3D064DB-4E9C-4FEB-81F6-6454EE6EBA5D}" destId="{47FC11E7-4A6C-4EF7-9368-B004BD9616DE}" srcOrd="2" destOrd="0" presId="urn:microsoft.com/office/officeart/2005/8/layout/lProcess1"/>
    <dgm:cxn modelId="{B105C5DC-CD2C-4E41-87DF-FFA17FD09D99}" type="presParOf" srcId="{D3D064DB-4E9C-4FEB-81F6-6454EE6EBA5D}" destId="{911FBEAC-3A55-408E-854D-BA1721A0BD3B}" srcOrd="3" destOrd="0" presId="urn:microsoft.com/office/officeart/2005/8/layout/lProcess1"/>
    <dgm:cxn modelId="{CE957CC7-81E7-4446-B845-014F3E64562B}" type="presParOf" srcId="{D3D064DB-4E9C-4FEB-81F6-6454EE6EBA5D}" destId="{6DF83161-91D6-472F-A1AF-CD16C229AA13}" srcOrd="4" destOrd="0" presId="urn:microsoft.com/office/officeart/2005/8/layout/lProcess1"/>
    <dgm:cxn modelId="{A58803AD-50FD-4DB6-A907-CEC4D341DC82}" type="presParOf" srcId="{D3D064DB-4E9C-4FEB-81F6-6454EE6EBA5D}" destId="{8C431392-791C-4DDF-B2EE-DC6B21E0130A}" srcOrd="5" destOrd="0" presId="urn:microsoft.com/office/officeart/2005/8/layout/lProcess1"/>
    <dgm:cxn modelId="{9197EBED-9336-43B8-B5D0-E8D55B03D9A5}" type="presParOf" srcId="{D3D064DB-4E9C-4FEB-81F6-6454EE6EBA5D}" destId="{1B37B2EC-26BF-42A3-A801-6AA1CD499BDF}" srcOrd="6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D5C6794-1F21-457D-A497-73248E170C1E}" type="doc">
      <dgm:prSet loTypeId="urn:microsoft.com/office/officeart/2005/8/layout/vList3" loCatId="picture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C92BD23-44EB-492F-A2F5-27FC23328C93}">
      <dgm:prSet phldrT="[Текст]"/>
      <dgm:spPr/>
      <dgm:t>
        <a:bodyPr/>
        <a:lstStyle/>
        <a:p>
          <a:r>
            <a:rPr lang="uk-UA" noProof="0" dirty="0" smtClean="0"/>
            <a:t>За будовою ниток</a:t>
          </a:r>
          <a:endParaRPr lang="uk-UA" noProof="0" dirty="0"/>
        </a:p>
      </dgm:t>
    </dgm:pt>
    <dgm:pt modelId="{41B71F85-C98E-4A8B-9BDD-A67786F1E25D}" type="parTrans" cxnId="{695A2CF8-10C4-401A-9DB4-E0DA8D9837D6}">
      <dgm:prSet/>
      <dgm:spPr/>
      <dgm:t>
        <a:bodyPr/>
        <a:lstStyle/>
        <a:p>
          <a:endParaRPr lang="ru-RU"/>
        </a:p>
      </dgm:t>
    </dgm:pt>
    <dgm:pt modelId="{BDEE29D4-3B17-4EF7-AAD0-CE81695CC37A}" type="sibTrans" cxnId="{695A2CF8-10C4-401A-9DB4-E0DA8D9837D6}">
      <dgm:prSet/>
      <dgm:spPr/>
      <dgm:t>
        <a:bodyPr/>
        <a:lstStyle/>
        <a:p>
          <a:endParaRPr lang="ru-RU"/>
        </a:p>
      </dgm:t>
    </dgm:pt>
    <dgm:pt modelId="{5FFBDBB0-AD82-4A21-A531-9A7DAEB45DA0}">
      <dgm:prSet phldrT="[Текст]"/>
      <dgm:spPr/>
      <dgm:t>
        <a:bodyPr/>
        <a:lstStyle/>
        <a:p>
          <a:r>
            <a:rPr lang="uk-UA" i="1" dirty="0" smtClean="0"/>
            <a:t>Здатністю до розсмоктування</a:t>
          </a:r>
          <a:endParaRPr lang="ru-RU" dirty="0"/>
        </a:p>
      </dgm:t>
    </dgm:pt>
    <dgm:pt modelId="{A3142B33-5822-442E-AD87-DAA6329B3490}" type="parTrans" cxnId="{8CFBE0E3-BA8D-4238-834E-8A784683DA6B}">
      <dgm:prSet/>
      <dgm:spPr/>
      <dgm:t>
        <a:bodyPr/>
        <a:lstStyle/>
        <a:p>
          <a:endParaRPr lang="ru-RU"/>
        </a:p>
      </dgm:t>
    </dgm:pt>
    <dgm:pt modelId="{5769D4E7-7C95-4329-A1F5-77E737A09209}" type="sibTrans" cxnId="{8CFBE0E3-BA8D-4238-834E-8A784683DA6B}">
      <dgm:prSet/>
      <dgm:spPr/>
      <dgm:t>
        <a:bodyPr/>
        <a:lstStyle/>
        <a:p>
          <a:endParaRPr lang="ru-RU"/>
        </a:p>
      </dgm:t>
    </dgm:pt>
    <dgm:pt modelId="{1B2AD076-387E-48FE-80DA-9831D47D5E91}">
      <dgm:prSet phldrT="[Текст]"/>
      <dgm:spPr/>
      <dgm:t>
        <a:bodyPr/>
        <a:lstStyle/>
        <a:p>
          <a:r>
            <a:rPr lang="uk-UA" i="1" dirty="0" smtClean="0"/>
            <a:t>Терміном  розсмоктування</a:t>
          </a:r>
          <a:endParaRPr lang="ru-RU" dirty="0"/>
        </a:p>
      </dgm:t>
    </dgm:pt>
    <dgm:pt modelId="{37108DC2-5D6D-470D-A035-8126C8471138}" type="parTrans" cxnId="{1E732580-2997-4C98-9A9E-7DD53443CF49}">
      <dgm:prSet/>
      <dgm:spPr/>
      <dgm:t>
        <a:bodyPr/>
        <a:lstStyle/>
        <a:p>
          <a:endParaRPr lang="ru-RU"/>
        </a:p>
      </dgm:t>
    </dgm:pt>
    <dgm:pt modelId="{CBA853B1-0B0B-47F9-9DF1-38503561F0A3}" type="sibTrans" cxnId="{1E732580-2997-4C98-9A9E-7DD53443CF49}">
      <dgm:prSet/>
      <dgm:spPr/>
      <dgm:t>
        <a:bodyPr/>
        <a:lstStyle/>
        <a:p>
          <a:endParaRPr lang="ru-RU"/>
        </a:p>
      </dgm:t>
    </dgm:pt>
    <dgm:pt modelId="{DB061727-9A0F-4E89-AD9A-DC7D9FCADCEC}">
      <dgm:prSet/>
      <dgm:spPr/>
      <dgm:t>
        <a:bodyPr/>
        <a:lstStyle/>
        <a:p>
          <a:r>
            <a:rPr lang="uk-UA" i="1" noProof="0" dirty="0" smtClean="0"/>
            <a:t>Джерелами одержання</a:t>
          </a:r>
          <a:endParaRPr lang="uk-UA" noProof="0" dirty="0"/>
        </a:p>
      </dgm:t>
    </dgm:pt>
    <dgm:pt modelId="{C72A1458-3D16-4547-9352-B0409A709F3E}" type="parTrans" cxnId="{7672CB84-1435-4CF5-9D74-E66F5D29C3E7}">
      <dgm:prSet/>
      <dgm:spPr/>
      <dgm:t>
        <a:bodyPr/>
        <a:lstStyle/>
        <a:p>
          <a:endParaRPr lang="ru-RU"/>
        </a:p>
      </dgm:t>
    </dgm:pt>
    <dgm:pt modelId="{B9A905E1-D35E-4FA1-8E8B-613F4A72469C}" type="sibTrans" cxnId="{7672CB84-1435-4CF5-9D74-E66F5D29C3E7}">
      <dgm:prSet/>
      <dgm:spPr/>
      <dgm:t>
        <a:bodyPr/>
        <a:lstStyle/>
        <a:p>
          <a:endParaRPr lang="ru-RU"/>
        </a:p>
      </dgm:t>
    </dgm:pt>
    <dgm:pt modelId="{DD6D78FE-3407-4019-A25F-0E3BC3DCD15E}" type="pres">
      <dgm:prSet presAssocID="{6D5C6794-1F21-457D-A497-73248E170C1E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2A369DE-2BD5-4418-81F3-BE0EC19E6365}" type="pres">
      <dgm:prSet presAssocID="{6C92BD23-44EB-492F-A2F5-27FC23328C93}" presName="composite" presStyleCnt="0"/>
      <dgm:spPr/>
    </dgm:pt>
    <dgm:pt modelId="{E64A549E-1B84-4BA6-A92F-C590D7D17569}" type="pres">
      <dgm:prSet presAssocID="{6C92BD23-44EB-492F-A2F5-27FC23328C93}" presName="imgShp" presStyleLbl="fgImgPlace1" presStyleIdx="0" presStyleCnt="4"/>
      <dgm:spPr/>
    </dgm:pt>
    <dgm:pt modelId="{13D88A5E-BD0C-4ECC-8F06-C10FA8F4B4FA}" type="pres">
      <dgm:prSet presAssocID="{6C92BD23-44EB-492F-A2F5-27FC23328C93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232C97-B004-4F00-A01F-9036E7FAF7C9}" type="pres">
      <dgm:prSet presAssocID="{BDEE29D4-3B17-4EF7-AAD0-CE81695CC37A}" presName="spacing" presStyleCnt="0"/>
      <dgm:spPr/>
    </dgm:pt>
    <dgm:pt modelId="{8630DC38-00BA-4341-A838-E954B9AE33D2}" type="pres">
      <dgm:prSet presAssocID="{5FFBDBB0-AD82-4A21-A531-9A7DAEB45DA0}" presName="composite" presStyleCnt="0"/>
      <dgm:spPr/>
    </dgm:pt>
    <dgm:pt modelId="{6EEB9488-FAFC-433C-AFB9-72E00F634297}" type="pres">
      <dgm:prSet presAssocID="{5FFBDBB0-AD82-4A21-A531-9A7DAEB45DA0}" presName="imgShp" presStyleLbl="fgImgPlace1" presStyleIdx="1" presStyleCnt="4"/>
      <dgm:spPr/>
      <dgm:t>
        <a:bodyPr/>
        <a:lstStyle/>
        <a:p>
          <a:endParaRPr lang="ru-RU"/>
        </a:p>
      </dgm:t>
    </dgm:pt>
    <dgm:pt modelId="{E220DA31-5A94-4785-BE75-0A6A7F0E41F2}" type="pres">
      <dgm:prSet presAssocID="{5FFBDBB0-AD82-4A21-A531-9A7DAEB45DA0}" presName="txShp" presStyleLbl="node1" presStyleIdx="1" presStyleCnt="4" custLinFactNeighborX="-174" custLinFactNeighborY="-17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D401FF-03ED-484A-ADEF-D8F34FE1BC66}" type="pres">
      <dgm:prSet presAssocID="{5769D4E7-7C95-4329-A1F5-77E737A09209}" presName="spacing" presStyleCnt="0"/>
      <dgm:spPr/>
    </dgm:pt>
    <dgm:pt modelId="{BC64ADF9-EFC6-4049-9281-80CB769BE10E}" type="pres">
      <dgm:prSet presAssocID="{1B2AD076-387E-48FE-80DA-9831D47D5E91}" presName="composite" presStyleCnt="0"/>
      <dgm:spPr/>
    </dgm:pt>
    <dgm:pt modelId="{0A62762B-82FA-4A15-A143-3D590CA4EDDC}" type="pres">
      <dgm:prSet presAssocID="{1B2AD076-387E-48FE-80DA-9831D47D5E91}" presName="imgShp" presStyleLbl="fgImgPlace1" presStyleIdx="2" presStyleCnt="4"/>
      <dgm:spPr/>
    </dgm:pt>
    <dgm:pt modelId="{E754181D-C71C-4823-81E8-09889E9F4BA6}" type="pres">
      <dgm:prSet presAssocID="{1B2AD076-387E-48FE-80DA-9831D47D5E91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A16EFB-835B-43BD-85A7-1A5B66A0CE50}" type="pres">
      <dgm:prSet presAssocID="{CBA853B1-0B0B-47F9-9DF1-38503561F0A3}" presName="spacing" presStyleCnt="0"/>
      <dgm:spPr/>
    </dgm:pt>
    <dgm:pt modelId="{AAB59C26-C415-4005-89EF-3B93A8D80487}" type="pres">
      <dgm:prSet presAssocID="{DB061727-9A0F-4E89-AD9A-DC7D9FCADCEC}" presName="composite" presStyleCnt="0"/>
      <dgm:spPr/>
    </dgm:pt>
    <dgm:pt modelId="{2F64B33B-EB11-4471-A7B2-746CBF0BE147}" type="pres">
      <dgm:prSet presAssocID="{DB061727-9A0F-4E89-AD9A-DC7D9FCADCEC}" presName="imgShp" presStyleLbl="fgImgPlace1" presStyleIdx="3" presStyleCnt="4"/>
      <dgm:spPr/>
    </dgm:pt>
    <dgm:pt modelId="{1BCB21B0-6298-4075-BF71-024429DC8A56}" type="pres">
      <dgm:prSet presAssocID="{DB061727-9A0F-4E89-AD9A-DC7D9FCADCEC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FEC32C-0006-49FE-816B-F7D2A076B2C8}" type="presOf" srcId="{1B2AD076-387E-48FE-80DA-9831D47D5E91}" destId="{E754181D-C71C-4823-81E8-09889E9F4BA6}" srcOrd="0" destOrd="0" presId="urn:microsoft.com/office/officeart/2005/8/layout/vList3"/>
    <dgm:cxn modelId="{8CFBE0E3-BA8D-4238-834E-8A784683DA6B}" srcId="{6D5C6794-1F21-457D-A497-73248E170C1E}" destId="{5FFBDBB0-AD82-4A21-A531-9A7DAEB45DA0}" srcOrd="1" destOrd="0" parTransId="{A3142B33-5822-442E-AD87-DAA6329B3490}" sibTransId="{5769D4E7-7C95-4329-A1F5-77E737A09209}"/>
    <dgm:cxn modelId="{F348D41A-B207-4C5D-AC92-5689545769B5}" type="presOf" srcId="{5FFBDBB0-AD82-4A21-A531-9A7DAEB45DA0}" destId="{E220DA31-5A94-4785-BE75-0A6A7F0E41F2}" srcOrd="0" destOrd="0" presId="urn:microsoft.com/office/officeart/2005/8/layout/vList3"/>
    <dgm:cxn modelId="{7672CB84-1435-4CF5-9D74-E66F5D29C3E7}" srcId="{6D5C6794-1F21-457D-A497-73248E170C1E}" destId="{DB061727-9A0F-4E89-AD9A-DC7D9FCADCEC}" srcOrd="3" destOrd="0" parTransId="{C72A1458-3D16-4547-9352-B0409A709F3E}" sibTransId="{B9A905E1-D35E-4FA1-8E8B-613F4A72469C}"/>
    <dgm:cxn modelId="{1E732580-2997-4C98-9A9E-7DD53443CF49}" srcId="{6D5C6794-1F21-457D-A497-73248E170C1E}" destId="{1B2AD076-387E-48FE-80DA-9831D47D5E91}" srcOrd="2" destOrd="0" parTransId="{37108DC2-5D6D-470D-A035-8126C8471138}" sibTransId="{CBA853B1-0B0B-47F9-9DF1-38503561F0A3}"/>
    <dgm:cxn modelId="{85E5AC80-36E5-4C9B-9D0F-162102C8AA1E}" type="presOf" srcId="{DB061727-9A0F-4E89-AD9A-DC7D9FCADCEC}" destId="{1BCB21B0-6298-4075-BF71-024429DC8A56}" srcOrd="0" destOrd="0" presId="urn:microsoft.com/office/officeart/2005/8/layout/vList3"/>
    <dgm:cxn modelId="{60F8550D-D881-44EF-A727-96067EEB6E5B}" type="presOf" srcId="{6C92BD23-44EB-492F-A2F5-27FC23328C93}" destId="{13D88A5E-BD0C-4ECC-8F06-C10FA8F4B4FA}" srcOrd="0" destOrd="0" presId="urn:microsoft.com/office/officeart/2005/8/layout/vList3"/>
    <dgm:cxn modelId="{695A2CF8-10C4-401A-9DB4-E0DA8D9837D6}" srcId="{6D5C6794-1F21-457D-A497-73248E170C1E}" destId="{6C92BD23-44EB-492F-A2F5-27FC23328C93}" srcOrd="0" destOrd="0" parTransId="{41B71F85-C98E-4A8B-9BDD-A67786F1E25D}" sibTransId="{BDEE29D4-3B17-4EF7-AAD0-CE81695CC37A}"/>
    <dgm:cxn modelId="{4BFB79DF-0C11-402F-AFEA-FE96E8039E9E}" type="presOf" srcId="{6D5C6794-1F21-457D-A497-73248E170C1E}" destId="{DD6D78FE-3407-4019-A25F-0E3BC3DCD15E}" srcOrd="0" destOrd="0" presId="urn:microsoft.com/office/officeart/2005/8/layout/vList3"/>
    <dgm:cxn modelId="{6A792044-EE9E-480F-919A-C33DFCF50755}" type="presParOf" srcId="{DD6D78FE-3407-4019-A25F-0E3BC3DCD15E}" destId="{22A369DE-2BD5-4418-81F3-BE0EC19E6365}" srcOrd="0" destOrd="0" presId="urn:microsoft.com/office/officeart/2005/8/layout/vList3"/>
    <dgm:cxn modelId="{7187AA91-B088-4405-972A-9B9BFB99EEDF}" type="presParOf" srcId="{22A369DE-2BD5-4418-81F3-BE0EC19E6365}" destId="{E64A549E-1B84-4BA6-A92F-C590D7D17569}" srcOrd="0" destOrd="0" presId="urn:microsoft.com/office/officeart/2005/8/layout/vList3"/>
    <dgm:cxn modelId="{1E0C56A9-5E1C-4B5F-AB3F-B00D15F3A417}" type="presParOf" srcId="{22A369DE-2BD5-4418-81F3-BE0EC19E6365}" destId="{13D88A5E-BD0C-4ECC-8F06-C10FA8F4B4FA}" srcOrd="1" destOrd="0" presId="urn:microsoft.com/office/officeart/2005/8/layout/vList3"/>
    <dgm:cxn modelId="{0C463E80-F8AB-4BC5-ABB1-77AA03A61FDA}" type="presParOf" srcId="{DD6D78FE-3407-4019-A25F-0E3BC3DCD15E}" destId="{7A232C97-B004-4F00-A01F-9036E7FAF7C9}" srcOrd="1" destOrd="0" presId="urn:microsoft.com/office/officeart/2005/8/layout/vList3"/>
    <dgm:cxn modelId="{105F702A-1A8D-4027-9311-93AC9C36212E}" type="presParOf" srcId="{DD6D78FE-3407-4019-A25F-0E3BC3DCD15E}" destId="{8630DC38-00BA-4341-A838-E954B9AE33D2}" srcOrd="2" destOrd="0" presId="urn:microsoft.com/office/officeart/2005/8/layout/vList3"/>
    <dgm:cxn modelId="{054250C5-3AA8-4B81-AAED-2F99106FEDA5}" type="presParOf" srcId="{8630DC38-00BA-4341-A838-E954B9AE33D2}" destId="{6EEB9488-FAFC-433C-AFB9-72E00F634297}" srcOrd="0" destOrd="0" presId="urn:microsoft.com/office/officeart/2005/8/layout/vList3"/>
    <dgm:cxn modelId="{80DEC80C-5FB8-461E-88EF-553188C572B8}" type="presParOf" srcId="{8630DC38-00BA-4341-A838-E954B9AE33D2}" destId="{E220DA31-5A94-4785-BE75-0A6A7F0E41F2}" srcOrd="1" destOrd="0" presId="urn:microsoft.com/office/officeart/2005/8/layout/vList3"/>
    <dgm:cxn modelId="{99A671FA-EAE4-4069-9831-A426D4F58A0B}" type="presParOf" srcId="{DD6D78FE-3407-4019-A25F-0E3BC3DCD15E}" destId="{F1D401FF-03ED-484A-ADEF-D8F34FE1BC66}" srcOrd="3" destOrd="0" presId="urn:microsoft.com/office/officeart/2005/8/layout/vList3"/>
    <dgm:cxn modelId="{C664C029-217F-4153-8CF5-18347881BEFF}" type="presParOf" srcId="{DD6D78FE-3407-4019-A25F-0E3BC3DCD15E}" destId="{BC64ADF9-EFC6-4049-9281-80CB769BE10E}" srcOrd="4" destOrd="0" presId="urn:microsoft.com/office/officeart/2005/8/layout/vList3"/>
    <dgm:cxn modelId="{DD780E2A-E1D5-49DD-B425-A704172767EA}" type="presParOf" srcId="{BC64ADF9-EFC6-4049-9281-80CB769BE10E}" destId="{0A62762B-82FA-4A15-A143-3D590CA4EDDC}" srcOrd="0" destOrd="0" presId="urn:microsoft.com/office/officeart/2005/8/layout/vList3"/>
    <dgm:cxn modelId="{9882D1D9-5CE8-407C-9C88-E3BD2FE217D4}" type="presParOf" srcId="{BC64ADF9-EFC6-4049-9281-80CB769BE10E}" destId="{E754181D-C71C-4823-81E8-09889E9F4BA6}" srcOrd="1" destOrd="0" presId="urn:microsoft.com/office/officeart/2005/8/layout/vList3"/>
    <dgm:cxn modelId="{9D99AEF6-7A85-47CE-BB43-D036126E1D31}" type="presParOf" srcId="{DD6D78FE-3407-4019-A25F-0E3BC3DCD15E}" destId="{54A16EFB-835B-43BD-85A7-1A5B66A0CE50}" srcOrd="5" destOrd="0" presId="urn:microsoft.com/office/officeart/2005/8/layout/vList3"/>
    <dgm:cxn modelId="{F2BF637F-A20F-45D5-9025-7FE6AC79CA4A}" type="presParOf" srcId="{DD6D78FE-3407-4019-A25F-0E3BC3DCD15E}" destId="{AAB59C26-C415-4005-89EF-3B93A8D80487}" srcOrd="6" destOrd="0" presId="urn:microsoft.com/office/officeart/2005/8/layout/vList3"/>
    <dgm:cxn modelId="{3996A7AC-2BBE-4EB1-B48C-B2F76C6B1A68}" type="presParOf" srcId="{AAB59C26-C415-4005-89EF-3B93A8D80487}" destId="{2F64B33B-EB11-4471-A7B2-746CBF0BE147}" srcOrd="0" destOrd="0" presId="urn:microsoft.com/office/officeart/2005/8/layout/vList3"/>
    <dgm:cxn modelId="{92572FFF-8172-45D3-B5E5-80D32868B8B5}" type="presParOf" srcId="{AAB59C26-C415-4005-89EF-3B93A8D80487}" destId="{1BCB21B0-6298-4075-BF71-024429DC8A5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2004647-4BC1-42E1-9960-4D8A3D9E8708}" type="doc">
      <dgm:prSet loTypeId="urn:microsoft.com/office/officeart/2005/8/layout/target3" loCatId="list" qsTypeId="urn:microsoft.com/office/officeart/2005/8/quickstyle/3d2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C02B743-35A8-44F3-B942-8E49DF6BE3B3}">
      <dgm:prSet custT="1"/>
      <dgm:spPr/>
      <dgm:t>
        <a:bodyPr/>
        <a:lstStyle/>
        <a:p>
          <a:pPr rtl="0"/>
          <a:r>
            <a:rPr lang="uk-UA" sz="1400" b="0" i="0" dirty="0" smtClean="0">
              <a:solidFill>
                <a:srgbClr val="0070C0"/>
              </a:solidFill>
            </a:rPr>
            <a:t>Мононитка (монофіламентна) являє собою в перерізі єдине волокно з гладкою поверхнею. Мононитка має високу пружність і «пам’ять форми», тобто вона намагається розпрямитися. Такі нитки мають менший супротив при проходженні крізь тканини і забезпечують мінімальну реакцію запалення. Недоліками монониток є жорсткість, недостатня гнучкість, тому при їх використанні необхідно накладати більше вузлів. До цього виду ниток відносять пролен, максон, нейлон, суржилен, максилен та ін.</a:t>
          </a:r>
          <a:endParaRPr lang="uk-UA" sz="1400" dirty="0">
            <a:solidFill>
              <a:srgbClr val="0070C0"/>
            </a:solidFill>
          </a:endParaRPr>
        </a:p>
      </dgm:t>
    </dgm:pt>
    <dgm:pt modelId="{8FBA962C-F21C-46A6-8BDC-545A30946DC0}" type="parTrans" cxnId="{F40D95B0-1670-4F6D-B4EB-8428E6EC614A}">
      <dgm:prSet/>
      <dgm:spPr/>
      <dgm:t>
        <a:bodyPr/>
        <a:lstStyle/>
        <a:p>
          <a:endParaRPr lang="ru-RU"/>
        </a:p>
      </dgm:t>
    </dgm:pt>
    <dgm:pt modelId="{93ABACFD-439B-483A-AD98-FFF6F9C0D445}" type="sibTrans" cxnId="{F40D95B0-1670-4F6D-B4EB-8428E6EC614A}">
      <dgm:prSet/>
      <dgm:spPr/>
      <dgm:t>
        <a:bodyPr/>
        <a:lstStyle/>
        <a:p>
          <a:endParaRPr lang="ru-RU"/>
        </a:p>
      </dgm:t>
    </dgm:pt>
    <dgm:pt modelId="{A0E7CC47-D1DF-433A-BDAC-73A7B007494C}">
      <dgm:prSet custT="1"/>
      <dgm:spPr/>
      <dgm:t>
        <a:bodyPr/>
        <a:lstStyle/>
        <a:p>
          <a:pPr rtl="0"/>
          <a:r>
            <a:rPr lang="uk-UA" sz="1600" b="0" i="0" dirty="0" smtClean="0">
              <a:solidFill>
                <a:srgbClr val="0070C0"/>
              </a:solidFill>
            </a:rPr>
            <a:t>Полінитка (поліфіламентна) комплексна нитка складається з безлічі волокон. Завдяки цьому вона міцна, еластична і гнучка.</a:t>
          </a:r>
          <a:endParaRPr lang="uk-UA" sz="1600" dirty="0">
            <a:solidFill>
              <a:srgbClr val="0070C0"/>
            </a:solidFill>
          </a:endParaRPr>
        </a:p>
      </dgm:t>
    </dgm:pt>
    <dgm:pt modelId="{B6B8B099-0503-4E8F-801C-AEBE8ABC7D18}" type="parTrans" cxnId="{010C63DF-C9B0-4BD6-8C20-A8A2F9DFFAC9}">
      <dgm:prSet/>
      <dgm:spPr/>
      <dgm:t>
        <a:bodyPr/>
        <a:lstStyle/>
        <a:p>
          <a:endParaRPr lang="ru-RU"/>
        </a:p>
      </dgm:t>
    </dgm:pt>
    <dgm:pt modelId="{1F096248-C52E-4EFC-8346-5141304D89AA}" type="sibTrans" cxnId="{010C63DF-C9B0-4BD6-8C20-A8A2F9DFFAC9}">
      <dgm:prSet/>
      <dgm:spPr/>
      <dgm:t>
        <a:bodyPr/>
        <a:lstStyle/>
        <a:p>
          <a:endParaRPr lang="ru-RU"/>
        </a:p>
      </dgm:t>
    </dgm:pt>
    <dgm:pt modelId="{3A188623-AF4E-4536-B1C3-EDA6634ADB62}" type="pres">
      <dgm:prSet presAssocID="{82004647-4BC1-42E1-9960-4D8A3D9E8708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7AE5EDB-6B33-4FB0-BABF-85C2F61C6A19}" type="pres">
      <dgm:prSet presAssocID="{5C02B743-35A8-44F3-B942-8E49DF6BE3B3}" presName="circle1" presStyleLbl="node1" presStyleIdx="0" presStyleCnt="2"/>
      <dgm:spPr/>
    </dgm:pt>
    <dgm:pt modelId="{D6E117E4-BE1F-48EA-8869-2FFD3233108B}" type="pres">
      <dgm:prSet presAssocID="{5C02B743-35A8-44F3-B942-8E49DF6BE3B3}" presName="space" presStyleCnt="0"/>
      <dgm:spPr/>
    </dgm:pt>
    <dgm:pt modelId="{D08457B9-0AA0-4399-818C-1907254EF0D4}" type="pres">
      <dgm:prSet presAssocID="{5C02B743-35A8-44F3-B942-8E49DF6BE3B3}" presName="rect1" presStyleLbl="alignAcc1" presStyleIdx="0" presStyleCnt="2"/>
      <dgm:spPr/>
      <dgm:t>
        <a:bodyPr/>
        <a:lstStyle/>
        <a:p>
          <a:endParaRPr lang="ru-RU"/>
        </a:p>
      </dgm:t>
    </dgm:pt>
    <dgm:pt modelId="{87D1D69B-5164-4E72-8DF7-6D3AE8EF6175}" type="pres">
      <dgm:prSet presAssocID="{A0E7CC47-D1DF-433A-BDAC-73A7B007494C}" presName="vertSpace2" presStyleLbl="node1" presStyleIdx="0" presStyleCnt="2"/>
      <dgm:spPr/>
    </dgm:pt>
    <dgm:pt modelId="{E43B2CC2-4BDE-4FE6-9694-B78F7BAD9211}" type="pres">
      <dgm:prSet presAssocID="{A0E7CC47-D1DF-433A-BDAC-73A7B007494C}" presName="circle2" presStyleLbl="node1" presStyleIdx="1" presStyleCnt="2"/>
      <dgm:spPr/>
    </dgm:pt>
    <dgm:pt modelId="{BAD6AB26-7E16-4246-B9F1-233C972A5D1E}" type="pres">
      <dgm:prSet presAssocID="{A0E7CC47-D1DF-433A-BDAC-73A7B007494C}" presName="rect2" presStyleLbl="alignAcc1" presStyleIdx="1" presStyleCnt="2"/>
      <dgm:spPr/>
      <dgm:t>
        <a:bodyPr/>
        <a:lstStyle/>
        <a:p>
          <a:endParaRPr lang="ru-RU"/>
        </a:p>
      </dgm:t>
    </dgm:pt>
    <dgm:pt modelId="{92E57A39-3533-49AE-B8E4-E9E956B3A2BF}" type="pres">
      <dgm:prSet presAssocID="{5C02B743-35A8-44F3-B942-8E49DF6BE3B3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A8F680-B452-4CE5-BA08-7D2DD955237A}" type="pres">
      <dgm:prSet presAssocID="{A0E7CC47-D1DF-433A-BDAC-73A7B007494C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838527-FD9F-47BF-B076-D8FF02BF2951}" type="presOf" srcId="{A0E7CC47-D1DF-433A-BDAC-73A7B007494C}" destId="{BAD6AB26-7E16-4246-B9F1-233C972A5D1E}" srcOrd="0" destOrd="0" presId="urn:microsoft.com/office/officeart/2005/8/layout/target3"/>
    <dgm:cxn modelId="{364C3E7E-E529-4526-A91E-BDBB6645C494}" type="presOf" srcId="{5C02B743-35A8-44F3-B942-8E49DF6BE3B3}" destId="{92E57A39-3533-49AE-B8E4-E9E956B3A2BF}" srcOrd="1" destOrd="0" presId="urn:microsoft.com/office/officeart/2005/8/layout/target3"/>
    <dgm:cxn modelId="{6214CF09-016E-4B9C-BB56-921E092065F3}" type="presOf" srcId="{A0E7CC47-D1DF-433A-BDAC-73A7B007494C}" destId="{55A8F680-B452-4CE5-BA08-7D2DD955237A}" srcOrd="1" destOrd="0" presId="urn:microsoft.com/office/officeart/2005/8/layout/target3"/>
    <dgm:cxn modelId="{0C30CFA3-D5A6-4242-8E48-E546C9E7C388}" type="presOf" srcId="{82004647-4BC1-42E1-9960-4D8A3D9E8708}" destId="{3A188623-AF4E-4536-B1C3-EDA6634ADB62}" srcOrd="0" destOrd="0" presId="urn:microsoft.com/office/officeart/2005/8/layout/target3"/>
    <dgm:cxn modelId="{010C63DF-C9B0-4BD6-8C20-A8A2F9DFFAC9}" srcId="{82004647-4BC1-42E1-9960-4D8A3D9E8708}" destId="{A0E7CC47-D1DF-433A-BDAC-73A7B007494C}" srcOrd="1" destOrd="0" parTransId="{B6B8B099-0503-4E8F-801C-AEBE8ABC7D18}" sibTransId="{1F096248-C52E-4EFC-8346-5141304D89AA}"/>
    <dgm:cxn modelId="{48E58F99-2DA2-4592-9CD3-D45F1E0649A4}" type="presOf" srcId="{5C02B743-35A8-44F3-B942-8E49DF6BE3B3}" destId="{D08457B9-0AA0-4399-818C-1907254EF0D4}" srcOrd="0" destOrd="0" presId="urn:microsoft.com/office/officeart/2005/8/layout/target3"/>
    <dgm:cxn modelId="{F40D95B0-1670-4F6D-B4EB-8428E6EC614A}" srcId="{82004647-4BC1-42E1-9960-4D8A3D9E8708}" destId="{5C02B743-35A8-44F3-B942-8E49DF6BE3B3}" srcOrd="0" destOrd="0" parTransId="{8FBA962C-F21C-46A6-8BDC-545A30946DC0}" sibTransId="{93ABACFD-439B-483A-AD98-FFF6F9C0D445}"/>
    <dgm:cxn modelId="{4DD5A496-63A6-470F-AE9F-A5BFDB0B6CFA}" type="presParOf" srcId="{3A188623-AF4E-4536-B1C3-EDA6634ADB62}" destId="{37AE5EDB-6B33-4FB0-BABF-85C2F61C6A19}" srcOrd="0" destOrd="0" presId="urn:microsoft.com/office/officeart/2005/8/layout/target3"/>
    <dgm:cxn modelId="{28B4167E-2AE9-457D-A566-021C9E6B91F8}" type="presParOf" srcId="{3A188623-AF4E-4536-B1C3-EDA6634ADB62}" destId="{D6E117E4-BE1F-48EA-8869-2FFD3233108B}" srcOrd="1" destOrd="0" presId="urn:microsoft.com/office/officeart/2005/8/layout/target3"/>
    <dgm:cxn modelId="{388EDDAE-E3C6-467D-9718-46B228021B07}" type="presParOf" srcId="{3A188623-AF4E-4536-B1C3-EDA6634ADB62}" destId="{D08457B9-0AA0-4399-818C-1907254EF0D4}" srcOrd="2" destOrd="0" presId="urn:microsoft.com/office/officeart/2005/8/layout/target3"/>
    <dgm:cxn modelId="{B74B5680-07CE-467D-9576-2398051DC6C3}" type="presParOf" srcId="{3A188623-AF4E-4536-B1C3-EDA6634ADB62}" destId="{87D1D69B-5164-4E72-8DF7-6D3AE8EF6175}" srcOrd="3" destOrd="0" presId="urn:microsoft.com/office/officeart/2005/8/layout/target3"/>
    <dgm:cxn modelId="{6B3917F4-5BB8-4E36-8CFE-3F5E9B6A455E}" type="presParOf" srcId="{3A188623-AF4E-4536-B1C3-EDA6634ADB62}" destId="{E43B2CC2-4BDE-4FE6-9694-B78F7BAD9211}" srcOrd="4" destOrd="0" presId="urn:microsoft.com/office/officeart/2005/8/layout/target3"/>
    <dgm:cxn modelId="{6F7D0C1C-F014-479A-9E13-74DC843CB7ED}" type="presParOf" srcId="{3A188623-AF4E-4536-B1C3-EDA6634ADB62}" destId="{BAD6AB26-7E16-4246-B9F1-233C972A5D1E}" srcOrd="5" destOrd="0" presId="urn:microsoft.com/office/officeart/2005/8/layout/target3"/>
    <dgm:cxn modelId="{9BD03869-9F8C-4B1A-A150-E805A0A869AD}" type="presParOf" srcId="{3A188623-AF4E-4536-B1C3-EDA6634ADB62}" destId="{92E57A39-3533-49AE-B8E4-E9E956B3A2BF}" srcOrd="6" destOrd="0" presId="urn:microsoft.com/office/officeart/2005/8/layout/target3"/>
    <dgm:cxn modelId="{EC9BB481-629A-4539-B5B3-B5D274D69E6D}" type="presParOf" srcId="{3A188623-AF4E-4536-B1C3-EDA6634ADB62}" destId="{55A8F680-B452-4CE5-BA08-7D2DD955237A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BA8DEEA-6181-486E-9315-B3A04FD543BC}" type="doc">
      <dgm:prSet loTypeId="urn:microsoft.com/office/officeart/2005/8/layout/vList2" loCatId="list" qsTypeId="urn:microsoft.com/office/officeart/2005/8/quickstyle/3d2" qsCatId="3D" csTypeId="urn:microsoft.com/office/officeart/2005/8/colors/accent1_3" csCatId="accent1"/>
      <dgm:spPr/>
      <dgm:t>
        <a:bodyPr/>
        <a:lstStyle/>
        <a:p>
          <a:endParaRPr lang="ru-RU"/>
        </a:p>
      </dgm:t>
    </dgm:pt>
    <dgm:pt modelId="{C07D839F-68A0-44CF-93A6-084BE943C76E}">
      <dgm:prSet/>
      <dgm:spPr/>
      <dgm:t>
        <a:bodyPr/>
        <a:lstStyle/>
        <a:p>
          <a:pPr rtl="0"/>
          <a:r>
            <a:rPr lang="uk-UA" dirty="0" smtClean="0">
              <a:solidFill>
                <a:srgbClr val="DBCDBD"/>
              </a:solidFill>
            </a:rPr>
            <a:t>За структурою нитки поділяють на мононитку  і полінитку</a:t>
          </a:r>
          <a:r>
            <a:rPr lang="ru-RU" dirty="0" smtClean="0">
              <a:solidFill>
                <a:srgbClr val="DBCDBD"/>
              </a:solidFill>
            </a:rPr>
            <a:t>.</a:t>
          </a:r>
          <a:endParaRPr lang="uk-UA" dirty="0">
            <a:solidFill>
              <a:srgbClr val="DBCDBD"/>
            </a:solidFill>
          </a:endParaRPr>
        </a:p>
      </dgm:t>
    </dgm:pt>
    <dgm:pt modelId="{1A5E0B89-C3E3-4AAA-9209-1DD7CBBD00A1}" type="parTrans" cxnId="{7A1A08AD-C29E-4EDE-AF58-D62B6E9690B6}">
      <dgm:prSet/>
      <dgm:spPr/>
      <dgm:t>
        <a:bodyPr/>
        <a:lstStyle/>
        <a:p>
          <a:endParaRPr lang="ru-RU"/>
        </a:p>
      </dgm:t>
    </dgm:pt>
    <dgm:pt modelId="{0754ECD1-2138-47C9-AB54-8F7AE75BB26A}" type="sibTrans" cxnId="{7A1A08AD-C29E-4EDE-AF58-D62B6E9690B6}">
      <dgm:prSet/>
      <dgm:spPr/>
      <dgm:t>
        <a:bodyPr/>
        <a:lstStyle/>
        <a:p>
          <a:endParaRPr lang="ru-RU"/>
        </a:p>
      </dgm:t>
    </dgm:pt>
    <dgm:pt modelId="{65A6F52F-431D-4ABB-8F72-3BEF90CBBACB}" type="pres">
      <dgm:prSet presAssocID="{5BA8DEEA-6181-486E-9315-B3A04FD543B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999F1F-9FEB-43E0-8DA0-09C28114D630}" type="pres">
      <dgm:prSet presAssocID="{C07D839F-68A0-44CF-93A6-084BE943C76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23EF80-0115-4534-B055-529CA4B9CD1E}" type="presOf" srcId="{C07D839F-68A0-44CF-93A6-084BE943C76E}" destId="{CB999F1F-9FEB-43E0-8DA0-09C28114D630}" srcOrd="0" destOrd="0" presId="urn:microsoft.com/office/officeart/2005/8/layout/vList2"/>
    <dgm:cxn modelId="{7A1A08AD-C29E-4EDE-AF58-D62B6E9690B6}" srcId="{5BA8DEEA-6181-486E-9315-B3A04FD543BC}" destId="{C07D839F-68A0-44CF-93A6-084BE943C76E}" srcOrd="0" destOrd="0" parTransId="{1A5E0B89-C3E3-4AAA-9209-1DD7CBBD00A1}" sibTransId="{0754ECD1-2138-47C9-AB54-8F7AE75BB26A}"/>
    <dgm:cxn modelId="{317ECF48-989A-4984-BB4F-5B4E84F1C3BC}" type="presOf" srcId="{5BA8DEEA-6181-486E-9315-B3A04FD543BC}" destId="{65A6F52F-431D-4ABB-8F72-3BEF90CBBACB}" srcOrd="0" destOrd="0" presId="urn:microsoft.com/office/officeart/2005/8/layout/vList2"/>
    <dgm:cxn modelId="{C4A5F4E5-1459-4D99-94DD-24103C382839}" type="presParOf" srcId="{65A6F52F-431D-4ABB-8F72-3BEF90CBBACB}" destId="{CB999F1F-9FEB-43E0-8DA0-09C28114D63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BE49988-6FB8-462E-ACFA-7187D5F7EAEE}" type="doc">
      <dgm:prSet loTypeId="urn:microsoft.com/office/officeart/2005/8/layout/venn3" loCatId="relationship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D0B2323-4AD8-491D-A1A3-B5E85A217765}">
      <dgm:prSet custT="1"/>
      <dgm:spPr/>
      <dgm:t>
        <a:bodyPr/>
        <a:lstStyle/>
        <a:p>
          <a:pPr rtl="0"/>
          <a:r>
            <a:rPr lang="uk-UA" sz="1800" dirty="0" smtClean="0">
              <a:solidFill>
                <a:schemeClr val="bg1"/>
              </a:solidFill>
            </a:rPr>
            <a:t>Кручена - виготовляють шляхом скручування декількох волокон по осі (кручений шовк, капрон)</a:t>
          </a:r>
          <a:endParaRPr lang="uk-UA" sz="1800" dirty="0">
            <a:solidFill>
              <a:schemeClr val="bg1"/>
            </a:solidFill>
          </a:endParaRPr>
        </a:p>
      </dgm:t>
    </dgm:pt>
    <dgm:pt modelId="{3FA8B386-BF5D-4CFF-BCD5-44A76D6CD261}" type="parTrans" cxnId="{49BE32CF-C19D-4C21-81EA-DE4C18A8CCC0}">
      <dgm:prSet/>
      <dgm:spPr/>
      <dgm:t>
        <a:bodyPr/>
        <a:lstStyle/>
        <a:p>
          <a:endParaRPr lang="ru-RU"/>
        </a:p>
      </dgm:t>
    </dgm:pt>
    <dgm:pt modelId="{AE3131FB-F80E-4ABC-9FD9-FC38814A3F0D}" type="sibTrans" cxnId="{49BE32CF-C19D-4C21-81EA-DE4C18A8CCC0}">
      <dgm:prSet/>
      <dgm:spPr/>
      <dgm:t>
        <a:bodyPr/>
        <a:lstStyle/>
        <a:p>
          <a:endParaRPr lang="ru-RU"/>
        </a:p>
      </dgm:t>
    </dgm:pt>
    <dgm:pt modelId="{D7C9B29F-2CB8-43CB-854F-16D2B64E23B8}">
      <dgm:prSet custT="1"/>
      <dgm:spPr/>
      <dgm:t>
        <a:bodyPr/>
        <a:lstStyle/>
        <a:p>
          <a:pPr rtl="0"/>
          <a:r>
            <a:rPr lang="uk-UA" sz="1800" dirty="0" smtClean="0">
              <a:solidFill>
                <a:schemeClr val="bg1"/>
              </a:solidFill>
            </a:rPr>
            <a:t>Плетена - виготовляють плетінням багатьох волокон по типу каната(лавсан, мерсилен, етибонд, нуролон та ін.)</a:t>
          </a:r>
          <a:endParaRPr lang="uk-UA" sz="1800" dirty="0">
            <a:solidFill>
              <a:schemeClr val="bg1"/>
            </a:solidFill>
          </a:endParaRPr>
        </a:p>
      </dgm:t>
    </dgm:pt>
    <dgm:pt modelId="{7335E5C1-30F1-4F78-944D-ED03EFA6DCCB}" type="parTrans" cxnId="{AE458F7E-66C7-4530-BCF9-2EBE64B1F658}">
      <dgm:prSet/>
      <dgm:spPr/>
      <dgm:t>
        <a:bodyPr/>
        <a:lstStyle/>
        <a:p>
          <a:endParaRPr lang="ru-RU"/>
        </a:p>
      </dgm:t>
    </dgm:pt>
    <dgm:pt modelId="{6EAD8F0E-EEA3-4D94-935D-594ACD63092F}" type="sibTrans" cxnId="{AE458F7E-66C7-4530-BCF9-2EBE64B1F658}">
      <dgm:prSet/>
      <dgm:spPr/>
      <dgm:t>
        <a:bodyPr/>
        <a:lstStyle/>
        <a:p>
          <a:endParaRPr lang="ru-RU"/>
        </a:p>
      </dgm:t>
    </dgm:pt>
    <dgm:pt modelId="{55A70FEF-C75B-4B3F-8090-EB8E3A4D12C7}">
      <dgm:prSet custT="1"/>
      <dgm:spPr/>
      <dgm:t>
        <a:bodyPr/>
        <a:lstStyle/>
        <a:p>
          <a:pPr rtl="0"/>
          <a:r>
            <a:rPr lang="uk-UA" sz="1600" dirty="0" smtClean="0">
              <a:solidFill>
                <a:schemeClr val="bg1"/>
              </a:solidFill>
            </a:rPr>
            <a:t>Нитка з покриттям (комплексні нитка) - плетена полінитка, просочена і (або) покрита полімерними матеріалами, які знижують «пилющій» та усувають «капілярний» ефекти(вікрил, полісорб, фторекс та ін.) </a:t>
          </a:r>
          <a:endParaRPr lang="uk-UA" sz="1600" dirty="0">
            <a:solidFill>
              <a:schemeClr val="bg1"/>
            </a:solidFill>
          </a:endParaRPr>
        </a:p>
      </dgm:t>
    </dgm:pt>
    <dgm:pt modelId="{6AD69B5D-9B1F-4C13-B5FA-829EB97D8872}" type="parTrans" cxnId="{96A58DB7-CD72-45E4-ACD7-8FCBBF3E2111}">
      <dgm:prSet/>
      <dgm:spPr/>
      <dgm:t>
        <a:bodyPr/>
        <a:lstStyle/>
        <a:p>
          <a:endParaRPr lang="ru-RU"/>
        </a:p>
      </dgm:t>
    </dgm:pt>
    <dgm:pt modelId="{9B3B6DFE-74C9-4B5B-89FA-A91426BB032A}" type="sibTrans" cxnId="{96A58DB7-CD72-45E4-ACD7-8FCBBF3E2111}">
      <dgm:prSet/>
      <dgm:spPr/>
      <dgm:t>
        <a:bodyPr/>
        <a:lstStyle/>
        <a:p>
          <a:endParaRPr lang="ru-RU"/>
        </a:p>
      </dgm:t>
    </dgm:pt>
    <dgm:pt modelId="{2A4BCFE2-FDF5-4041-B236-3E9ACA30CE5B}" type="pres">
      <dgm:prSet presAssocID="{3BE49988-6FB8-462E-ACFA-7187D5F7EAE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BEC85C-79AC-4927-959B-B086D4C9F953}" type="pres">
      <dgm:prSet presAssocID="{4D0B2323-4AD8-491D-A1A3-B5E85A217765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8BB653-6186-4BF5-88F2-ED09B3456B4E}" type="pres">
      <dgm:prSet presAssocID="{AE3131FB-F80E-4ABC-9FD9-FC38814A3F0D}" presName="space" presStyleCnt="0"/>
      <dgm:spPr/>
    </dgm:pt>
    <dgm:pt modelId="{4D6FDAFE-58F7-461B-B0CC-C6BCF4AE81E7}" type="pres">
      <dgm:prSet presAssocID="{D7C9B29F-2CB8-43CB-854F-16D2B64E23B8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2390A7-4C43-44D0-A53C-53F35BE1798C}" type="pres">
      <dgm:prSet presAssocID="{6EAD8F0E-EEA3-4D94-935D-594ACD63092F}" presName="space" presStyleCnt="0"/>
      <dgm:spPr/>
    </dgm:pt>
    <dgm:pt modelId="{03EC8A62-3D5B-4F80-B14A-59532D354C29}" type="pres">
      <dgm:prSet presAssocID="{55A70FEF-C75B-4B3F-8090-EB8E3A4D12C7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48F9C0-9617-47D6-B5D2-92B379957249}" type="presOf" srcId="{55A70FEF-C75B-4B3F-8090-EB8E3A4D12C7}" destId="{03EC8A62-3D5B-4F80-B14A-59532D354C29}" srcOrd="0" destOrd="0" presId="urn:microsoft.com/office/officeart/2005/8/layout/venn3"/>
    <dgm:cxn modelId="{2670C506-3099-4E0D-8C9C-DA22D456CD30}" type="presOf" srcId="{4D0B2323-4AD8-491D-A1A3-B5E85A217765}" destId="{68BEC85C-79AC-4927-959B-B086D4C9F953}" srcOrd="0" destOrd="0" presId="urn:microsoft.com/office/officeart/2005/8/layout/venn3"/>
    <dgm:cxn modelId="{AE458F7E-66C7-4530-BCF9-2EBE64B1F658}" srcId="{3BE49988-6FB8-462E-ACFA-7187D5F7EAEE}" destId="{D7C9B29F-2CB8-43CB-854F-16D2B64E23B8}" srcOrd="1" destOrd="0" parTransId="{7335E5C1-30F1-4F78-944D-ED03EFA6DCCB}" sibTransId="{6EAD8F0E-EEA3-4D94-935D-594ACD63092F}"/>
    <dgm:cxn modelId="{1006D15E-DF2A-4EA9-A61F-CFE29080C872}" type="presOf" srcId="{D7C9B29F-2CB8-43CB-854F-16D2B64E23B8}" destId="{4D6FDAFE-58F7-461B-B0CC-C6BCF4AE81E7}" srcOrd="0" destOrd="0" presId="urn:microsoft.com/office/officeart/2005/8/layout/venn3"/>
    <dgm:cxn modelId="{A525B96C-99D8-47FF-9ECC-64C6BD1E8A97}" type="presOf" srcId="{3BE49988-6FB8-462E-ACFA-7187D5F7EAEE}" destId="{2A4BCFE2-FDF5-4041-B236-3E9ACA30CE5B}" srcOrd="0" destOrd="0" presId="urn:microsoft.com/office/officeart/2005/8/layout/venn3"/>
    <dgm:cxn modelId="{49BE32CF-C19D-4C21-81EA-DE4C18A8CCC0}" srcId="{3BE49988-6FB8-462E-ACFA-7187D5F7EAEE}" destId="{4D0B2323-4AD8-491D-A1A3-B5E85A217765}" srcOrd="0" destOrd="0" parTransId="{3FA8B386-BF5D-4CFF-BCD5-44A76D6CD261}" sibTransId="{AE3131FB-F80E-4ABC-9FD9-FC38814A3F0D}"/>
    <dgm:cxn modelId="{96A58DB7-CD72-45E4-ACD7-8FCBBF3E2111}" srcId="{3BE49988-6FB8-462E-ACFA-7187D5F7EAEE}" destId="{55A70FEF-C75B-4B3F-8090-EB8E3A4D12C7}" srcOrd="2" destOrd="0" parTransId="{6AD69B5D-9B1F-4C13-B5FA-829EB97D8872}" sibTransId="{9B3B6DFE-74C9-4B5B-89FA-A91426BB032A}"/>
    <dgm:cxn modelId="{63FFB752-8C00-4162-92C9-23778E741E65}" type="presParOf" srcId="{2A4BCFE2-FDF5-4041-B236-3E9ACA30CE5B}" destId="{68BEC85C-79AC-4927-959B-B086D4C9F953}" srcOrd="0" destOrd="0" presId="urn:microsoft.com/office/officeart/2005/8/layout/venn3"/>
    <dgm:cxn modelId="{446100C3-7F5E-49AA-963D-690BD33DD73B}" type="presParOf" srcId="{2A4BCFE2-FDF5-4041-B236-3E9ACA30CE5B}" destId="{338BB653-6186-4BF5-88F2-ED09B3456B4E}" srcOrd="1" destOrd="0" presId="urn:microsoft.com/office/officeart/2005/8/layout/venn3"/>
    <dgm:cxn modelId="{95B55208-78D6-4CA0-99FE-BAFC8BBF3164}" type="presParOf" srcId="{2A4BCFE2-FDF5-4041-B236-3E9ACA30CE5B}" destId="{4D6FDAFE-58F7-461B-B0CC-C6BCF4AE81E7}" srcOrd="2" destOrd="0" presId="urn:microsoft.com/office/officeart/2005/8/layout/venn3"/>
    <dgm:cxn modelId="{19E60A1E-4550-4073-BF2E-0DA4A9886D65}" type="presParOf" srcId="{2A4BCFE2-FDF5-4041-B236-3E9ACA30CE5B}" destId="{B82390A7-4C43-44D0-A53C-53F35BE1798C}" srcOrd="3" destOrd="0" presId="urn:microsoft.com/office/officeart/2005/8/layout/venn3"/>
    <dgm:cxn modelId="{61692822-DA54-42AD-8DF3-C76A0C881DF8}" type="presParOf" srcId="{2A4BCFE2-FDF5-4041-B236-3E9ACA30CE5B}" destId="{03EC8A62-3D5B-4F80-B14A-59532D354C29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A370943-5868-4BE1-BD37-C3B76C4AE8D0}" type="doc">
      <dgm:prSet loTypeId="urn:microsoft.com/office/officeart/2005/8/layout/vList2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17A1F5CD-A0B5-4FA6-93C2-E1D5210712B3}">
      <dgm:prSet/>
      <dgm:spPr/>
      <dgm:t>
        <a:bodyPr/>
        <a:lstStyle/>
        <a:p>
          <a:pPr rtl="0"/>
          <a:r>
            <a:rPr lang="uk-UA" b="0" i="0" baseline="0" dirty="0" smtClean="0"/>
            <a:t>При однаковому хімічному складі найбільшу еластичність має кручена нитка, найбільшу механічну міцність на розрив - плетена, найменшу травматичність при проходженні крізь тканини-мононитка.</a:t>
          </a:r>
          <a:endParaRPr lang="uk-UA" dirty="0"/>
        </a:p>
      </dgm:t>
    </dgm:pt>
    <dgm:pt modelId="{4B1D6050-793A-4173-B883-5F9093BEAD75}" type="parTrans" cxnId="{B8FF72A9-4975-4C70-8D6C-1FEBC60399DC}">
      <dgm:prSet/>
      <dgm:spPr/>
      <dgm:t>
        <a:bodyPr/>
        <a:lstStyle/>
        <a:p>
          <a:endParaRPr lang="ru-RU"/>
        </a:p>
      </dgm:t>
    </dgm:pt>
    <dgm:pt modelId="{2103E165-92F2-4222-B75E-16A5CD476FB1}" type="sibTrans" cxnId="{B8FF72A9-4975-4C70-8D6C-1FEBC60399DC}">
      <dgm:prSet/>
      <dgm:spPr/>
      <dgm:t>
        <a:bodyPr/>
        <a:lstStyle/>
        <a:p>
          <a:endParaRPr lang="ru-RU"/>
        </a:p>
      </dgm:t>
    </dgm:pt>
    <dgm:pt modelId="{027D330F-BF06-4B8E-B8EA-D0F3FEFC8C22}">
      <dgm:prSet/>
      <dgm:spPr/>
      <dgm:t>
        <a:bodyPr/>
        <a:lstStyle/>
        <a:p>
          <a:pPr rtl="0"/>
          <a:r>
            <a:rPr lang="uk-UA" b="0" i="0" baseline="0" dirty="0" smtClean="0"/>
            <a:t>Усі кручені та плетені нитки мають нерівну поверхню.При проходженні через крізь тканину така нитка прорізає і травмує її-виникає «ефект пилки»</a:t>
          </a:r>
          <a:endParaRPr lang="uk-UA" dirty="0"/>
        </a:p>
      </dgm:t>
    </dgm:pt>
    <dgm:pt modelId="{7A272685-B63F-412D-85C0-8DBBA8BA099B}" type="parTrans" cxnId="{7B39190F-D895-4743-A876-03C04A756D72}">
      <dgm:prSet/>
      <dgm:spPr/>
      <dgm:t>
        <a:bodyPr/>
        <a:lstStyle/>
        <a:p>
          <a:endParaRPr lang="ru-RU"/>
        </a:p>
      </dgm:t>
    </dgm:pt>
    <dgm:pt modelId="{103A010B-D7A2-49EC-B6D3-F7D2CCB89400}" type="sibTrans" cxnId="{7B39190F-D895-4743-A876-03C04A756D72}">
      <dgm:prSet/>
      <dgm:spPr/>
      <dgm:t>
        <a:bodyPr/>
        <a:lstStyle/>
        <a:p>
          <a:endParaRPr lang="ru-RU"/>
        </a:p>
      </dgm:t>
    </dgm:pt>
    <dgm:pt modelId="{D7850A10-A3EA-450D-BC00-8814F6A8BC49}">
      <dgm:prSet/>
      <dgm:spPr/>
      <dgm:t>
        <a:bodyPr/>
        <a:lstStyle/>
        <a:p>
          <a:pPr rtl="0"/>
          <a:r>
            <a:rPr lang="uk-UA" b="0" i="1" baseline="0" dirty="0" smtClean="0">
              <a:solidFill>
                <a:srgbClr val="0070C0"/>
              </a:solidFill>
            </a:rPr>
            <a:t>Фітильність</a:t>
          </a:r>
          <a:r>
            <a:rPr lang="uk-UA" b="0" i="0" baseline="0" dirty="0" smtClean="0">
              <a:solidFill>
                <a:srgbClr val="0070C0"/>
              </a:solidFill>
            </a:rPr>
            <a:t>  </a:t>
          </a:r>
          <a:r>
            <a:rPr lang="uk-UA" b="0" i="0" baseline="0" dirty="0" smtClean="0"/>
            <a:t>- здатність волокон нитки пропускати воду, яка потім просякає через щілини між волокнами  і якщо рана інфікована, то мікроби можуть переміщатися по мікропорами на здорові, неінфіковані частини тканини, викликаючи запальний процес.</a:t>
          </a:r>
          <a:endParaRPr lang="uk-UA" dirty="0"/>
        </a:p>
      </dgm:t>
    </dgm:pt>
    <dgm:pt modelId="{7C0FF6E1-17B4-46F4-A758-2FD32436AE93}" type="parTrans" cxnId="{7C4988A3-C6FB-479F-A4EC-F58E7677A8F9}">
      <dgm:prSet/>
      <dgm:spPr/>
      <dgm:t>
        <a:bodyPr/>
        <a:lstStyle/>
        <a:p>
          <a:endParaRPr lang="ru-RU"/>
        </a:p>
      </dgm:t>
    </dgm:pt>
    <dgm:pt modelId="{8E199D2E-6130-4DBC-AAE5-EE07EB74CB4E}" type="sibTrans" cxnId="{7C4988A3-C6FB-479F-A4EC-F58E7677A8F9}">
      <dgm:prSet/>
      <dgm:spPr/>
      <dgm:t>
        <a:bodyPr/>
        <a:lstStyle/>
        <a:p>
          <a:endParaRPr lang="ru-RU"/>
        </a:p>
      </dgm:t>
    </dgm:pt>
    <dgm:pt modelId="{9BF3EE58-2E1C-4EED-AE68-0D47F88B4DD6}">
      <dgm:prSet/>
      <dgm:spPr/>
      <dgm:t>
        <a:bodyPr/>
        <a:lstStyle/>
        <a:p>
          <a:pPr rtl="0"/>
          <a:r>
            <a:rPr lang="uk-UA" b="0" i="1" baseline="0" dirty="0" smtClean="0">
              <a:solidFill>
                <a:srgbClr val="0070C0"/>
              </a:solidFill>
            </a:rPr>
            <a:t>Ефект «розпилювання</a:t>
          </a:r>
          <a:r>
            <a:rPr lang="uk-UA" b="0" i="1" baseline="0" dirty="0" smtClean="0"/>
            <a:t>»- </a:t>
          </a:r>
          <a:r>
            <a:rPr lang="uk-UA" b="0" i="0" baseline="0" dirty="0" smtClean="0"/>
            <a:t>травматизація стінок органів, які зшивають нитками з нерівною поверхнею( плетені, кручені).  Вираженість  цього ефекту залежить від коефіцієнта поверхневого тертя нитки. Це призводить до більшого пошкодження тканини і  більшій кровоточивості в місці проколу, збільшує реакцію запалення.</a:t>
          </a:r>
          <a:endParaRPr lang="uk-UA" dirty="0"/>
        </a:p>
      </dgm:t>
    </dgm:pt>
    <dgm:pt modelId="{7D40B05A-9F08-4C83-8B88-9796E17EE3B3}" type="parTrans" cxnId="{0F2950A3-6605-4BFE-9253-F1728A2CDB4F}">
      <dgm:prSet/>
      <dgm:spPr/>
      <dgm:t>
        <a:bodyPr/>
        <a:lstStyle/>
        <a:p>
          <a:endParaRPr lang="ru-RU"/>
        </a:p>
      </dgm:t>
    </dgm:pt>
    <dgm:pt modelId="{41343249-BA7D-4496-A5B4-54BB014E44EB}" type="sibTrans" cxnId="{0F2950A3-6605-4BFE-9253-F1728A2CDB4F}">
      <dgm:prSet/>
      <dgm:spPr/>
      <dgm:t>
        <a:bodyPr/>
        <a:lstStyle/>
        <a:p>
          <a:endParaRPr lang="ru-RU"/>
        </a:p>
      </dgm:t>
    </dgm:pt>
    <dgm:pt modelId="{AFB46789-C0B1-4FEA-8E4C-A4BDF0FD9338}">
      <dgm:prSet/>
      <dgm:spPr/>
      <dgm:t>
        <a:bodyPr/>
        <a:lstStyle/>
        <a:p>
          <a:pPr rtl="0"/>
          <a:r>
            <a:rPr lang="uk-UA" b="0" i="1" baseline="0" dirty="0" smtClean="0">
              <a:solidFill>
                <a:srgbClr val="0070C0"/>
              </a:solidFill>
            </a:rPr>
            <a:t>Міцність на розрив</a:t>
          </a:r>
          <a:r>
            <a:rPr lang="uk-UA" b="0" i="0" baseline="0" dirty="0" smtClean="0"/>
            <a:t> – здатність матеріалу чинити опір деформації та розриву. Цей показник дорівнює відношенню ваги, необхідної для розриву нитки, до площі її поперечного перерізу (мм2). Зав’язана нитка має у 3 рази меншу міцність, ніж незав’язана Чим більше вузлів, тим менша міцність нитки на розрив. Поліестер і поліпропілен мають найбільшу міцність на розрив, а шовк – найменшу.</a:t>
          </a:r>
          <a:endParaRPr lang="uk-UA" dirty="0"/>
        </a:p>
      </dgm:t>
    </dgm:pt>
    <dgm:pt modelId="{9253CD70-2746-48AD-9CAC-F0AA864E4235}" type="parTrans" cxnId="{34DE1F53-FF4E-48B2-9A47-3B24B59E3702}">
      <dgm:prSet/>
      <dgm:spPr/>
      <dgm:t>
        <a:bodyPr/>
        <a:lstStyle/>
        <a:p>
          <a:endParaRPr lang="ru-RU"/>
        </a:p>
      </dgm:t>
    </dgm:pt>
    <dgm:pt modelId="{93D0778C-353F-452C-B78F-A97327A85391}" type="sibTrans" cxnId="{34DE1F53-FF4E-48B2-9A47-3B24B59E3702}">
      <dgm:prSet/>
      <dgm:spPr/>
      <dgm:t>
        <a:bodyPr/>
        <a:lstStyle/>
        <a:p>
          <a:endParaRPr lang="ru-RU"/>
        </a:p>
      </dgm:t>
    </dgm:pt>
    <dgm:pt modelId="{B06B9B65-FE3F-4168-92FB-849669AA1F76}" type="pres">
      <dgm:prSet presAssocID="{DA370943-5868-4BE1-BD37-C3B76C4AE8D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9F600D-EBB9-4306-8088-703A7005E398}" type="pres">
      <dgm:prSet presAssocID="{17A1F5CD-A0B5-4FA6-93C2-E1D5210712B3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E3BBE8-2E6F-4D66-A463-FE17FD4FE08E}" type="pres">
      <dgm:prSet presAssocID="{2103E165-92F2-4222-B75E-16A5CD476FB1}" presName="spacer" presStyleCnt="0"/>
      <dgm:spPr/>
    </dgm:pt>
    <dgm:pt modelId="{BDF00801-3BF7-431B-8E02-91B9B3D990C6}" type="pres">
      <dgm:prSet presAssocID="{027D330F-BF06-4B8E-B8EA-D0F3FEFC8C22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14C78A-8998-4EE9-93DC-0B5F62BEA950}" type="pres">
      <dgm:prSet presAssocID="{103A010B-D7A2-49EC-B6D3-F7D2CCB89400}" presName="spacer" presStyleCnt="0"/>
      <dgm:spPr/>
    </dgm:pt>
    <dgm:pt modelId="{9216A17B-8D44-4691-8682-19CCE1BAE260}" type="pres">
      <dgm:prSet presAssocID="{D7850A10-A3EA-450D-BC00-8814F6A8BC4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81BAB5-93CD-4486-B671-C475C26361BA}" type="pres">
      <dgm:prSet presAssocID="{8E199D2E-6130-4DBC-AAE5-EE07EB74CB4E}" presName="spacer" presStyleCnt="0"/>
      <dgm:spPr/>
    </dgm:pt>
    <dgm:pt modelId="{135F9EDB-709F-4A41-9D0A-28835921E90B}" type="pres">
      <dgm:prSet presAssocID="{9BF3EE58-2E1C-4EED-AE68-0D47F88B4DD6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9F777F-E2A6-49C7-9769-2DAA51919ED9}" type="pres">
      <dgm:prSet presAssocID="{41343249-BA7D-4496-A5B4-54BB014E44EB}" presName="spacer" presStyleCnt="0"/>
      <dgm:spPr/>
    </dgm:pt>
    <dgm:pt modelId="{AC490C04-6378-40C8-9423-5F45E54D3B92}" type="pres">
      <dgm:prSet presAssocID="{AFB46789-C0B1-4FEA-8E4C-A4BDF0FD9338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F2950A3-6605-4BFE-9253-F1728A2CDB4F}" srcId="{DA370943-5868-4BE1-BD37-C3B76C4AE8D0}" destId="{9BF3EE58-2E1C-4EED-AE68-0D47F88B4DD6}" srcOrd="3" destOrd="0" parTransId="{7D40B05A-9F08-4C83-8B88-9796E17EE3B3}" sibTransId="{41343249-BA7D-4496-A5B4-54BB014E44EB}"/>
    <dgm:cxn modelId="{B8FF72A9-4975-4C70-8D6C-1FEBC60399DC}" srcId="{DA370943-5868-4BE1-BD37-C3B76C4AE8D0}" destId="{17A1F5CD-A0B5-4FA6-93C2-E1D5210712B3}" srcOrd="0" destOrd="0" parTransId="{4B1D6050-793A-4173-B883-5F9093BEAD75}" sibTransId="{2103E165-92F2-4222-B75E-16A5CD476FB1}"/>
    <dgm:cxn modelId="{7C4988A3-C6FB-479F-A4EC-F58E7677A8F9}" srcId="{DA370943-5868-4BE1-BD37-C3B76C4AE8D0}" destId="{D7850A10-A3EA-450D-BC00-8814F6A8BC49}" srcOrd="2" destOrd="0" parTransId="{7C0FF6E1-17B4-46F4-A758-2FD32436AE93}" sibTransId="{8E199D2E-6130-4DBC-AAE5-EE07EB74CB4E}"/>
    <dgm:cxn modelId="{1DB56598-C502-4370-9E5F-BC911668AC77}" type="presOf" srcId="{AFB46789-C0B1-4FEA-8E4C-A4BDF0FD9338}" destId="{AC490C04-6378-40C8-9423-5F45E54D3B92}" srcOrd="0" destOrd="0" presId="urn:microsoft.com/office/officeart/2005/8/layout/vList2"/>
    <dgm:cxn modelId="{A00D9651-7F2F-4E98-9DCC-6C1FB6691CC2}" type="presOf" srcId="{027D330F-BF06-4B8E-B8EA-D0F3FEFC8C22}" destId="{BDF00801-3BF7-431B-8E02-91B9B3D990C6}" srcOrd="0" destOrd="0" presId="urn:microsoft.com/office/officeart/2005/8/layout/vList2"/>
    <dgm:cxn modelId="{86A594FE-067E-4FD9-94E7-F2D48CA11CFD}" type="presOf" srcId="{17A1F5CD-A0B5-4FA6-93C2-E1D5210712B3}" destId="{3B9F600D-EBB9-4306-8088-703A7005E398}" srcOrd="0" destOrd="0" presId="urn:microsoft.com/office/officeart/2005/8/layout/vList2"/>
    <dgm:cxn modelId="{34DE1F53-FF4E-48B2-9A47-3B24B59E3702}" srcId="{DA370943-5868-4BE1-BD37-C3B76C4AE8D0}" destId="{AFB46789-C0B1-4FEA-8E4C-A4BDF0FD9338}" srcOrd="4" destOrd="0" parTransId="{9253CD70-2746-48AD-9CAC-F0AA864E4235}" sibTransId="{93D0778C-353F-452C-B78F-A97327A85391}"/>
    <dgm:cxn modelId="{6C44CC4D-418A-443E-81BE-36130D12B003}" type="presOf" srcId="{D7850A10-A3EA-450D-BC00-8814F6A8BC49}" destId="{9216A17B-8D44-4691-8682-19CCE1BAE260}" srcOrd="0" destOrd="0" presId="urn:microsoft.com/office/officeart/2005/8/layout/vList2"/>
    <dgm:cxn modelId="{7B39190F-D895-4743-A876-03C04A756D72}" srcId="{DA370943-5868-4BE1-BD37-C3B76C4AE8D0}" destId="{027D330F-BF06-4B8E-B8EA-D0F3FEFC8C22}" srcOrd="1" destOrd="0" parTransId="{7A272685-B63F-412D-85C0-8DBBA8BA099B}" sibTransId="{103A010B-D7A2-49EC-B6D3-F7D2CCB89400}"/>
    <dgm:cxn modelId="{12F7B3BC-862B-4204-B134-5C0E017E3470}" type="presOf" srcId="{9BF3EE58-2E1C-4EED-AE68-0D47F88B4DD6}" destId="{135F9EDB-709F-4A41-9D0A-28835921E90B}" srcOrd="0" destOrd="0" presId="urn:microsoft.com/office/officeart/2005/8/layout/vList2"/>
    <dgm:cxn modelId="{7CCC2445-098B-48FF-ABA7-53AA37D9C4AA}" type="presOf" srcId="{DA370943-5868-4BE1-BD37-C3B76C4AE8D0}" destId="{B06B9B65-FE3F-4168-92FB-849669AA1F76}" srcOrd="0" destOrd="0" presId="urn:microsoft.com/office/officeart/2005/8/layout/vList2"/>
    <dgm:cxn modelId="{321E7FFB-BA2C-4A2E-B809-20029720D6F2}" type="presParOf" srcId="{B06B9B65-FE3F-4168-92FB-849669AA1F76}" destId="{3B9F600D-EBB9-4306-8088-703A7005E398}" srcOrd="0" destOrd="0" presId="urn:microsoft.com/office/officeart/2005/8/layout/vList2"/>
    <dgm:cxn modelId="{2B566187-BE1D-4653-BAE3-3C3560668292}" type="presParOf" srcId="{B06B9B65-FE3F-4168-92FB-849669AA1F76}" destId="{7FE3BBE8-2E6F-4D66-A463-FE17FD4FE08E}" srcOrd="1" destOrd="0" presId="urn:microsoft.com/office/officeart/2005/8/layout/vList2"/>
    <dgm:cxn modelId="{FA505342-B7F8-4564-A1D6-18D04376D3B7}" type="presParOf" srcId="{B06B9B65-FE3F-4168-92FB-849669AA1F76}" destId="{BDF00801-3BF7-431B-8E02-91B9B3D990C6}" srcOrd="2" destOrd="0" presId="urn:microsoft.com/office/officeart/2005/8/layout/vList2"/>
    <dgm:cxn modelId="{F7F93A9F-4CDE-4914-A727-B2086D43DC89}" type="presParOf" srcId="{B06B9B65-FE3F-4168-92FB-849669AA1F76}" destId="{4B14C78A-8998-4EE9-93DC-0B5F62BEA950}" srcOrd="3" destOrd="0" presId="urn:microsoft.com/office/officeart/2005/8/layout/vList2"/>
    <dgm:cxn modelId="{00B7B26A-9E8D-46E5-988A-60ACFBE12A19}" type="presParOf" srcId="{B06B9B65-FE3F-4168-92FB-849669AA1F76}" destId="{9216A17B-8D44-4691-8682-19CCE1BAE260}" srcOrd="4" destOrd="0" presId="urn:microsoft.com/office/officeart/2005/8/layout/vList2"/>
    <dgm:cxn modelId="{2DD89437-8C41-4BBD-B4A3-B5F915DF4FD4}" type="presParOf" srcId="{B06B9B65-FE3F-4168-92FB-849669AA1F76}" destId="{5481BAB5-93CD-4486-B671-C475C26361BA}" srcOrd="5" destOrd="0" presId="urn:microsoft.com/office/officeart/2005/8/layout/vList2"/>
    <dgm:cxn modelId="{5ED322C4-AE0C-4430-8A20-51E4A033DD4D}" type="presParOf" srcId="{B06B9B65-FE3F-4168-92FB-849669AA1F76}" destId="{135F9EDB-709F-4A41-9D0A-28835921E90B}" srcOrd="6" destOrd="0" presId="urn:microsoft.com/office/officeart/2005/8/layout/vList2"/>
    <dgm:cxn modelId="{A6DF73F9-AA16-469F-8A78-D046A6D118FF}" type="presParOf" srcId="{B06B9B65-FE3F-4168-92FB-849669AA1F76}" destId="{5A9F777F-E2A6-49C7-9769-2DAA51919ED9}" srcOrd="7" destOrd="0" presId="urn:microsoft.com/office/officeart/2005/8/layout/vList2"/>
    <dgm:cxn modelId="{7DD981A6-F5BD-417B-9DB3-CF4A4E3A91E5}" type="presParOf" srcId="{B06B9B65-FE3F-4168-92FB-849669AA1F76}" destId="{AC490C04-6378-40C8-9423-5F45E54D3B9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3654D56-2EA8-4605-BADC-0CBFFDE38E7D}" type="doc">
      <dgm:prSet loTypeId="urn:microsoft.com/office/officeart/2005/8/layout/vList5" loCatId="list" qsTypeId="urn:microsoft.com/office/officeart/2005/8/quickstyle/3d2" qsCatId="3D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C222D2FF-8789-410A-B636-42A98DF5D2A4}">
      <dgm:prSet/>
      <dgm:spPr/>
      <dgm:t>
        <a:bodyPr/>
        <a:lstStyle/>
        <a:p>
          <a:pPr rtl="0"/>
          <a:r>
            <a:rPr lang="uk-UA" b="1" dirty="0" smtClean="0"/>
            <a:t>При накладанні лігатур необхідно враховувати так звані маніпуляційні властивості ниток: </a:t>
          </a:r>
          <a:endParaRPr lang="uk-UA" dirty="0"/>
        </a:p>
      </dgm:t>
    </dgm:pt>
    <dgm:pt modelId="{AE2B12E5-B8DD-4EB4-8FBC-01241AF779CD}" type="parTrans" cxnId="{F87E45AD-79DB-4310-B057-B49472B2E037}">
      <dgm:prSet/>
      <dgm:spPr/>
      <dgm:t>
        <a:bodyPr/>
        <a:lstStyle/>
        <a:p>
          <a:endParaRPr lang="ru-RU"/>
        </a:p>
      </dgm:t>
    </dgm:pt>
    <dgm:pt modelId="{0999A11C-1FE0-4BDE-849C-D35BBC696CCC}" type="sibTrans" cxnId="{F87E45AD-79DB-4310-B057-B49472B2E037}">
      <dgm:prSet/>
      <dgm:spPr/>
      <dgm:t>
        <a:bodyPr/>
        <a:lstStyle/>
        <a:p>
          <a:endParaRPr lang="ru-RU"/>
        </a:p>
      </dgm:t>
    </dgm:pt>
    <dgm:pt modelId="{2D2EF2B5-E2CF-42FF-9294-41870C5A2CAC}">
      <dgm:prSet/>
      <dgm:spPr/>
      <dgm:t>
        <a:bodyPr/>
        <a:lstStyle/>
        <a:p>
          <a:pPr rtl="0"/>
          <a:r>
            <a:rPr lang="uk-UA" b="1" smtClean="0"/>
            <a:t>гнучкість,</a:t>
          </a:r>
          <a:endParaRPr lang="uk-UA"/>
        </a:p>
      </dgm:t>
    </dgm:pt>
    <dgm:pt modelId="{70E285BC-9B6C-4BCE-B90A-06B92476C2CB}" type="parTrans" cxnId="{BD42D61A-9144-496F-BD6F-6D045E280C15}">
      <dgm:prSet/>
      <dgm:spPr/>
      <dgm:t>
        <a:bodyPr/>
        <a:lstStyle/>
        <a:p>
          <a:endParaRPr lang="ru-RU"/>
        </a:p>
      </dgm:t>
    </dgm:pt>
    <dgm:pt modelId="{9C73BD39-6A75-496A-B6AA-247243AC656E}" type="sibTrans" cxnId="{BD42D61A-9144-496F-BD6F-6D045E280C15}">
      <dgm:prSet/>
      <dgm:spPr/>
      <dgm:t>
        <a:bodyPr/>
        <a:lstStyle/>
        <a:p>
          <a:endParaRPr lang="ru-RU"/>
        </a:p>
      </dgm:t>
    </dgm:pt>
    <dgm:pt modelId="{E7CCD6F0-84C9-493D-96B8-4113E4D47971}">
      <dgm:prSet/>
      <dgm:spPr/>
      <dgm:t>
        <a:bodyPr/>
        <a:lstStyle/>
        <a:p>
          <a:pPr rtl="0"/>
          <a:r>
            <a:rPr lang="uk-UA" b="1" dirty="0" smtClean="0"/>
            <a:t>еластичність, </a:t>
          </a:r>
          <a:endParaRPr lang="uk-UA" dirty="0"/>
        </a:p>
      </dgm:t>
    </dgm:pt>
    <dgm:pt modelId="{D9F5E6CD-3288-40F6-AEDD-7545354F32AC}" type="parTrans" cxnId="{3EC67C65-504C-4556-B0A0-105590CEBFEA}">
      <dgm:prSet/>
      <dgm:spPr/>
      <dgm:t>
        <a:bodyPr/>
        <a:lstStyle/>
        <a:p>
          <a:endParaRPr lang="ru-RU"/>
        </a:p>
      </dgm:t>
    </dgm:pt>
    <dgm:pt modelId="{22BDBF28-8997-464B-B958-56B4931BFD46}" type="sibTrans" cxnId="{3EC67C65-504C-4556-B0A0-105590CEBFEA}">
      <dgm:prSet/>
      <dgm:spPr/>
      <dgm:t>
        <a:bodyPr/>
        <a:lstStyle/>
        <a:p>
          <a:endParaRPr lang="ru-RU"/>
        </a:p>
      </dgm:t>
    </dgm:pt>
    <dgm:pt modelId="{3B723159-4437-4976-A94E-98CEF2B32611}">
      <dgm:prSet/>
      <dgm:spPr/>
      <dgm:t>
        <a:bodyPr/>
        <a:lstStyle/>
        <a:p>
          <a:pPr rtl="0"/>
          <a:r>
            <a:rPr lang="uk-UA" b="1" dirty="0" smtClean="0"/>
            <a:t>пружність, </a:t>
          </a:r>
          <a:endParaRPr lang="uk-UA" dirty="0"/>
        </a:p>
      </dgm:t>
    </dgm:pt>
    <dgm:pt modelId="{F3A736DA-CC29-473C-8D57-C324ED240D6A}" type="parTrans" cxnId="{4A1682F2-B1B8-445A-B2F4-4373EED8BAC0}">
      <dgm:prSet/>
      <dgm:spPr/>
      <dgm:t>
        <a:bodyPr/>
        <a:lstStyle/>
        <a:p>
          <a:endParaRPr lang="ru-RU"/>
        </a:p>
      </dgm:t>
    </dgm:pt>
    <dgm:pt modelId="{98E24A78-8074-4CC4-A9C2-03596CD61FED}" type="sibTrans" cxnId="{4A1682F2-B1B8-445A-B2F4-4373EED8BAC0}">
      <dgm:prSet/>
      <dgm:spPr/>
      <dgm:t>
        <a:bodyPr/>
        <a:lstStyle/>
        <a:p>
          <a:endParaRPr lang="ru-RU"/>
        </a:p>
      </dgm:t>
    </dgm:pt>
    <dgm:pt modelId="{51D6DDEE-10C8-491C-9D31-414645D3DE23}">
      <dgm:prSet/>
      <dgm:spPr/>
      <dgm:t>
        <a:bodyPr/>
        <a:lstStyle/>
        <a:p>
          <a:pPr rtl="0"/>
          <a:r>
            <a:rPr lang="uk-UA" b="1" smtClean="0"/>
            <a:t>міцність хірургічного вузла. </a:t>
          </a:r>
          <a:endParaRPr lang="uk-UA"/>
        </a:p>
      </dgm:t>
    </dgm:pt>
    <dgm:pt modelId="{6BFE8FB4-B79A-4367-A093-2566CBFF9D13}" type="parTrans" cxnId="{BDACD26B-58E1-43BA-BB98-7BF7BA0DDBC2}">
      <dgm:prSet/>
      <dgm:spPr/>
      <dgm:t>
        <a:bodyPr/>
        <a:lstStyle/>
        <a:p>
          <a:endParaRPr lang="ru-RU"/>
        </a:p>
      </dgm:t>
    </dgm:pt>
    <dgm:pt modelId="{2DB36D80-F0B7-4572-BA2C-E58D1FF10FB3}" type="sibTrans" cxnId="{BDACD26B-58E1-43BA-BB98-7BF7BA0DDBC2}">
      <dgm:prSet/>
      <dgm:spPr/>
      <dgm:t>
        <a:bodyPr/>
        <a:lstStyle/>
        <a:p>
          <a:endParaRPr lang="ru-RU"/>
        </a:p>
      </dgm:t>
    </dgm:pt>
    <dgm:pt modelId="{A3FDA807-D20C-401C-BECE-BA03AFB61D54}" type="pres">
      <dgm:prSet presAssocID="{83654D56-2EA8-4605-BADC-0CBFFDE38E7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FF4E286-5DC7-49A0-8FC3-38604737ED0A}" type="pres">
      <dgm:prSet presAssocID="{C222D2FF-8789-410A-B636-42A98DF5D2A4}" presName="linNode" presStyleCnt="0"/>
      <dgm:spPr/>
    </dgm:pt>
    <dgm:pt modelId="{75D4229F-07B6-4D1A-B51D-A65C7ED73FCC}" type="pres">
      <dgm:prSet presAssocID="{C222D2FF-8789-410A-B636-42A98DF5D2A4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82C56E-532C-442A-B288-C32820769338}" type="pres">
      <dgm:prSet presAssocID="{C222D2FF-8789-410A-B636-42A98DF5D2A4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ACD26B-58E1-43BA-BB98-7BF7BA0DDBC2}" srcId="{C222D2FF-8789-410A-B636-42A98DF5D2A4}" destId="{51D6DDEE-10C8-491C-9D31-414645D3DE23}" srcOrd="3" destOrd="0" parTransId="{6BFE8FB4-B79A-4367-A093-2566CBFF9D13}" sibTransId="{2DB36D80-F0B7-4572-BA2C-E58D1FF10FB3}"/>
    <dgm:cxn modelId="{BD42D61A-9144-496F-BD6F-6D045E280C15}" srcId="{C222D2FF-8789-410A-B636-42A98DF5D2A4}" destId="{2D2EF2B5-E2CF-42FF-9294-41870C5A2CAC}" srcOrd="0" destOrd="0" parTransId="{70E285BC-9B6C-4BCE-B90A-06B92476C2CB}" sibTransId="{9C73BD39-6A75-496A-B6AA-247243AC656E}"/>
    <dgm:cxn modelId="{3C655D8E-F98E-46C5-95EC-B92A7470CED1}" type="presOf" srcId="{C222D2FF-8789-410A-B636-42A98DF5D2A4}" destId="{75D4229F-07B6-4D1A-B51D-A65C7ED73FCC}" srcOrd="0" destOrd="0" presId="urn:microsoft.com/office/officeart/2005/8/layout/vList5"/>
    <dgm:cxn modelId="{9CB8E841-FCE6-4FFF-8E41-3A4581B715F6}" type="presOf" srcId="{83654D56-2EA8-4605-BADC-0CBFFDE38E7D}" destId="{A3FDA807-D20C-401C-BECE-BA03AFB61D54}" srcOrd="0" destOrd="0" presId="urn:microsoft.com/office/officeart/2005/8/layout/vList5"/>
    <dgm:cxn modelId="{16B79AD0-C9F9-4959-99FB-A5055B81276B}" type="presOf" srcId="{51D6DDEE-10C8-491C-9D31-414645D3DE23}" destId="{E082C56E-532C-442A-B288-C32820769338}" srcOrd="0" destOrd="3" presId="urn:microsoft.com/office/officeart/2005/8/layout/vList5"/>
    <dgm:cxn modelId="{3EC67C65-504C-4556-B0A0-105590CEBFEA}" srcId="{C222D2FF-8789-410A-B636-42A98DF5D2A4}" destId="{E7CCD6F0-84C9-493D-96B8-4113E4D47971}" srcOrd="1" destOrd="0" parTransId="{D9F5E6CD-3288-40F6-AEDD-7545354F32AC}" sibTransId="{22BDBF28-8997-464B-B958-56B4931BFD46}"/>
    <dgm:cxn modelId="{51E2D944-1C63-4239-A69B-6F419B9B6FA3}" type="presOf" srcId="{3B723159-4437-4976-A94E-98CEF2B32611}" destId="{E082C56E-532C-442A-B288-C32820769338}" srcOrd="0" destOrd="2" presId="urn:microsoft.com/office/officeart/2005/8/layout/vList5"/>
    <dgm:cxn modelId="{F87E45AD-79DB-4310-B057-B49472B2E037}" srcId="{83654D56-2EA8-4605-BADC-0CBFFDE38E7D}" destId="{C222D2FF-8789-410A-B636-42A98DF5D2A4}" srcOrd="0" destOrd="0" parTransId="{AE2B12E5-B8DD-4EB4-8FBC-01241AF779CD}" sibTransId="{0999A11C-1FE0-4BDE-849C-D35BBC696CCC}"/>
    <dgm:cxn modelId="{4A1682F2-B1B8-445A-B2F4-4373EED8BAC0}" srcId="{C222D2FF-8789-410A-B636-42A98DF5D2A4}" destId="{3B723159-4437-4976-A94E-98CEF2B32611}" srcOrd="2" destOrd="0" parTransId="{F3A736DA-CC29-473C-8D57-C324ED240D6A}" sibTransId="{98E24A78-8074-4CC4-A9C2-03596CD61FED}"/>
    <dgm:cxn modelId="{A887B6B0-FD0D-4BD5-9F1D-3384698C5A9E}" type="presOf" srcId="{2D2EF2B5-E2CF-42FF-9294-41870C5A2CAC}" destId="{E082C56E-532C-442A-B288-C32820769338}" srcOrd="0" destOrd="0" presId="urn:microsoft.com/office/officeart/2005/8/layout/vList5"/>
    <dgm:cxn modelId="{35413549-1C5A-4DF5-8AEC-EDB443F4B530}" type="presOf" srcId="{E7CCD6F0-84C9-493D-96B8-4113E4D47971}" destId="{E082C56E-532C-442A-B288-C32820769338}" srcOrd="0" destOrd="1" presId="urn:microsoft.com/office/officeart/2005/8/layout/vList5"/>
    <dgm:cxn modelId="{FE9D13F5-DA6F-4E6F-965F-E219879077D5}" type="presParOf" srcId="{A3FDA807-D20C-401C-BECE-BA03AFB61D54}" destId="{7FF4E286-5DC7-49A0-8FC3-38604737ED0A}" srcOrd="0" destOrd="0" presId="urn:microsoft.com/office/officeart/2005/8/layout/vList5"/>
    <dgm:cxn modelId="{A67FB4A5-D334-4C98-9AEB-3AF79647A94F}" type="presParOf" srcId="{7FF4E286-5DC7-49A0-8FC3-38604737ED0A}" destId="{75D4229F-07B6-4D1A-B51D-A65C7ED73FCC}" srcOrd="0" destOrd="0" presId="urn:microsoft.com/office/officeart/2005/8/layout/vList5"/>
    <dgm:cxn modelId="{D427E66A-5682-4874-A190-1EE358980B38}" type="presParOf" srcId="{7FF4E286-5DC7-49A0-8FC3-38604737ED0A}" destId="{E082C56E-532C-442A-B288-C3282076933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9E16D2D-E5BE-4ED0-8990-E7E8E48AE6D5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B6FB2E9B-1A8A-4704-A1D0-45C33FC8C9AD}">
      <dgm:prSet custT="1"/>
      <dgm:spPr/>
      <dgm:t>
        <a:bodyPr/>
        <a:lstStyle/>
        <a:p>
          <a:pPr rtl="0"/>
          <a:r>
            <a:rPr lang="uk-UA" sz="1600" dirty="0" smtClean="0"/>
            <a:t>Пористість – здатність лігатури до абсорбції рідини.</a:t>
          </a:r>
          <a:endParaRPr lang="uk-UA" sz="1600" dirty="0"/>
        </a:p>
      </dgm:t>
    </dgm:pt>
    <dgm:pt modelId="{7FC5B7F4-254E-448F-8623-A81E200335EC}" type="parTrans" cxnId="{03999E4A-19BE-4002-A5C6-CF7D0AFA93FA}">
      <dgm:prSet/>
      <dgm:spPr/>
      <dgm:t>
        <a:bodyPr/>
        <a:lstStyle/>
        <a:p>
          <a:endParaRPr lang="ru-RU"/>
        </a:p>
      </dgm:t>
    </dgm:pt>
    <dgm:pt modelId="{836EC7A5-3B3C-432D-B25C-A1880B20D28A}" type="sibTrans" cxnId="{03999E4A-19BE-4002-A5C6-CF7D0AFA93FA}">
      <dgm:prSet/>
      <dgm:spPr/>
      <dgm:t>
        <a:bodyPr/>
        <a:lstStyle/>
        <a:p>
          <a:endParaRPr lang="ru-RU"/>
        </a:p>
      </dgm:t>
    </dgm:pt>
    <dgm:pt modelId="{F467EEF9-65BE-4362-B157-0E3E6DC868F9}">
      <dgm:prSet custT="1"/>
      <dgm:spPr/>
      <dgm:t>
        <a:bodyPr/>
        <a:lstStyle/>
        <a:p>
          <a:pPr rtl="0"/>
          <a:r>
            <a:rPr lang="uk-UA" sz="1600" dirty="0" smtClean="0"/>
            <a:t>Еластичність – властивість лігатури зберігати початкову форму та довжину після деформації.</a:t>
          </a:r>
          <a:endParaRPr lang="uk-UA" sz="1600" dirty="0"/>
        </a:p>
      </dgm:t>
    </dgm:pt>
    <dgm:pt modelId="{6074FF3E-C255-4193-AFDD-601CC159FD64}" type="parTrans" cxnId="{489A47F7-F392-488A-BDDE-C2506C26C758}">
      <dgm:prSet/>
      <dgm:spPr/>
      <dgm:t>
        <a:bodyPr/>
        <a:lstStyle/>
        <a:p>
          <a:endParaRPr lang="ru-RU"/>
        </a:p>
      </dgm:t>
    </dgm:pt>
    <dgm:pt modelId="{9BB1A1C6-D610-4EDB-80A8-5EFF9011CF02}" type="sibTrans" cxnId="{489A47F7-F392-488A-BDDE-C2506C26C758}">
      <dgm:prSet/>
      <dgm:spPr/>
      <dgm:t>
        <a:bodyPr/>
        <a:lstStyle/>
        <a:p>
          <a:endParaRPr lang="ru-RU"/>
        </a:p>
      </dgm:t>
    </dgm:pt>
    <dgm:pt modelId="{8E8BA745-B7E5-4BC5-9444-9C61B6F4F840}">
      <dgm:prSet custT="1"/>
      <dgm:spPr/>
      <dgm:t>
        <a:bodyPr/>
        <a:lstStyle/>
        <a:p>
          <a:pPr rtl="0"/>
          <a:r>
            <a:rPr lang="uk-UA" sz="1400" dirty="0" smtClean="0"/>
            <a:t>Міцність вузла – сила, що необхідна для часткового чи повного розв’язування вузла. Вона залежить від коефіцієнта статичного тертя та пластичності нитки.</a:t>
          </a:r>
          <a:endParaRPr lang="uk-UA" sz="1400" dirty="0"/>
        </a:p>
      </dgm:t>
    </dgm:pt>
    <dgm:pt modelId="{105E6484-1EE6-432C-BAAE-05274BB7638F}" type="parTrans" cxnId="{CFAD7B61-6F12-434C-8BDC-55FFC231FD4D}">
      <dgm:prSet/>
      <dgm:spPr/>
      <dgm:t>
        <a:bodyPr/>
        <a:lstStyle/>
        <a:p>
          <a:endParaRPr lang="ru-RU"/>
        </a:p>
      </dgm:t>
    </dgm:pt>
    <dgm:pt modelId="{B01A736B-BABE-489A-8CED-7FB63D256455}" type="sibTrans" cxnId="{CFAD7B61-6F12-434C-8BDC-55FFC231FD4D}">
      <dgm:prSet/>
      <dgm:spPr/>
      <dgm:t>
        <a:bodyPr/>
        <a:lstStyle/>
        <a:p>
          <a:endParaRPr lang="ru-RU"/>
        </a:p>
      </dgm:t>
    </dgm:pt>
    <dgm:pt modelId="{291CBCBC-DD65-4014-80F1-548C10BE343F}">
      <dgm:prSet custT="1"/>
      <dgm:spPr/>
      <dgm:t>
        <a:bodyPr/>
        <a:lstStyle/>
        <a:p>
          <a:pPr rtl="0"/>
          <a:r>
            <a:rPr lang="uk-UA" sz="1400" dirty="0" smtClean="0"/>
            <a:t>Пластичність – здатність лігатури зберігати нову форму після припинення дії деформуючої сили.</a:t>
          </a:r>
          <a:endParaRPr lang="uk-UA" sz="1400" dirty="0"/>
        </a:p>
      </dgm:t>
    </dgm:pt>
    <dgm:pt modelId="{FAD35DB4-2E72-4361-AC21-B36A6F42FA42}" type="parTrans" cxnId="{815CC1A1-FBE1-4D8D-8EA9-D31EA1C260FB}">
      <dgm:prSet/>
      <dgm:spPr/>
      <dgm:t>
        <a:bodyPr/>
        <a:lstStyle/>
        <a:p>
          <a:endParaRPr lang="ru-RU"/>
        </a:p>
      </dgm:t>
    </dgm:pt>
    <dgm:pt modelId="{53A56EFD-A3F2-4833-A093-3265A9CBDF26}" type="sibTrans" cxnId="{815CC1A1-FBE1-4D8D-8EA9-D31EA1C260FB}">
      <dgm:prSet/>
      <dgm:spPr/>
      <dgm:t>
        <a:bodyPr/>
        <a:lstStyle/>
        <a:p>
          <a:endParaRPr lang="ru-RU"/>
        </a:p>
      </dgm:t>
    </dgm:pt>
    <dgm:pt modelId="{C6AE9CFB-F712-4EB7-9795-9E57F1627503}">
      <dgm:prSet custT="1"/>
      <dgm:spPr/>
      <dgm:t>
        <a:bodyPr/>
        <a:lstStyle/>
        <a:p>
          <a:pPr rtl="0"/>
          <a:r>
            <a:rPr lang="uk-UA" sz="1400" dirty="0" smtClean="0"/>
            <a:t>Гнучкість – </a:t>
          </a:r>
          <a:r>
            <a:rPr lang="uk-UA" sz="1400" b="1" dirty="0" smtClean="0"/>
            <a:t>можливість</a:t>
          </a:r>
          <a:r>
            <a:rPr lang="uk-UA" sz="1400" dirty="0" smtClean="0"/>
            <a:t> регулювати натяг вузла і надійно тримати його (зручність роботи з шовним матеріалом).</a:t>
          </a:r>
          <a:endParaRPr lang="uk-UA" sz="1400" dirty="0"/>
        </a:p>
      </dgm:t>
    </dgm:pt>
    <dgm:pt modelId="{650C4F05-5E42-4D65-BE59-5F7CC24A7573}" type="parTrans" cxnId="{27619812-E1B1-43D8-A7C7-1618DF823315}">
      <dgm:prSet/>
      <dgm:spPr/>
      <dgm:t>
        <a:bodyPr/>
        <a:lstStyle/>
        <a:p>
          <a:endParaRPr lang="ru-RU"/>
        </a:p>
      </dgm:t>
    </dgm:pt>
    <dgm:pt modelId="{D751A58A-8A9E-4AD0-BC2A-CD905F188687}" type="sibTrans" cxnId="{27619812-E1B1-43D8-A7C7-1618DF823315}">
      <dgm:prSet/>
      <dgm:spPr/>
      <dgm:t>
        <a:bodyPr/>
        <a:lstStyle/>
        <a:p>
          <a:endParaRPr lang="ru-RU"/>
        </a:p>
      </dgm:t>
    </dgm:pt>
    <dgm:pt modelId="{7F958780-828A-4101-818D-3F88994DF18C}">
      <dgm:prSet custT="1"/>
      <dgm:spPr/>
      <dgm:t>
        <a:bodyPr/>
        <a:lstStyle/>
        <a:p>
          <a:pPr rtl="0"/>
          <a:r>
            <a:rPr lang="uk-UA" sz="1400" dirty="0" smtClean="0"/>
            <a:t>Пам’ять – здатність лігатури повертатись до початкової макроскопічної форми після деформації. Нитка з ефектом пам'яті здатна розтягнутися при набряку рани і стиснутися в вихідний стан, коли набряк спаде, тим самим, вона буде підтримувати тканини в будь-яких випадках. Нитка без ефекту пам'яті розтягнеться при набряку і не стиснеться назад, коли набряк спаде, і тим самим послабить стиснення рани, що може призвести до ускладнень.</a:t>
          </a:r>
          <a:endParaRPr lang="uk-UA" sz="1400" dirty="0"/>
        </a:p>
      </dgm:t>
    </dgm:pt>
    <dgm:pt modelId="{37DA3A72-F922-4E6A-9934-E85C84AF7D88}" type="parTrans" cxnId="{04403A1F-3894-48B5-9457-7AD4E0CFD494}">
      <dgm:prSet/>
      <dgm:spPr/>
      <dgm:t>
        <a:bodyPr/>
        <a:lstStyle/>
        <a:p>
          <a:endParaRPr lang="ru-RU"/>
        </a:p>
      </dgm:t>
    </dgm:pt>
    <dgm:pt modelId="{D5A0D35C-0386-4E73-A075-3EA455D94C17}" type="sibTrans" cxnId="{04403A1F-3894-48B5-9457-7AD4E0CFD494}">
      <dgm:prSet/>
      <dgm:spPr/>
      <dgm:t>
        <a:bodyPr/>
        <a:lstStyle/>
        <a:p>
          <a:endParaRPr lang="ru-RU"/>
        </a:p>
      </dgm:t>
    </dgm:pt>
    <dgm:pt modelId="{E27BD7CF-50D4-41E0-8175-8EBE8EC9649B}" type="pres">
      <dgm:prSet presAssocID="{59E16D2D-E5BE-4ED0-8990-E7E8E48AE6D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A1BFF5-298D-4435-A5A5-15C3D093A87F}" type="pres">
      <dgm:prSet presAssocID="{B6FB2E9B-1A8A-4704-A1D0-45C33FC8C9AD}" presName="parentText" presStyleLbl="node1" presStyleIdx="0" presStyleCnt="6" custLinFactY="361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FBFA77-A82D-4D2E-8A3C-818134DD6247}" type="pres">
      <dgm:prSet presAssocID="{836EC7A5-3B3C-432D-B25C-A1880B20D28A}" presName="spacer" presStyleCnt="0"/>
      <dgm:spPr/>
    </dgm:pt>
    <dgm:pt modelId="{BCAEC194-FF02-4485-A96F-5281B9C6143A}" type="pres">
      <dgm:prSet presAssocID="{F467EEF9-65BE-4362-B157-0E3E6DC868F9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44B86C-90F3-4422-9067-8499FF662FD2}" type="pres">
      <dgm:prSet presAssocID="{9BB1A1C6-D610-4EDB-80A8-5EFF9011CF02}" presName="spacer" presStyleCnt="0"/>
      <dgm:spPr/>
    </dgm:pt>
    <dgm:pt modelId="{E8D1B14F-E33F-4735-90E9-92CB43F3D755}" type="pres">
      <dgm:prSet presAssocID="{8E8BA745-B7E5-4BC5-9444-9C61B6F4F840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988B5D-0567-47B9-805D-3EA6A2EBEA67}" type="pres">
      <dgm:prSet presAssocID="{B01A736B-BABE-489A-8CED-7FB63D256455}" presName="spacer" presStyleCnt="0"/>
      <dgm:spPr/>
    </dgm:pt>
    <dgm:pt modelId="{21EFE834-7630-415A-9AA3-24AF360F77B3}" type="pres">
      <dgm:prSet presAssocID="{291CBCBC-DD65-4014-80F1-548C10BE343F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571045-A159-47F6-B0E5-C855B196932D}" type="pres">
      <dgm:prSet presAssocID="{53A56EFD-A3F2-4833-A093-3265A9CBDF26}" presName="spacer" presStyleCnt="0"/>
      <dgm:spPr/>
    </dgm:pt>
    <dgm:pt modelId="{29AC438C-70C0-4244-9507-45E368F4DEA2}" type="pres">
      <dgm:prSet presAssocID="{C6AE9CFB-F712-4EB7-9795-9E57F1627503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4C7931-933B-4522-85C2-DE294A9D13F0}" type="pres">
      <dgm:prSet presAssocID="{D751A58A-8A9E-4AD0-BC2A-CD905F188687}" presName="spacer" presStyleCnt="0"/>
      <dgm:spPr/>
    </dgm:pt>
    <dgm:pt modelId="{FFCF405E-4692-4779-A05B-BD9BE637F874}" type="pres">
      <dgm:prSet presAssocID="{7F958780-828A-4101-818D-3F88994DF18C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999E4A-19BE-4002-A5C6-CF7D0AFA93FA}" srcId="{59E16D2D-E5BE-4ED0-8990-E7E8E48AE6D5}" destId="{B6FB2E9B-1A8A-4704-A1D0-45C33FC8C9AD}" srcOrd="0" destOrd="0" parTransId="{7FC5B7F4-254E-448F-8623-A81E200335EC}" sibTransId="{836EC7A5-3B3C-432D-B25C-A1880B20D28A}"/>
    <dgm:cxn modelId="{CFAD7B61-6F12-434C-8BDC-55FFC231FD4D}" srcId="{59E16D2D-E5BE-4ED0-8990-E7E8E48AE6D5}" destId="{8E8BA745-B7E5-4BC5-9444-9C61B6F4F840}" srcOrd="2" destOrd="0" parTransId="{105E6484-1EE6-432C-BAAE-05274BB7638F}" sibTransId="{B01A736B-BABE-489A-8CED-7FB63D256455}"/>
    <dgm:cxn modelId="{27619812-E1B1-43D8-A7C7-1618DF823315}" srcId="{59E16D2D-E5BE-4ED0-8990-E7E8E48AE6D5}" destId="{C6AE9CFB-F712-4EB7-9795-9E57F1627503}" srcOrd="4" destOrd="0" parTransId="{650C4F05-5E42-4D65-BE59-5F7CC24A7573}" sibTransId="{D751A58A-8A9E-4AD0-BC2A-CD905F188687}"/>
    <dgm:cxn modelId="{04403A1F-3894-48B5-9457-7AD4E0CFD494}" srcId="{59E16D2D-E5BE-4ED0-8990-E7E8E48AE6D5}" destId="{7F958780-828A-4101-818D-3F88994DF18C}" srcOrd="5" destOrd="0" parTransId="{37DA3A72-F922-4E6A-9934-E85C84AF7D88}" sibTransId="{D5A0D35C-0386-4E73-A075-3EA455D94C17}"/>
    <dgm:cxn modelId="{04648C09-4ECF-4652-BF96-ACC97DFAB312}" type="presOf" srcId="{B6FB2E9B-1A8A-4704-A1D0-45C33FC8C9AD}" destId="{86A1BFF5-298D-4435-A5A5-15C3D093A87F}" srcOrd="0" destOrd="0" presId="urn:microsoft.com/office/officeart/2005/8/layout/vList2"/>
    <dgm:cxn modelId="{451C0C58-098D-484B-858B-72DE6D73FA7C}" type="presOf" srcId="{8E8BA745-B7E5-4BC5-9444-9C61B6F4F840}" destId="{E8D1B14F-E33F-4735-90E9-92CB43F3D755}" srcOrd="0" destOrd="0" presId="urn:microsoft.com/office/officeart/2005/8/layout/vList2"/>
    <dgm:cxn modelId="{815CC1A1-FBE1-4D8D-8EA9-D31EA1C260FB}" srcId="{59E16D2D-E5BE-4ED0-8990-E7E8E48AE6D5}" destId="{291CBCBC-DD65-4014-80F1-548C10BE343F}" srcOrd="3" destOrd="0" parTransId="{FAD35DB4-2E72-4361-AC21-B36A6F42FA42}" sibTransId="{53A56EFD-A3F2-4833-A093-3265A9CBDF26}"/>
    <dgm:cxn modelId="{402AF8A8-4FC3-4198-8ABE-98FB515A676D}" type="presOf" srcId="{F467EEF9-65BE-4362-B157-0E3E6DC868F9}" destId="{BCAEC194-FF02-4485-A96F-5281B9C6143A}" srcOrd="0" destOrd="0" presId="urn:microsoft.com/office/officeart/2005/8/layout/vList2"/>
    <dgm:cxn modelId="{489A47F7-F392-488A-BDDE-C2506C26C758}" srcId="{59E16D2D-E5BE-4ED0-8990-E7E8E48AE6D5}" destId="{F467EEF9-65BE-4362-B157-0E3E6DC868F9}" srcOrd="1" destOrd="0" parTransId="{6074FF3E-C255-4193-AFDD-601CC159FD64}" sibTransId="{9BB1A1C6-D610-4EDB-80A8-5EFF9011CF02}"/>
    <dgm:cxn modelId="{C8851E4A-3C13-4B86-A33D-40215BA4C87A}" type="presOf" srcId="{7F958780-828A-4101-818D-3F88994DF18C}" destId="{FFCF405E-4692-4779-A05B-BD9BE637F874}" srcOrd="0" destOrd="0" presId="urn:microsoft.com/office/officeart/2005/8/layout/vList2"/>
    <dgm:cxn modelId="{0F6064D9-817B-48AA-83CF-90AE9D13709A}" type="presOf" srcId="{C6AE9CFB-F712-4EB7-9795-9E57F1627503}" destId="{29AC438C-70C0-4244-9507-45E368F4DEA2}" srcOrd="0" destOrd="0" presId="urn:microsoft.com/office/officeart/2005/8/layout/vList2"/>
    <dgm:cxn modelId="{3F63F291-D3DE-4809-85A4-5B9A4F7443F4}" type="presOf" srcId="{291CBCBC-DD65-4014-80F1-548C10BE343F}" destId="{21EFE834-7630-415A-9AA3-24AF360F77B3}" srcOrd="0" destOrd="0" presId="urn:microsoft.com/office/officeart/2005/8/layout/vList2"/>
    <dgm:cxn modelId="{1300ED40-B86D-4BB7-A5CE-38253AEC8B94}" type="presOf" srcId="{59E16D2D-E5BE-4ED0-8990-E7E8E48AE6D5}" destId="{E27BD7CF-50D4-41E0-8175-8EBE8EC9649B}" srcOrd="0" destOrd="0" presId="urn:microsoft.com/office/officeart/2005/8/layout/vList2"/>
    <dgm:cxn modelId="{84DC2D92-21EB-40DB-A4CB-1C735E297203}" type="presParOf" srcId="{E27BD7CF-50D4-41E0-8175-8EBE8EC9649B}" destId="{86A1BFF5-298D-4435-A5A5-15C3D093A87F}" srcOrd="0" destOrd="0" presId="urn:microsoft.com/office/officeart/2005/8/layout/vList2"/>
    <dgm:cxn modelId="{7BB0A83D-C18B-4E00-B821-6BF1BC79A259}" type="presParOf" srcId="{E27BD7CF-50D4-41E0-8175-8EBE8EC9649B}" destId="{F1FBFA77-A82D-4D2E-8A3C-818134DD6247}" srcOrd="1" destOrd="0" presId="urn:microsoft.com/office/officeart/2005/8/layout/vList2"/>
    <dgm:cxn modelId="{EF25B96E-E906-4C3D-81B7-F51DC35946C0}" type="presParOf" srcId="{E27BD7CF-50D4-41E0-8175-8EBE8EC9649B}" destId="{BCAEC194-FF02-4485-A96F-5281B9C6143A}" srcOrd="2" destOrd="0" presId="urn:microsoft.com/office/officeart/2005/8/layout/vList2"/>
    <dgm:cxn modelId="{C4FD1857-BB51-402F-90AC-7497A611421B}" type="presParOf" srcId="{E27BD7CF-50D4-41E0-8175-8EBE8EC9649B}" destId="{DE44B86C-90F3-4422-9067-8499FF662FD2}" srcOrd="3" destOrd="0" presId="urn:microsoft.com/office/officeart/2005/8/layout/vList2"/>
    <dgm:cxn modelId="{9C8BFCDF-CBBA-490C-9865-B1925937DA56}" type="presParOf" srcId="{E27BD7CF-50D4-41E0-8175-8EBE8EC9649B}" destId="{E8D1B14F-E33F-4735-90E9-92CB43F3D755}" srcOrd="4" destOrd="0" presId="urn:microsoft.com/office/officeart/2005/8/layout/vList2"/>
    <dgm:cxn modelId="{72CBE0D2-7447-4033-BB50-812248B9767A}" type="presParOf" srcId="{E27BD7CF-50D4-41E0-8175-8EBE8EC9649B}" destId="{E1988B5D-0567-47B9-805D-3EA6A2EBEA67}" srcOrd="5" destOrd="0" presId="urn:microsoft.com/office/officeart/2005/8/layout/vList2"/>
    <dgm:cxn modelId="{04E81D4E-A484-4BF2-B2BC-7D973C8C9865}" type="presParOf" srcId="{E27BD7CF-50D4-41E0-8175-8EBE8EC9649B}" destId="{21EFE834-7630-415A-9AA3-24AF360F77B3}" srcOrd="6" destOrd="0" presId="urn:microsoft.com/office/officeart/2005/8/layout/vList2"/>
    <dgm:cxn modelId="{DBACB443-5367-423E-BB2E-3ECFBFBBD4CC}" type="presParOf" srcId="{E27BD7CF-50D4-41E0-8175-8EBE8EC9649B}" destId="{18571045-A159-47F6-B0E5-C855B196932D}" srcOrd="7" destOrd="0" presId="urn:microsoft.com/office/officeart/2005/8/layout/vList2"/>
    <dgm:cxn modelId="{3A934822-3188-40A0-9EFF-85962ABCBED0}" type="presParOf" srcId="{E27BD7CF-50D4-41E0-8175-8EBE8EC9649B}" destId="{29AC438C-70C0-4244-9507-45E368F4DEA2}" srcOrd="8" destOrd="0" presId="urn:microsoft.com/office/officeart/2005/8/layout/vList2"/>
    <dgm:cxn modelId="{FD2BB984-F2B5-4F73-9CB4-4D2A50B16791}" type="presParOf" srcId="{E27BD7CF-50D4-41E0-8175-8EBE8EC9649B}" destId="{5A4C7931-933B-4522-85C2-DE294A9D13F0}" srcOrd="9" destOrd="0" presId="urn:microsoft.com/office/officeart/2005/8/layout/vList2"/>
    <dgm:cxn modelId="{943D7E8F-11EE-4E85-AB01-079C070AB3A1}" type="presParOf" srcId="{E27BD7CF-50D4-41E0-8175-8EBE8EC9649B}" destId="{FFCF405E-4692-4779-A05B-BD9BE637F874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2A188C1-2E90-45EF-BA02-E53419CD4CD1}" type="doc">
      <dgm:prSet loTypeId="urn:microsoft.com/office/officeart/2005/8/layout/vList6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8B3954D6-C583-44E1-AB72-A510247BB15F}">
      <dgm:prSet custT="1"/>
      <dgm:spPr/>
      <dgm:t>
        <a:bodyPr/>
        <a:lstStyle/>
        <a:p>
          <a:pPr rtl="0"/>
          <a:r>
            <a:rPr lang="uk-UA" sz="2800" dirty="0" smtClean="0"/>
            <a:t>шовний матеріал, який розсмоктується (абсорбується):</a:t>
          </a:r>
          <a:endParaRPr lang="uk-UA" sz="2800" dirty="0"/>
        </a:p>
      </dgm:t>
    </dgm:pt>
    <dgm:pt modelId="{EACA8194-E93D-4026-9DFF-159774896C23}" type="parTrans" cxnId="{1DC46634-EF45-4E64-942D-B11D7FB66268}">
      <dgm:prSet/>
      <dgm:spPr/>
      <dgm:t>
        <a:bodyPr/>
        <a:lstStyle/>
        <a:p>
          <a:endParaRPr lang="ru-RU"/>
        </a:p>
      </dgm:t>
    </dgm:pt>
    <dgm:pt modelId="{BE2288C2-61CF-4BFB-8240-656CEED24A1A}" type="sibTrans" cxnId="{1DC46634-EF45-4E64-942D-B11D7FB66268}">
      <dgm:prSet/>
      <dgm:spPr/>
      <dgm:t>
        <a:bodyPr/>
        <a:lstStyle/>
        <a:p>
          <a:endParaRPr lang="ru-RU"/>
        </a:p>
      </dgm:t>
    </dgm:pt>
    <dgm:pt modelId="{7D017F94-2229-4125-90D2-4F13194E41A2}">
      <dgm:prSet custT="1"/>
      <dgm:spPr/>
      <dgm:t>
        <a:bodyPr/>
        <a:lstStyle/>
        <a:p>
          <a:pPr rtl="0"/>
          <a:r>
            <a:rPr lang="uk-UA" sz="2800" dirty="0" smtClean="0"/>
            <a:t>шовний матеріал, який не розсмоктується (не абсорбується):</a:t>
          </a:r>
        </a:p>
      </dgm:t>
    </dgm:pt>
    <dgm:pt modelId="{94FAA0AA-AA16-45AD-9432-BE592F269E7D}" type="parTrans" cxnId="{D683B8CB-6438-43DB-9160-FB3896F9CA33}">
      <dgm:prSet/>
      <dgm:spPr/>
      <dgm:t>
        <a:bodyPr/>
        <a:lstStyle/>
        <a:p>
          <a:endParaRPr lang="ru-RU"/>
        </a:p>
      </dgm:t>
    </dgm:pt>
    <dgm:pt modelId="{8A297FCC-D00F-4DA3-84AB-46C15751A8C5}" type="sibTrans" cxnId="{D683B8CB-6438-43DB-9160-FB3896F9CA33}">
      <dgm:prSet/>
      <dgm:spPr/>
      <dgm:t>
        <a:bodyPr/>
        <a:lstStyle/>
        <a:p>
          <a:endParaRPr lang="ru-RU"/>
        </a:p>
      </dgm:t>
    </dgm:pt>
    <dgm:pt modelId="{3E6A944B-B3A2-4706-8C44-A19B49ED6B8A}">
      <dgm:prSet custT="1"/>
      <dgm:spPr/>
      <dgm:t>
        <a:bodyPr/>
        <a:lstStyle/>
        <a:p>
          <a:pPr rtl="0"/>
          <a:r>
            <a:rPr lang="uk-UA" sz="2800" dirty="0" smtClean="0"/>
            <a:t>умовно розсмоктуються</a:t>
          </a:r>
          <a:endParaRPr lang="uk-UA" sz="2800" dirty="0"/>
        </a:p>
      </dgm:t>
    </dgm:pt>
    <dgm:pt modelId="{3670A9D1-B9D1-4FC1-86E6-C2148AC1C27C}" type="parTrans" cxnId="{6154CA50-A413-440C-8AA5-113FB0694116}">
      <dgm:prSet/>
      <dgm:spPr/>
      <dgm:t>
        <a:bodyPr/>
        <a:lstStyle/>
        <a:p>
          <a:endParaRPr lang="ru-RU"/>
        </a:p>
      </dgm:t>
    </dgm:pt>
    <dgm:pt modelId="{215D67B2-6C5F-4AD7-AA5D-0655255F32D1}" type="sibTrans" cxnId="{6154CA50-A413-440C-8AA5-113FB0694116}">
      <dgm:prSet/>
      <dgm:spPr/>
      <dgm:t>
        <a:bodyPr/>
        <a:lstStyle/>
        <a:p>
          <a:endParaRPr lang="ru-RU"/>
        </a:p>
      </dgm:t>
    </dgm:pt>
    <dgm:pt modelId="{0B4AD787-FF1B-4BAE-8AAE-2A126A954C0F}">
      <dgm:prSet custT="1"/>
      <dgm:spPr/>
      <dgm:t>
        <a:bodyPr/>
        <a:lstStyle/>
        <a:p>
          <a:pPr rtl="0"/>
          <a:r>
            <a:rPr lang="uk-UA" sz="1800" dirty="0" smtClean="0">
              <a:solidFill>
                <a:srgbClr val="41667B"/>
              </a:solidFill>
            </a:rPr>
            <a:t>кетгут простий, , вікрил, полісорб, дексон, ПДС та ін.)</a:t>
          </a:r>
          <a:endParaRPr lang="ru-RU" sz="1800" dirty="0">
            <a:solidFill>
              <a:srgbClr val="41667B"/>
            </a:solidFill>
          </a:endParaRPr>
        </a:p>
      </dgm:t>
    </dgm:pt>
    <dgm:pt modelId="{82DD0E1D-0BED-46B9-A959-30753BB1BC2D}" type="parTrans" cxnId="{0BD6EB02-355A-490E-AB50-A22F06EB47E2}">
      <dgm:prSet/>
      <dgm:spPr/>
      <dgm:t>
        <a:bodyPr/>
        <a:lstStyle/>
        <a:p>
          <a:endParaRPr lang="ru-RU"/>
        </a:p>
      </dgm:t>
    </dgm:pt>
    <dgm:pt modelId="{FA483665-BDB9-4343-8E24-8E0EF3CEEFDC}" type="sibTrans" cxnId="{0BD6EB02-355A-490E-AB50-A22F06EB47E2}">
      <dgm:prSet/>
      <dgm:spPr/>
      <dgm:t>
        <a:bodyPr/>
        <a:lstStyle/>
        <a:p>
          <a:endParaRPr lang="ru-RU"/>
        </a:p>
      </dgm:t>
    </dgm:pt>
    <dgm:pt modelId="{9D1B58EF-212B-44DD-9D2A-8C537D1AA8BD}">
      <dgm:prSet custT="1"/>
      <dgm:spPr/>
      <dgm:t>
        <a:bodyPr/>
        <a:lstStyle/>
        <a:p>
          <a:pPr rtl="0"/>
          <a:r>
            <a:rPr lang="uk-UA" sz="1800" dirty="0" smtClean="0">
              <a:solidFill>
                <a:srgbClr val="41667B"/>
              </a:solidFill>
            </a:rPr>
            <a:t>поліефіри («етібонд», «мерсілен», «Лавсан», поліпропілени ( «Селен», «премилі» і ін.); поліолефіни («Пролен», «Суржілен», «Поліетилен» і ін.); фтор полімери («Фторлін», «Фторест» та ін.) ; металевий дріт (сталевий, ніхромовий);</a:t>
          </a:r>
          <a:endParaRPr lang="ru-RU" sz="1800" dirty="0">
            <a:solidFill>
              <a:srgbClr val="41667B"/>
            </a:solidFill>
          </a:endParaRPr>
        </a:p>
      </dgm:t>
    </dgm:pt>
    <dgm:pt modelId="{7AFB4DB8-D2B0-4887-A0F3-6331FE89DB4F}" type="parTrans" cxnId="{D37F0046-DEEC-41B4-8852-911088DCC9F2}">
      <dgm:prSet/>
      <dgm:spPr/>
      <dgm:t>
        <a:bodyPr/>
        <a:lstStyle/>
        <a:p>
          <a:endParaRPr lang="ru-RU"/>
        </a:p>
      </dgm:t>
    </dgm:pt>
    <dgm:pt modelId="{190ACD90-B3D8-43D5-87F7-32B4678D5FEE}" type="sibTrans" cxnId="{D37F0046-DEEC-41B4-8852-911088DCC9F2}">
      <dgm:prSet/>
      <dgm:spPr/>
      <dgm:t>
        <a:bodyPr/>
        <a:lstStyle/>
        <a:p>
          <a:endParaRPr lang="ru-RU"/>
        </a:p>
      </dgm:t>
    </dgm:pt>
    <dgm:pt modelId="{24E2FA87-7328-4187-B952-664C7BA627E9}">
      <dgm:prSet custT="1"/>
      <dgm:spPr/>
      <dgm:t>
        <a:bodyPr/>
        <a:lstStyle/>
        <a:p>
          <a:pPr rtl="0"/>
          <a:r>
            <a:rPr lang="uk-UA" sz="2100" dirty="0" smtClean="0"/>
            <a:t>(</a:t>
          </a:r>
          <a:r>
            <a:rPr lang="uk-UA" sz="1800" dirty="0" smtClean="0">
              <a:solidFill>
                <a:srgbClr val="41667B"/>
              </a:solidFill>
            </a:rPr>
            <a:t>поліаміди та поліуретани): «Максілен», «Сутрон», «Етілон», «Нуролон» і ін., А також матеріал натурального походження (шовк плетений).</a:t>
          </a:r>
          <a:endParaRPr lang="ru-RU" sz="1800" dirty="0">
            <a:solidFill>
              <a:srgbClr val="41667B"/>
            </a:solidFill>
          </a:endParaRPr>
        </a:p>
      </dgm:t>
    </dgm:pt>
    <dgm:pt modelId="{61C1986B-D93F-4BF8-94E1-439DB33885EC}" type="parTrans" cxnId="{0725AA02-85A2-4541-8207-F5717FAA828F}">
      <dgm:prSet/>
      <dgm:spPr/>
      <dgm:t>
        <a:bodyPr/>
        <a:lstStyle/>
        <a:p>
          <a:endParaRPr lang="ru-RU"/>
        </a:p>
      </dgm:t>
    </dgm:pt>
    <dgm:pt modelId="{F802A2F2-E485-4FF1-87B6-43820BDB5B86}" type="sibTrans" cxnId="{0725AA02-85A2-4541-8207-F5717FAA828F}">
      <dgm:prSet/>
      <dgm:spPr/>
      <dgm:t>
        <a:bodyPr/>
        <a:lstStyle/>
        <a:p>
          <a:endParaRPr lang="ru-RU"/>
        </a:p>
      </dgm:t>
    </dgm:pt>
    <dgm:pt modelId="{DFCCE8DD-05A7-4221-B19B-92DE34384B76}">
      <dgm:prSet custT="1"/>
      <dgm:spPr/>
      <dgm:t>
        <a:bodyPr/>
        <a:lstStyle/>
        <a:p>
          <a:pPr rtl="0"/>
          <a:endParaRPr lang="ru-RU" sz="1800" dirty="0">
            <a:solidFill>
              <a:srgbClr val="41667B"/>
            </a:solidFill>
          </a:endParaRPr>
        </a:p>
      </dgm:t>
    </dgm:pt>
    <dgm:pt modelId="{19EE6DD6-A455-4C0D-B49F-99583D910043}" type="parTrans" cxnId="{4DCB855F-4236-44D7-B556-33F99A5D64CD}">
      <dgm:prSet/>
      <dgm:spPr/>
      <dgm:t>
        <a:bodyPr/>
        <a:lstStyle/>
        <a:p>
          <a:endParaRPr lang="ru-RU"/>
        </a:p>
      </dgm:t>
    </dgm:pt>
    <dgm:pt modelId="{D809A09F-4474-4FF8-B2E3-28E2B39E11CD}" type="sibTrans" cxnId="{4DCB855F-4236-44D7-B556-33F99A5D64CD}">
      <dgm:prSet/>
      <dgm:spPr/>
      <dgm:t>
        <a:bodyPr/>
        <a:lstStyle/>
        <a:p>
          <a:endParaRPr lang="ru-RU"/>
        </a:p>
      </dgm:t>
    </dgm:pt>
    <dgm:pt modelId="{0D9247F6-5719-4CA2-AA62-7D4BA779BAEB}" type="pres">
      <dgm:prSet presAssocID="{42A188C1-2E90-45EF-BA02-E53419CD4CD1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DFAFC39-BED6-41EE-8071-1E95A76AC49B}" type="pres">
      <dgm:prSet presAssocID="{8B3954D6-C583-44E1-AB72-A510247BB15F}" presName="linNode" presStyleCnt="0"/>
      <dgm:spPr/>
    </dgm:pt>
    <dgm:pt modelId="{8EE1CED6-7072-4038-BDDE-5F728AE830D0}" type="pres">
      <dgm:prSet presAssocID="{8B3954D6-C583-44E1-AB72-A510247BB15F}" presName="parentShp" presStyleLbl="node1" presStyleIdx="0" presStyleCnt="3" custLinFactNeighborX="-478" custLinFactNeighborY="17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293B0C-10DC-4AC7-AD3B-522AFD720468}" type="pres">
      <dgm:prSet presAssocID="{8B3954D6-C583-44E1-AB72-A510247BB15F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92F456-6191-4816-AAAF-58FA4AA84BAF}" type="pres">
      <dgm:prSet presAssocID="{BE2288C2-61CF-4BFB-8240-656CEED24A1A}" presName="spacing" presStyleCnt="0"/>
      <dgm:spPr/>
    </dgm:pt>
    <dgm:pt modelId="{811F2032-8C32-4CDF-A73B-281243E0A5EA}" type="pres">
      <dgm:prSet presAssocID="{7D017F94-2229-4125-90D2-4F13194E41A2}" presName="linNode" presStyleCnt="0"/>
      <dgm:spPr/>
    </dgm:pt>
    <dgm:pt modelId="{DD76845F-B563-4FA7-8661-8BA2556ACD4D}" type="pres">
      <dgm:prSet presAssocID="{7D017F94-2229-4125-90D2-4F13194E41A2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22114D-E17B-4FB1-802C-7ED04D80E2B1}" type="pres">
      <dgm:prSet presAssocID="{7D017F94-2229-4125-90D2-4F13194E41A2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8B174D-B880-4608-BEE4-E694990728FD}" type="pres">
      <dgm:prSet presAssocID="{8A297FCC-D00F-4DA3-84AB-46C15751A8C5}" presName="spacing" presStyleCnt="0"/>
      <dgm:spPr/>
    </dgm:pt>
    <dgm:pt modelId="{95DCE7DE-E4CC-45B1-AC8F-B1EC98049F9B}" type="pres">
      <dgm:prSet presAssocID="{3E6A944B-B3A2-4706-8C44-A19B49ED6B8A}" presName="linNode" presStyleCnt="0"/>
      <dgm:spPr/>
    </dgm:pt>
    <dgm:pt modelId="{B6C7742C-543E-45AD-A3C7-2F9AE873E290}" type="pres">
      <dgm:prSet presAssocID="{3E6A944B-B3A2-4706-8C44-A19B49ED6B8A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E2005B-A0D9-46ED-8292-13DA65BC0CC8}" type="pres">
      <dgm:prSet presAssocID="{3E6A944B-B3A2-4706-8C44-A19B49ED6B8A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EAF47B-E35D-4A44-9583-293E6366BDD0}" type="presOf" srcId="{42A188C1-2E90-45EF-BA02-E53419CD4CD1}" destId="{0D9247F6-5719-4CA2-AA62-7D4BA779BAEB}" srcOrd="0" destOrd="0" presId="urn:microsoft.com/office/officeart/2005/8/layout/vList6"/>
    <dgm:cxn modelId="{C60789D8-D1CB-474B-B966-F333D181F879}" type="presOf" srcId="{0B4AD787-FF1B-4BAE-8AAE-2A126A954C0F}" destId="{F5293B0C-10DC-4AC7-AD3B-522AFD720468}" srcOrd="0" destOrd="1" presId="urn:microsoft.com/office/officeart/2005/8/layout/vList6"/>
    <dgm:cxn modelId="{2AA02C28-CC8B-447A-83E1-B25306CBD252}" type="presOf" srcId="{3E6A944B-B3A2-4706-8C44-A19B49ED6B8A}" destId="{B6C7742C-543E-45AD-A3C7-2F9AE873E290}" srcOrd="0" destOrd="0" presId="urn:microsoft.com/office/officeart/2005/8/layout/vList6"/>
    <dgm:cxn modelId="{D37F0046-DEEC-41B4-8852-911088DCC9F2}" srcId="{7D017F94-2229-4125-90D2-4F13194E41A2}" destId="{9D1B58EF-212B-44DD-9D2A-8C537D1AA8BD}" srcOrd="0" destOrd="0" parTransId="{7AFB4DB8-D2B0-4887-A0F3-6331FE89DB4F}" sibTransId="{190ACD90-B3D8-43D5-87F7-32B4678D5FEE}"/>
    <dgm:cxn modelId="{063AE17A-E15F-45B9-832D-56797AAC8EC6}" type="presOf" srcId="{8B3954D6-C583-44E1-AB72-A510247BB15F}" destId="{8EE1CED6-7072-4038-BDDE-5F728AE830D0}" srcOrd="0" destOrd="0" presId="urn:microsoft.com/office/officeart/2005/8/layout/vList6"/>
    <dgm:cxn modelId="{D683B8CB-6438-43DB-9160-FB3896F9CA33}" srcId="{42A188C1-2E90-45EF-BA02-E53419CD4CD1}" destId="{7D017F94-2229-4125-90D2-4F13194E41A2}" srcOrd="1" destOrd="0" parTransId="{94FAA0AA-AA16-45AD-9432-BE592F269E7D}" sibTransId="{8A297FCC-D00F-4DA3-84AB-46C15751A8C5}"/>
    <dgm:cxn modelId="{1DC46634-EF45-4E64-942D-B11D7FB66268}" srcId="{42A188C1-2E90-45EF-BA02-E53419CD4CD1}" destId="{8B3954D6-C583-44E1-AB72-A510247BB15F}" srcOrd="0" destOrd="0" parTransId="{EACA8194-E93D-4026-9DFF-159774896C23}" sibTransId="{BE2288C2-61CF-4BFB-8240-656CEED24A1A}"/>
    <dgm:cxn modelId="{4DCB855F-4236-44D7-B556-33F99A5D64CD}" srcId="{8B3954D6-C583-44E1-AB72-A510247BB15F}" destId="{DFCCE8DD-05A7-4221-B19B-92DE34384B76}" srcOrd="0" destOrd="0" parTransId="{19EE6DD6-A455-4C0D-B49F-99583D910043}" sibTransId="{D809A09F-4474-4FF8-B2E3-28E2B39E11CD}"/>
    <dgm:cxn modelId="{11AE76E4-8B5F-4B7A-97D8-EB58D61B460C}" type="presOf" srcId="{DFCCE8DD-05A7-4221-B19B-92DE34384B76}" destId="{F5293B0C-10DC-4AC7-AD3B-522AFD720468}" srcOrd="0" destOrd="0" presId="urn:microsoft.com/office/officeart/2005/8/layout/vList6"/>
    <dgm:cxn modelId="{6154CA50-A413-440C-8AA5-113FB0694116}" srcId="{42A188C1-2E90-45EF-BA02-E53419CD4CD1}" destId="{3E6A944B-B3A2-4706-8C44-A19B49ED6B8A}" srcOrd="2" destOrd="0" parTransId="{3670A9D1-B9D1-4FC1-86E6-C2148AC1C27C}" sibTransId="{215D67B2-6C5F-4AD7-AA5D-0655255F32D1}"/>
    <dgm:cxn modelId="{0725AA02-85A2-4541-8207-F5717FAA828F}" srcId="{3E6A944B-B3A2-4706-8C44-A19B49ED6B8A}" destId="{24E2FA87-7328-4187-B952-664C7BA627E9}" srcOrd="0" destOrd="0" parTransId="{61C1986B-D93F-4BF8-94E1-439DB33885EC}" sibTransId="{F802A2F2-E485-4FF1-87B6-43820BDB5B86}"/>
    <dgm:cxn modelId="{52F8EE28-90FD-41E7-A960-DF2173DE10F6}" type="presOf" srcId="{9D1B58EF-212B-44DD-9D2A-8C537D1AA8BD}" destId="{E522114D-E17B-4FB1-802C-7ED04D80E2B1}" srcOrd="0" destOrd="0" presId="urn:microsoft.com/office/officeart/2005/8/layout/vList6"/>
    <dgm:cxn modelId="{64321ECB-5C29-4A97-87F9-EA39C6D0BF20}" type="presOf" srcId="{24E2FA87-7328-4187-B952-664C7BA627E9}" destId="{20E2005B-A0D9-46ED-8292-13DA65BC0CC8}" srcOrd="0" destOrd="0" presId="urn:microsoft.com/office/officeart/2005/8/layout/vList6"/>
    <dgm:cxn modelId="{80BDD708-4877-462D-B375-BB01E3EBC83F}" type="presOf" srcId="{7D017F94-2229-4125-90D2-4F13194E41A2}" destId="{DD76845F-B563-4FA7-8661-8BA2556ACD4D}" srcOrd="0" destOrd="0" presId="urn:microsoft.com/office/officeart/2005/8/layout/vList6"/>
    <dgm:cxn modelId="{0BD6EB02-355A-490E-AB50-A22F06EB47E2}" srcId="{8B3954D6-C583-44E1-AB72-A510247BB15F}" destId="{0B4AD787-FF1B-4BAE-8AAE-2A126A954C0F}" srcOrd="1" destOrd="0" parTransId="{82DD0E1D-0BED-46B9-A959-30753BB1BC2D}" sibTransId="{FA483665-BDB9-4343-8E24-8E0EF3CEEFDC}"/>
    <dgm:cxn modelId="{799FD441-1A0D-4EB6-B299-DEBE04C4824A}" type="presParOf" srcId="{0D9247F6-5719-4CA2-AA62-7D4BA779BAEB}" destId="{FDFAFC39-BED6-41EE-8071-1E95A76AC49B}" srcOrd="0" destOrd="0" presId="urn:microsoft.com/office/officeart/2005/8/layout/vList6"/>
    <dgm:cxn modelId="{CE4C1A47-E1A7-4178-AFB1-2F80090A6285}" type="presParOf" srcId="{FDFAFC39-BED6-41EE-8071-1E95A76AC49B}" destId="{8EE1CED6-7072-4038-BDDE-5F728AE830D0}" srcOrd="0" destOrd="0" presId="urn:microsoft.com/office/officeart/2005/8/layout/vList6"/>
    <dgm:cxn modelId="{9CCC3D57-CA05-4AE9-9BA9-40ECE1494032}" type="presParOf" srcId="{FDFAFC39-BED6-41EE-8071-1E95A76AC49B}" destId="{F5293B0C-10DC-4AC7-AD3B-522AFD720468}" srcOrd="1" destOrd="0" presId="urn:microsoft.com/office/officeart/2005/8/layout/vList6"/>
    <dgm:cxn modelId="{F88CC3C8-4A46-4421-862D-1F961AABF3A2}" type="presParOf" srcId="{0D9247F6-5719-4CA2-AA62-7D4BA779BAEB}" destId="{7892F456-6191-4816-AAAF-58FA4AA84BAF}" srcOrd="1" destOrd="0" presId="urn:microsoft.com/office/officeart/2005/8/layout/vList6"/>
    <dgm:cxn modelId="{9878837C-B703-4533-9A95-0DC3285B97AA}" type="presParOf" srcId="{0D9247F6-5719-4CA2-AA62-7D4BA779BAEB}" destId="{811F2032-8C32-4CDF-A73B-281243E0A5EA}" srcOrd="2" destOrd="0" presId="urn:microsoft.com/office/officeart/2005/8/layout/vList6"/>
    <dgm:cxn modelId="{D02842F0-66F0-498D-AD8A-9C53C0DDB479}" type="presParOf" srcId="{811F2032-8C32-4CDF-A73B-281243E0A5EA}" destId="{DD76845F-B563-4FA7-8661-8BA2556ACD4D}" srcOrd="0" destOrd="0" presId="urn:microsoft.com/office/officeart/2005/8/layout/vList6"/>
    <dgm:cxn modelId="{6C8333E7-F045-4AF0-BC8B-A2AFCA93EF1C}" type="presParOf" srcId="{811F2032-8C32-4CDF-A73B-281243E0A5EA}" destId="{E522114D-E17B-4FB1-802C-7ED04D80E2B1}" srcOrd="1" destOrd="0" presId="urn:microsoft.com/office/officeart/2005/8/layout/vList6"/>
    <dgm:cxn modelId="{528D84DE-DDB4-4D04-84B2-9EBE9A490AE3}" type="presParOf" srcId="{0D9247F6-5719-4CA2-AA62-7D4BA779BAEB}" destId="{578B174D-B880-4608-BEE4-E694990728FD}" srcOrd="3" destOrd="0" presId="urn:microsoft.com/office/officeart/2005/8/layout/vList6"/>
    <dgm:cxn modelId="{CF5F76D8-8FA1-4E98-9F63-34AF904D3BD6}" type="presParOf" srcId="{0D9247F6-5719-4CA2-AA62-7D4BA779BAEB}" destId="{95DCE7DE-E4CC-45B1-AC8F-B1EC98049F9B}" srcOrd="4" destOrd="0" presId="urn:microsoft.com/office/officeart/2005/8/layout/vList6"/>
    <dgm:cxn modelId="{46EBFBC8-FAE2-44F3-9706-C2AF107B68C2}" type="presParOf" srcId="{95DCE7DE-E4CC-45B1-AC8F-B1EC98049F9B}" destId="{B6C7742C-543E-45AD-A3C7-2F9AE873E290}" srcOrd="0" destOrd="0" presId="urn:microsoft.com/office/officeart/2005/8/layout/vList6"/>
    <dgm:cxn modelId="{4C0578D5-E511-4CE0-B28D-AC15461A3656}" type="presParOf" srcId="{95DCE7DE-E4CC-45B1-AC8F-B1EC98049F9B}" destId="{20E2005B-A0D9-46ED-8292-13DA65BC0CC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8364F97-1889-4042-979F-9DD0EE91495B}" type="doc">
      <dgm:prSet loTypeId="urn:microsoft.com/office/officeart/2005/8/layout/pList2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61F2D60-075B-4A25-A2D0-B3CD4DA55371}">
      <dgm:prSet/>
      <dgm:spPr/>
      <dgm:t>
        <a:bodyPr/>
        <a:lstStyle/>
        <a:p>
          <a:pPr rtl="0"/>
          <a:r>
            <a:rPr lang="uk-UA" dirty="0" smtClean="0"/>
            <a:t>шовний матеріал із коротким періодом;</a:t>
          </a:r>
          <a:endParaRPr lang="uk-UA" dirty="0"/>
        </a:p>
      </dgm:t>
    </dgm:pt>
    <dgm:pt modelId="{DEF1B998-981E-4A55-96A5-75135547E647}" type="parTrans" cxnId="{84BA39B0-666D-4910-9EA5-A1F8E96D169F}">
      <dgm:prSet/>
      <dgm:spPr/>
      <dgm:t>
        <a:bodyPr/>
        <a:lstStyle/>
        <a:p>
          <a:endParaRPr lang="ru-RU"/>
        </a:p>
      </dgm:t>
    </dgm:pt>
    <dgm:pt modelId="{7B560D52-A6A4-4EB7-82E4-38D42F355B0F}" type="sibTrans" cxnId="{84BA39B0-666D-4910-9EA5-A1F8E96D169F}">
      <dgm:prSet/>
      <dgm:spPr/>
      <dgm:t>
        <a:bodyPr/>
        <a:lstStyle/>
        <a:p>
          <a:endParaRPr lang="ru-RU"/>
        </a:p>
      </dgm:t>
    </dgm:pt>
    <dgm:pt modelId="{2E2C6917-3558-4CF9-AB89-2A634916E268}">
      <dgm:prSet/>
      <dgm:spPr/>
      <dgm:t>
        <a:bodyPr/>
        <a:lstStyle/>
        <a:p>
          <a:pPr rtl="0"/>
          <a:r>
            <a:rPr lang="uk-UA" dirty="0" smtClean="0"/>
            <a:t>шовний матеріал із середнім  періодом розсмоктування протягом 60-90 днів («</a:t>
          </a:r>
          <a:r>
            <a:rPr lang="pl-PL" dirty="0" smtClean="0"/>
            <a:t>PGA,«</a:t>
          </a:r>
          <a:r>
            <a:rPr lang="uk-UA" dirty="0" smtClean="0"/>
            <a:t>Дар-вин», «Вікрил», «Полісорб», «Дексон </a:t>
          </a:r>
          <a:r>
            <a:rPr lang="pl-PL" dirty="0" smtClean="0"/>
            <a:t>II </a:t>
          </a:r>
          <a:r>
            <a:rPr lang="uk-UA" dirty="0" smtClean="0"/>
            <a:t>та  ін.);</a:t>
          </a:r>
          <a:endParaRPr lang="uk-UA" dirty="0"/>
        </a:p>
      </dgm:t>
    </dgm:pt>
    <dgm:pt modelId="{70064E9B-F7E5-44E2-B535-04A4CA19706C}" type="parTrans" cxnId="{433A13AD-13B6-4751-A730-89BB494091B4}">
      <dgm:prSet/>
      <dgm:spPr/>
      <dgm:t>
        <a:bodyPr/>
        <a:lstStyle/>
        <a:p>
          <a:endParaRPr lang="ru-RU"/>
        </a:p>
      </dgm:t>
    </dgm:pt>
    <dgm:pt modelId="{C816078F-5BF8-4F46-A54D-5B8E96892F21}" type="sibTrans" cxnId="{433A13AD-13B6-4751-A730-89BB494091B4}">
      <dgm:prSet/>
      <dgm:spPr/>
      <dgm:t>
        <a:bodyPr/>
        <a:lstStyle/>
        <a:p>
          <a:endParaRPr lang="ru-RU"/>
        </a:p>
      </dgm:t>
    </dgm:pt>
    <dgm:pt modelId="{19EECED3-171D-4AC3-BA51-BC696C3FB5F9}">
      <dgm:prSet/>
      <dgm:spPr/>
      <dgm:t>
        <a:bodyPr/>
        <a:lstStyle/>
        <a:p>
          <a:pPr rtl="0"/>
          <a:r>
            <a:rPr lang="uk-UA" smtClean="0"/>
            <a:t>шовний матеріал з тривалим періодом розсмоктування протягом 160-210 днів ( « </a:t>
          </a:r>
          <a:r>
            <a:rPr lang="pl-PL" smtClean="0"/>
            <a:t>PDS» , «</a:t>
          </a:r>
          <a:r>
            <a:rPr lang="uk-UA" smtClean="0"/>
            <a:t>Дар-вин моно», «Максон», «Сургікрил» і ін.)</a:t>
          </a:r>
          <a:endParaRPr lang="uk-UA"/>
        </a:p>
      </dgm:t>
    </dgm:pt>
    <dgm:pt modelId="{F6E39D58-3A4F-4AAD-8709-EE59ED9347B2}" type="parTrans" cxnId="{474B0477-0793-4A3C-A190-F7CFC3E3D037}">
      <dgm:prSet/>
      <dgm:spPr/>
      <dgm:t>
        <a:bodyPr/>
        <a:lstStyle/>
        <a:p>
          <a:endParaRPr lang="ru-RU"/>
        </a:p>
      </dgm:t>
    </dgm:pt>
    <dgm:pt modelId="{F5814E3F-F5D9-4CCA-BAB3-D55634151471}" type="sibTrans" cxnId="{474B0477-0793-4A3C-A190-F7CFC3E3D037}">
      <dgm:prSet/>
      <dgm:spPr/>
      <dgm:t>
        <a:bodyPr/>
        <a:lstStyle/>
        <a:p>
          <a:endParaRPr lang="ru-RU"/>
        </a:p>
      </dgm:t>
    </dgm:pt>
    <dgm:pt modelId="{EFA45975-98C7-43D5-9CA2-74ADA245C68D}">
      <dgm:prSet/>
      <dgm:spPr/>
      <dgm:t>
        <a:bodyPr/>
        <a:lstStyle/>
        <a:p>
          <a:endParaRPr lang="ru-RU" dirty="0"/>
        </a:p>
      </dgm:t>
    </dgm:pt>
    <dgm:pt modelId="{A11F85CF-A467-45A4-88CD-9AB6CC302F02}" type="parTrans" cxnId="{F1CBA9A5-61BB-460F-933B-C957F85C9240}">
      <dgm:prSet/>
      <dgm:spPr/>
      <dgm:t>
        <a:bodyPr/>
        <a:lstStyle/>
        <a:p>
          <a:endParaRPr lang="ru-RU"/>
        </a:p>
      </dgm:t>
    </dgm:pt>
    <dgm:pt modelId="{09B88A55-DBA6-4A21-9BF3-CD22F592A21D}" type="sibTrans" cxnId="{F1CBA9A5-61BB-460F-933B-C957F85C9240}">
      <dgm:prSet/>
      <dgm:spPr/>
      <dgm:t>
        <a:bodyPr/>
        <a:lstStyle/>
        <a:p>
          <a:endParaRPr lang="ru-RU"/>
        </a:p>
      </dgm:t>
    </dgm:pt>
    <dgm:pt modelId="{155E5B8F-C4A0-4630-A22A-FDE119AC24DD}">
      <dgm:prSet/>
      <dgm:spPr/>
      <dgm:t>
        <a:bodyPr/>
        <a:lstStyle/>
        <a:p>
          <a:r>
            <a:rPr lang="uk-UA" smtClean="0"/>
            <a:t>розсмоктування ( «Дар-вин фест», «Вікрил рапід»,«Дар-вин монофест» та ін.), повне  розсмоктування яких шляхом гідролізу становить 40-50 днів</a:t>
          </a:r>
          <a:endParaRPr lang="ru-RU"/>
        </a:p>
      </dgm:t>
    </dgm:pt>
    <dgm:pt modelId="{EF713AFF-86A9-47D4-957A-7E83CB5DD69E}" type="parTrans" cxnId="{43114E0D-6244-44AA-A9FB-4217DA23ED9F}">
      <dgm:prSet/>
      <dgm:spPr/>
      <dgm:t>
        <a:bodyPr/>
        <a:lstStyle/>
        <a:p>
          <a:endParaRPr lang="ru-RU"/>
        </a:p>
      </dgm:t>
    </dgm:pt>
    <dgm:pt modelId="{A4416211-4F3D-4D19-9303-658A2D26917D}" type="sibTrans" cxnId="{43114E0D-6244-44AA-A9FB-4217DA23ED9F}">
      <dgm:prSet/>
      <dgm:spPr/>
      <dgm:t>
        <a:bodyPr/>
        <a:lstStyle/>
        <a:p>
          <a:endParaRPr lang="ru-RU"/>
        </a:p>
      </dgm:t>
    </dgm:pt>
    <dgm:pt modelId="{19AEF841-2908-425F-94B0-BFD7DE32DFE9}" type="pres">
      <dgm:prSet presAssocID="{E8364F97-1889-4042-979F-9DD0EE91495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979680F-57D9-4661-8958-E27025F4AD6C}" type="pres">
      <dgm:prSet presAssocID="{E8364F97-1889-4042-979F-9DD0EE91495B}" presName="bkgdShp" presStyleLbl="alignAccFollowNode1" presStyleIdx="0" presStyleCnt="1"/>
      <dgm:spPr/>
    </dgm:pt>
    <dgm:pt modelId="{4E96E069-744F-4E8A-A363-59B11E5BCDB7}" type="pres">
      <dgm:prSet presAssocID="{E8364F97-1889-4042-979F-9DD0EE91495B}" presName="linComp" presStyleCnt="0"/>
      <dgm:spPr/>
    </dgm:pt>
    <dgm:pt modelId="{AD624274-4FF0-4324-8CC7-F0312C8B6B01}" type="pres">
      <dgm:prSet presAssocID="{561F2D60-075B-4A25-A2D0-B3CD4DA55371}" presName="compNode" presStyleCnt="0"/>
      <dgm:spPr/>
    </dgm:pt>
    <dgm:pt modelId="{A1F96983-BBE9-4A1A-8F83-5E82D7DA5D33}" type="pres">
      <dgm:prSet presAssocID="{561F2D60-075B-4A25-A2D0-B3CD4DA5537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B525A4-B373-43FD-9A84-6E8E907E4EB5}" type="pres">
      <dgm:prSet presAssocID="{561F2D60-075B-4A25-A2D0-B3CD4DA55371}" presName="invisiNode" presStyleLbl="node1" presStyleIdx="0" presStyleCnt="3"/>
      <dgm:spPr/>
    </dgm:pt>
    <dgm:pt modelId="{89C0F00B-B82F-4A10-9680-FDAC483284BE}" type="pres">
      <dgm:prSet presAssocID="{561F2D60-075B-4A25-A2D0-B3CD4DA55371}" presName="imagNode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5DF70A4-C4A3-469F-9C05-009EE05D865D}" type="pres">
      <dgm:prSet presAssocID="{7B560D52-A6A4-4EB7-82E4-38D42F355B0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3C8C5AA-CE6F-4980-822B-CCA8994A3E55}" type="pres">
      <dgm:prSet presAssocID="{2E2C6917-3558-4CF9-AB89-2A634916E268}" presName="compNode" presStyleCnt="0"/>
      <dgm:spPr/>
    </dgm:pt>
    <dgm:pt modelId="{0EB79493-1523-4054-96CA-3E62CB3E0B5F}" type="pres">
      <dgm:prSet presAssocID="{2E2C6917-3558-4CF9-AB89-2A634916E26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DD310B-8B0D-4C48-8127-234DD0508BEB}" type="pres">
      <dgm:prSet presAssocID="{2E2C6917-3558-4CF9-AB89-2A634916E268}" presName="invisiNode" presStyleLbl="node1" presStyleIdx="1" presStyleCnt="3"/>
      <dgm:spPr/>
    </dgm:pt>
    <dgm:pt modelId="{1B7C2D23-DBDE-4FE1-8E79-48F03F8860DA}" type="pres">
      <dgm:prSet presAssocID="{2E2C6917-3558-4CF9-AB89-2A634916E268}" presName="imagNode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5462679A-55A8-47D7-99CE-C90C5B9A11E2}" type="pres">
      <dgm:prSet presAssocID="{C816078F-5BF8-4F46-A54D-5B8E96892F2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3B00A4E-89E0-4A76-A01E-50D937E1DE43}" type="pres">
      <dgm:prSet presAssocID="{19EECED3-171D-4AC3-BA51-BC696C3FB5F9}" presName="compNode" presStyleCnt="0"/>
      <dgm:spPr/>
    </dgm:pt>
    <dgm:pt modelId="{0CB6B139-7686-4C01-B362-B3886BFEE7D3}" type="pres">
      <dgm:prSet presAssocID="{19EECED3-171D-4AC3-BA51-BC696C3FB5F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06B0BE-11DA-4CD8-9C82-EBA4DA94E4C0}" type="pres">
      <dgm:prSet presAssocID="{19EECED3-171D-4AC3-BA51-BC696C3FB5F9}" presName="invisiNode" presStyleLbl="node1" presStyleIdx="2" presStyleCnt="3"/>
      <dgm:spPr/>
    </dgm:pt>
    <dgm:pt modelId="{087958A7-0031-4713-B2E7-C5AB952FFA5F}" type="pres">
      <dgm:prSet presAssocID="{19EECED3-171D-4AC3-BA51-BC696C3FB5F9}" presName="imagNode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F1CBA9A5-61BB-460F-933B-C957F85C9240}" srcId="{561F2D60-075B-4A25-A2D0-B3CD4DA55371}" destId="{EFA45975-98C7-43D5-9CA2-74ADA245C68D}" srcOrd="0" destOrd="0" parTransId="{A11F85CF-A467-45A4-88CD-9AB6CC302F02}" sibTransId="{09B88A55-DBA6-4A21-9BF3-CD22F592A21D}"/>
    <dgm:cxn modelId="{433A13AD-13B6-4751-A730-89BB494091B4}" srcId="{E8364F97-1889-4042-979F-9DD0EE91495B}" destId="{2E2C6917-3558-4CF9-AB89-2A634916E268}" srcOrd="1" destOrd="0" parTransId="{70064E9B-F7E5-44E2-B535-04A4CA19706C}" sibTransId="{C816078F-5BF8-4F46-A54D-5B8E96892F21}"/>
    <dgm:cxn modelId="{51A308BC-0A55-4500-B89F-8607713E12DB}" type="presOf" srcId="{E8364F97-1889-4042-979F-9DD0EE91495B}" destId="{19AEF841-2908-425F-94B0-BFD7DE32DFE9}" srcOrd="0" destOrd="0" presId="urn:microsoft.com/office/officeart/2005/8/layout/pList2"/>
    <dgm:cxn modelId="{B341E27C-CD03-451E-A558-90A43E454D04}" type="presOf" srcId="{561F2D60-075B-4A25-A2D0-B3CD4DA55371}" destId="{A1F96983-BBE9-4A1A-8F83-5E82D7DA5D33}" srcOrd="0" destOrd="0" presId="urn:microsoft.com/office/officeart/2005/8/layout/pList2"/>
    <dgm:cxn modelId="{2BB4846C-7A8E-4BC0-84B2-18B0F60E30DA}" type="presOf" srcId="{7B560D52-A6A4-4EB7-82E4-38D42F355B0F}" destId="{75DF70A4-C4A3-469F-9C05-009EE05D865D}" srcOrd="0" destOrd="0" presId="urn:microsoft.com/office/officeart/2005/8/layout/pList2"/>
    <dgm:cxn modelId="{84BA39B0-666D-4910-9EA5-A1F8E96D169F}" srcId="{E8364F97-1889-4042-979F-9DD0EE91495B}" destId="{561F2D60-075B-4A25-A2D0-B3CD4DA55371}" srcOrd="0" destOrd="0" parTransId="{DEF1B998-981E-4A55-96A5-75135547E647}" sibTransId="{7B560D52-A6A4-4EB7-82E4-38D42F355B0F}"/>
    <dgm:cxn modelId="{474B0477-0793-4A3C-A190-F7CFC3E3D037}" srcId="{E8364F97-1889-4042-979F-9DD0EE91495B}" destId="{19EECED3-171D-4AC3-BA51-BC696C3FB5F9}" srcOrd="2" destOrd="0" parTransId="{F6E39D58-3A4F-4AAD-8709-EE59ED9347B2}" sibTransId="{F5814E3F-F5D9-4CCA-BAB3-D55634151471}"/>
    <dgm:cxn modelId="{18C168A1-4A3A-4560-BA98-52CBDC53D35E}" type="presOf" srcId="{19EECED3-171D-4AC3-BA51-BC696C3FB5F9}" destId="{0CB6B139-7686-4C01-B362-B3886BFEE7D3}" srcOrd="0" destOrd="0" presId="urn:microsoft.com/office/officeart/2005/8/layout/pList2"/>
    <dgm:cxn modelId="{AA339158-6369-4A3E-843F-87B020E972A5}" type="presOf" srcId="{155E5B8F-C4A0-4630-A22A-FDE119AC24DD}" destId="{A1F96983-BBE9-4A1A-8F83-5E82D7DA5D33}" srcOrd="0" destOrd="2" presId="urn:microsoft.com/office/officeart/2005/8/layout/pList2"/>
    <dgm:cxn modelId="{9DE07639-9C27-431A-B820-AE8BD192123C}" type="presOf" srcId="{EFA45975-98C7-43D5-9CA2-74ADA245C68D}" destId="{A1F96983-BBE9-4A1A-8F83-5E82D7DA5D33}" srcOrd="0" destOrd="1" presId="urn:microsoft.com/office/officeart/2005/8/layout/pList2"/>
    <dgm:cxn modelId="{E1605CF4-6AB1-47B6-8DB7-A75FE7C0FF77}" type="presOf" srcId="{2E2C6917-3558-4CF9-AB89-2A634916E268}" destId="{0EB79493-1523-4054-96CA-3E62CB3E0B5F}" srcOrd="0" destOrd="0" presId="urn:microsoft.com/office/officeart/2005/8/layout/pList2"/>
    <dgm:cxn modelId="{43114E0D-6244-44AA-A9FB-4217DA23ED9F}" srcId="{561F2D60-075B-4A25-A2D0-B3CD4DA55371}" destId="{155E5B8F-C4A0-4630-A22A-FDE119AC24DD}" srcOrd="1" destOrd="0" parTransId="{EF713AFF-86A9-47D4-957A-7E83CB5DD69E}" sibTransId="{A4416211-4F3D-4D19-9303-658A2D26917D}"/>
    <dgm:cxn modelId="{960B8074-6FA3-4837-B522-BA0B0374473B}" type="presOf" srcId="{C816078F-5BF8-4F46-A54D-5B8E96892F21}" destId="{5462679A-55A8-47D7-99CE-C90C5B9A11E2}" srcOrd="0" destOrd="0" presId="urn:microsoft.com/office/officeart/2005/8/layout/pList2"/>
    <dgm:cxn modelId="{AB87867F-302E-46A3-8B8E-54B6B645010F}" type="presParOf" srcId="{19AEF841-2908-425F-94B0-BFD7DE32DFE9}" destId="{B979680F-57D9-4661-8958-E27025F4AD6C}" srcOrd="0" destOrd="0" presId="urn:microsoft.com/office/officeart/2005/8/layout/pList2"/>
    <dgm:cxn modelId="{8EB629CA-D4BF-442E-B0D7-31D41D84A2F5}" type="presParOf" srcId="{19AEF841-2908-425F-94B0-BFD7DE32DFE9}" destId="{4E96E069-744F-4E8A-A363-59B11E5BCDB7}" srcOrd="1" destOrd="0" presId="urn:microsoft.com/office/officeart/2005/8/layout/pList2"/>
    <dgm:cxn modelId="{E415FE93-3352-498F-A949-F167E3490DFC}" type="presParOf" srcId="{4E96E069-744F-4E8A-A363-59B11E5BCDB7}" destId="{AD624274-4FF0-4324-8CC7-F0312C8B6B01}" srcOrd="0" destOrd="0" presId="urn:microsoft.com/office/officeart/2005/8/layout/pList2"/>
    <dgm:cxn modelId="{845DAABB-3A8B-4DDF-87A2-9C058B01DBB4}" type="presParOf" srcId="{AD624274-4FF0-4324-8CC7-F0312C8B6B01}" destId="{A1F96983-BBE9-4A1A-8F83-5E82D7DA5D33}" srcOrd="0" destOrd="0" presId="urn:microsoft.com/office/officeart/2005/8/layout/pList2"/>
    <dgm:cxn modelId="{A8FBF18F-2841-4256-BC65-BFE04BC02784}" type="presParOf" srcId="{AD624274-4FF0-4324-8CC7-F0312C8B6B01}" destId="{F2B525A4-B373-43FD-9A84-6E8E907E4EB5}" srcOrd="1" destOrd="0" presId="urn:microsoft.com/office/officeart/2005/8/layout/pList2"/>
    <dgm:cxn modelId="{16F008B5-6229-44E6-BA17-944FB92094DB}" type="presParOf" srcId="{AD624274-4FF0-4324-8CC7-F0312C8B6B01}" destId="{89C0F00B-B82F-4A10-9680-FDAC483284BE}" srcOrd="2" destOrd="0" presId="urn:microsoft.com/office/officeart/2005/8/layout/pList2"/>
    <dgm:cxn modelId="{7EE61A99-D0C5-457B-9036-16A2B8F7E004}" type="presParOf" srcId="{4E96E069-744F-4E8A-A363-59B11E5BCDB7}" destId="{75DF70A4-C4A3-469F-9C05-009EE05D865D}" srcOrd="1" destOrd="0" presId="urn:microsoft.com/office/officeart/2005/8/layout/pList2"/>
    <dgm:cxn modelId="{39A6D486-5249-4BB6-B93B-FD33DF916F6B}" type="presParOf" srcId="{4E96E069-744F-4E8A-A363-59B11E5BCDB7}" destId="{E3C8C5AA-CE6F-4980-822B-CCA8994A3E55}" srcOrd="2" destOrd="0" presId="urn:microsoft.com/office/officeart/2005/8/layout/pList2"/>
    <dgm:cxn modelId="{85DB9C98-F839-46EE-8DDE-4EFDA655A11D}" type="presParOf" srcId="{E3C8C5AA-CE6F-4980-822B-CCA8994A3E55}" destId="{0EB79493-1523-4054-96CA-3E62CB3E0B5F}" srcOrd="0" destOrd="0" presId="urn:microsoft.com/office/officeart/2005/8/layout/pList2"/>
    <dgm:cxn modelId="{8E120719-2984-4A88-B028-ED654F34721D}" type="presParOf" srcId="{E3C8C5AA-CE6F-4980-822B-CCA8994A3E55}" destId="{45DD310B-8B0D-4C48-8127-234DD0508BEB}" srcOrd="1" destOrd="0" presId="urn:microsoft.com/office/officeart/2005/8/layout/pList2"/>
    <dgm:cxn modelId="{3E571F07-6C2C-4B7C-8469-6C370D0E4D97}" type="presParOf" srcId="{E3C8C5AA-CE6F-4980-822B-CCA8994A3E55}" destId="{1B7C2D23-DBDE-4FE1-8E79-48F03F8860DA}" srcOrd="2" destOrd="0" presId="urn:microsoft.com/office/officeart/2005/8/layout/pList2"/>
    <dgm:cxn modelId="{3622FE35-9926-413D-82C9-A30712413E53}" type="presParOf" srcId="{4E96E069-744F-4E8A-A363-59B11E5BCDB7}" destId="{5462679A-55A8-47D7-99CE-C90C5B9A11E2}" srcOrd="3" destOrd="0" presId="urn:microsoft.com/office/officeart/2005/8/layout/pList2"/>
    <dgm:cxn modelId="{3AB5745F-F7B4-4D01-B4C1-32DF4AF5502E}" type="presParOf" srcId="{4E96E069-744F-4E8A-A363-59B11E5BCDB7}" destId="{93B00A4E-89E0-4A76-A01E-50D937E1DE43}" srcOrd="4" destOrd="0" presId="urn:microsoft.com/office/officeart/2005/8/layout/pList2"/>
    <dgm:cxn modelId="{817878CF-B957-433A-9736-BFD8FBDCA180}" type="presParOf" srcId="{93B00A4E-89E0-4A76-A01E-50D937E1DE43}" destId="{0CB6B139-7686-4C01-B362-B3886BFEE7D3}" srcOrd="0" destOrd="0" presId="urn:microsoft.com/office/officeart/2005/8/layout/pList2"/>
    <dgm:cxn modelId="{8007D32F-99B4-424E-91DF-BB245E1F362A}" type="presParOf" srcId="{93B00A4E-89E0-4A76-A01E-50D937E1DE43}" destId="{A906B0BE-11DA-4CD8-9C82-EBA4DA94E4C0}" srcOrd="1" destOrd="0" presId="urn:microsoft.com/office/officeart/2005/8/layout/pList2"/>
    <dgm:cxn modelId="{2514EBEA-90EB-4C00-8E57-0107555DF759}" type="presParOf" srcId="{93B00A4E-89E0-4A76-A01E-50D937E1DE43}" destId="{087958A7-0031-4713-B2E7-C5AB952FFA5F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C14414D-BDCA-42ED-8BCC-28BB4DD7FD33}" type="doc">
      <dgm:prSet loTypeId="urn:microsoft.com/office/officeart/2005/8/layout/vList6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33EC73A-4C18-4C97-B2B7-B0ADDBDC2B32}">
      <dgm:prSet/>
      <dgm:spPr/>
      <dgm:t>
        <a:bodyPr/>
        <a:lstStyle/>
        <a:p>
          <a:pPr rtl="0"/>
          <a:r>
            <a:rPr lang="uk-UA" b="1" dirty="0" smtClean="0"/>
            <a:t>✓ природні органічні</a:t>
          </a:r>
          <a:endParaRPr lang="uk-UA" dirty="0"/>
        </a:p>
      </dgm:t>
    </dgm:pt>
    <dgm:pt modelId="{7A35BE19-6FF1-4899-9EF8-FCCD27B2EA7E}" type="parTrans" cxnId="{405CE258-AEB1-49BA-8423-96BC7DA6812C}">
      <dgm:prSet/>
      <dgm:spPr/>
      <dgm:t>
        <a:bodyPr/>
        <a:lstStyle/>
        <a:p>
          <a:endParaRPr lang="ru-RU"/>
        </a:p>
      </dgm:t>
    </dgm:pt>
    <dgm:pt modelId="{8FFA7378-4106-477B-A7CD-27E771E23E1E}" type="sibTrans" cxnId="{405CE258-AEB1-49BA-8423-96BC7DA6812C}">
      <dgm:prSet/>
      <dgm:spPr/>
      <dgm:t>
        <a:bodyPr/>
        <a:lstStyle/>
        <a:p>
          <a:endParaRPr lang="ru-RU"/>
        </a:p>
      </dgm:t>
    </dgm:pt>
    <dgm:pt modelId="{6B432912-A975-4E8B-AC5A-62C132944480}">
      <dgm:prSet/>
      <dgm:spPr/>
      <dgm:t>
        <a:bodyPr/>
        <a:lstStyle/>
        <a:p>
          <a:pPr rtl="0"/>
          <a:r>
            <a:rPr lang="uk-UA" b="1" dirty="0" smtClean="0"/>
            <a:t>✓ природні неорганічні:</a:t>
          </a:r>
          <a:endParaRPr lang="uk-UA" dirty="0"/>
        </a:p>
      </dgm:t>
    </dgm:pt>
    <dgm:pt modelId="{4ADD7DF4-84E3-4DE3-B169-20FEB5577F58}" type="parTrans" cxnId="{D039C038-E604-46A3-8E7E-8D7F327BF357}">
      <dgm:prSet/>
      <dgm:spPr/>
      <dgm:t>
        <a:bodyPr/>
        <a:lstStyle/>
        <a:p>
          <a:endParaRPr lang="ru-RU"/>
        </a:p>
      </dgm:t>
    </dgm:pt>
    <dgm:pt modelId="{F38404CA-08CE-4A87-8E2B-FF043F59BD9D}" type="sibTrans" cxnId="{D039C038-E604-46A3-8E7E-8D7F327BF357}">
      <dgm:prSet/>
      <dgm:spPr/>
      <dgm:t>
        <a:bodyPr/>
        <a:lstStyle/>
        <a:p>
          <a:endParaRPr lang="ru-RU"/>
        </a:p>
      </dgm:t>
    </dgm:pt>
    <dgm:pt modelId="{CAFD1D47-1E34-408A-A3E7-C7086558C583}">
      <dgm:prSet/>
      <dgm:spPr/>
      <dgm:t>
        <a:bodyPr/>
        <a:lstStyle/>
        <a:p>
          <a:pPr rtl="0"/>
          <a:r>
            <a:rPr lang="uk-UA" b="1" dirty="0" smtClean="0"/>
            <a:t>✓ полімерні штучні і синтетичні </a:t>
          </a:r>
          <a:endParaRPr lang="uk-UA" dirty="0"/>
        </a:p>
      </dgm:t>
    </dgm:pt>
    <dgm:pt modelId="{6E6BAEC6-CCF8-451E-B0D4-977BE5954E16}" type="parTrans" cxnId="{79B17CF7-9FF2-40D7-B1E7-1A5682CED39F}">
      <dgm:prSet/>
      <dgm:spPr/>
      <dgm:t>
        <a:bodyPr/>
        <a:lstStyle/>
        <a:p>
          <a:endParaRPr lang="ru-RU"/>
        </a:p>
      </dgm:t>
    </dgm:pt>
    <dgm:pt modelId="{D87364BE-A6F8-4E0C-AB2A-5C31FF0511A5}" type="sibTrans" cxnId="{79B17CF7-9FF2-40D7-B1E7-1A5682CED39F}">
      <dgm:prSet/>
      <dgm:spPr/>
      <dgm:t>
        <a:bodyPr/>
        <a:lstStyle/>
        <a:p>
          <a:endParaRPr lang="ru-RU"/>
        </a:p>
      </dgm:t>
    </dgm:pt>
    <dgm:pt modelId="{5E0C025D-CA34-4E4E-8D21-AE83E09FA198}">
      <dgm:prSet/>
      <dgm:spPr/>
      <dgm:t>
        <a:bodyPr/>
        <a:lstStyle/>
        <a:p>
          <a:pPr rtl="0"/>
          <a:r>
            <a:rPr lang="uk-UA" b="0" smtClean="0"/>
            <a:t>(біологічні): кетгут овечий і великої рогатої худоби, шовк, кінський волос, нитки з сухожиль, артерій, нервів, м'язових тяжів, очеревини, твердої мозкової оболонки тварин, нити з пуповини людини, льон, похідні целюлози (окцелон, кацелон , Рімін)</a:t>
          </a:r>
          <a:endParaRPr lang="ru-RU" b="0" dirty="0"/>
        </a:p>
      </dgm:t>
    </dgm:pt>
    <dgm:pt modelId="{F84CB2F4-0D48-4A71-B34A-DDE34C26E8E8}" type="parTrans" cxnId="{FEE1F9D0-A233-46BF-B96E-C00045419A98}">
      <dgm:prSet/>
      <dgm:spPr/>
      <dgm:t>
        <a:bodyPr/>
        <a:lstStyle/>
        <a:p>
          <a:endParaRPr lang="ru-RU"/>
        </a:p>
      </dgm:t>
    </dgm:pt>
    <dgm:pt modelId="{E5CF6C6C-9BB7-47C7-AD4E-A6B29FEE0B70}" type="sibTrans" cxnId="{FEE1F9D0-A233-46BF-B96E-C00045419A98}">
      <dgm:prSet/>
      <dgm:spPr/>
      <dgm:t>
        <a:bodyPr/>
        <a:lstStyle/>
        <a:p>
          <a:endParaRPr lang="ru-RU"/>
        </a:p>
      </dgm:t>
    </dgm:pt>
    <dgm:pt modelId="{74398811-DEF4-49E7-BD6B-164C6B557985}">
      <dgm:prSet/>
      <dgm:spPr/>
      <dgm:t>
        <a:bodyPr/>
        <a:lstStyle/>
        <a:p>
          <a:endParaRPr lang="ru-RU" sz="1400" dirty="0"/>
        </a:p>
      </dgm:t>
    </dgm:pt>
    <dgm:pt modelId="{3C94CB81-901F-4739-A084-F497B9411663}" type="parTrans" cxnId="{2719DA97-8954-44DA-803D-779E44D4A8FA}">
      <dgm:prSet/>
      <dgm:spPr/>
      <dgm:t>
        <a:bodyPr/>
        <a:lstStyle/>
        <a:p>
          <a:endParaRPr lang="ru-RU"/>
        </a:p>
      </dgm:t>
    </dgm:pt>
    <dgm:pt modelId="{47BD69F4-B044-485F-BEDD-17DC1EC1D572}" type="sibTrans" cxnId="{2719DA97-8954-44DA-803D-779E44D4A8FA}">
      <dgm:prSet/>
      <dgm:spPr/>
      <dgm:t>
        <a:bodyPr/>
        <a:lstStyle/>
        <a:p>
          <a:endParaRPr lang="ru-RU"/>
        </a:p>
      </dgm:t>
    </dgm:pt>
    <dgm:pt modelId="{91E06B96-2773-44C7-96B9-577368D4D041}">
      <dgm:prSet custT="1"/>
      <dgm:spPr/>
      <dgm:t>
        <a:bodyPr/>
        <a:lstStyle/>
        <a:p>
          <a:pPr rtl="0"/>
          <a:r>
            <a:rPr lang="uk-UA" sz="1400" b="0" dirty="0" smtClean="0"/>
            <a:t>(</a:t>
          </a:r>
          <a:r>
            <a:rPr lang="uk-UA" sz="1600" b="0" dirty="0" smtClean="0"/>
            <a:t>металевий дріт, сталевий, </a:t>
          </a:r>
          <a:r>
            <a:rPr lang="uk-UA" sz="1600" b="0" dirty="0" err="1" smtClean="0"/>
            <a:t>нихромова</a:t>
          </a:r>
          <a:r>
            <a:rPr lang="uk-UA" sz="1600" b="0" dirty="0" smtClean="0"/>
            <a:t>, платиновий), спеціальні цвяхи, скоби, пластинки з металу і ін .;</a:t>
          </a:r>
          <a:endParaRPr lang="uk-UA" sz="1600" b="0" dirty="0"/>
        </a:p>
      </dgm:t>
    </dgm:pt>
    <dgm:pt modelId="{85568717-A52F-43D1-8236-8AB8F8854ABA}" type="parTrans" cxnId="{F6B00E63-E38A-4679-9A20-9E085A971350}">
      <dgm:prSet/>
      <dgm:spPr/>
      <dgm:t>
        <a:bodyPr/>
        <a:lstStyle/>
        <a:p>
          <a:endParaRPr lang="ru-RU"/>
        </a:p>
      </dgm:t>
    </dgm:pt>
    <dgm:pt modelId="{B0F573D1-D2F9-4CB7-827A-E32D8ED7B690}" type="sibTrans" cxnId="{F6B00E63-E38A-4679-9A20-9E085A971350}">
      <dgm:prSet/>
      <dgm:spPr/>
      <dgm:t>
        <a:bodyPr/>
        <a:lstStyle/>
        <a:p>
          <a:endParaRPr lang="ru-RU"/>
        </a:p>
      </dgm:t>
    </dgm:pt>
    <dgm:pt modelId="{82D6344A-5B9C-4F55-A097-4ABC507EB26F}">
      <dgm:prSet custT="1"/>
      <dgm:spPr/>
      <dgm:t>
        <a:bodyPr/>
        <a:lstStyle/>
        <a:p>
          <a:r>
            <a:rPr lang="ru-RU" sz="1800" dirty="0" smtClean="0"/>
            <a:t>дексон, вікрил</a:t>
          </a:r>
          <a:endParaRPr lang="ru-RU" sz="1800" dirty="0"/>
        </a:p>
      </dgm:t>
    </dgm:pt>
    <dgm:pt modelId="{C9BD55C2-1B88-429B-8DB8-C73ACDE654DB}" type="parTrans" cxnId="{2F720C22-0112-408C-8B5C-1D8B7EDFE622}">
      <dgm:prSet/>
      <dgm:spPr/>
      <dgm:t>
        <a:bodyPr/>
        <a:lstStyle/>
        <a:p>
          <a:endParaRPr lang="ru-RU"/>
        </a:p>
      </dgm:t>
    </dgm:pt>
    <dgm:pt modelId="{01F68AEA-A62F-4F52-9528-A38E774FF3DA}" type="sibTrans" cxnId="{2F720C22-0112-408C-8B5C-1D8B7EDFE622}">
      <dgm:prSet/>
      <dgm:spPr/>
      <dgm:t>
        <a:bodyPr/>
        <a:lstStyle/>
        <a:p>
          <a:endParaRPr lang="ru-RU"/>
        </a:p>
      </dgm:t>
    </dgm:pt>
    <dgm:pt modelId="{DD256252-30FD-46BC-80F8-18A8406263C0}" type="pres">
      <dgm:prSet presAssocID="{3C14414D-BDCA-42ED-8BCC-28BB4DD7FD3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215A6A5-ADAF-4C5C-8971-E88E33D94776}" type="pres">
      <dgm:prSet presAssocID="{033EC73A-4C18-4C97-B2B7-B0ADDBDC2B32}" presName="linNode" presStyleCnt="0"/>
      <dgm:spPr/>
    </dgm:pt>
    <dgm:pt modelId="{23932CC6-8A22-4184-B25A-4B89B3BEAD3A}" type="pres">
      <dgm:prSet presAssocID="{033EC73A-4C18-4C97-B2B7-B0ADDBDC2B32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4F321D-42C1-434B-9C6E-B264A54719E1}" type="pres">
      <dgm:prSet presAssocID="{033EC73A-4C18-4C97-B2B7-B0ADDBDC2B32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0C4AFD-1A73-4120-A93D-4CA1FAD0E872}" type="pres">
      <dgm:prSet presAssocID="{8FFA7378-4106-477B-A7CD-27E771E23E1E}" presName="spacing" presStyleCnt="0"/>
      <dgm:spPr/>
    </dgm:pt>
    <dgm:pt modelId="{BB38B8BE-7CAA-4CCE-A19E-1EAA02E9BC12}" type="pres">
      <dgm:prSet presAssocID="{6B432912-A975-4E8B-AC5A-62C132944480}" presName="linNode" presStyleCnt="0"/>
      <dgm:spPr/>
    </dgm:pt>
    <dgm:pt modelId="{D942F776-F5FB-4C02-806B-6FC8533ED698}" type="pres">
      <dgm:prSet presAssocID="{6B432912-A975-4E8B-AC5A-62C132944480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B5AFF3-45E6-415E-92C2-714BEB9C6E15}" type="pres">
      <dgm:prSet presAssocID="{6B432912-A975-4E8B-AC5A-62C132944480}" presName="childShp" presStyleLbl="bgAccFollowNode1" presStyleIdx="1" presStyleCnt="3" custLinFactNeighborX="-2381" custLinFactNeighborY="-5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DDFDE2-470C-45BD-B21E-5B16CCF3D47E}" type="pres">
      <dgm:prSet presAssocID="{F38404CA-08CE-4A87-8E2B-FF043F59BD9D}" presName="spacing" presStyleCnt="0"/>
      <dgm:spPr/>
    </dgm:pt>
    <dgm:pt modelId="{4908CC6D-0179-4D28-A015-A74694148078}" type="pres">
      <dgm:prSet presAssocID="{CAFD1D47-1E34-408A-A3E7-C7086558C583}" presName="linNode" presStyleCnt="0"/>
      <dgm:spPr/>
    </dgm:pt>
    <dgm:pt modelId="{3F512E62-A7F3-4BFB-B8B7-00E193AD1977}" type="pres">
      <dgm:prSet presAssocID="{CAFD1D47-1E34-408A-A3E7-C7086558C583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3DD63C-48F1-45F4-A01E-651B8A879CA1}" type="pres">
      <dgm:prSet presAssocID="{CAFD1D47-1E34-408A-A3E7-C7086558C583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720C22-0112-408C-8B5C-1D8B7EDFE622}" srcId="{CAFD1D47-1E34-408A-A3E7-C7086558C583}" destId="{82D6344A-5B9C-4F55-A097-4ABC507EB26F}" srcOrd="0" destOrd="0" parTransId="{C9BD55C2-1B88-429B-8DB8-C73ACDE654DB}" sibTransId="{01F68AEA-A62F-4F52-9528-A38E774FF3DA}"/>
    <dgm:cxn modelId="{FF946E29-5CF8-494D-9826-9181058FE9D0}" type="presOf" srcId="{91E06B96-2773-44C7-96B9-577368D4D041}" destId="{44B5AFF3-45E6-415E-92C2-714BEB9C6E15}" srcOrd="0" destOrd="1" presId="urn:microsoft.com/office/officeart/2005/8/layout/vList6"/>
    <dgm:cxn modelId="{405CE258-AEB1-49BA-8423-96BC7DA6812C}" srcId="{3C14414D-BDCA-42ED-8BCC-28BB4DD7FD33}" destId="{033EC73A-4C18-4C97-B2B7-B0ADDBDC2B32}" srcOrd="0" destOrd="0" parTransId="{7A35BE19-6FF1-4899-9EF8-FCCD27B2EA7E}" sibTransId="{8FFA7378-4106-477B-A7CD-27E771E23E1E}"/>
    <dgm:cxn modelId="{DBE152A6-FA09-471B-932F-9251B3B3842B}" type="presOf" srcId="{82D6344A-5B9C-4F55-A097-4ABC507EB26F}" destId="{A03DD63C-48F1-45F4-A01E-651B8A879CA1}" srcOrd="0" destOrd="0" presId="urn:microsoft.com/office/officeart/2005/8/layout/vList6"/>
    <dgm:cxn modelId="{F6B00E63-E38A-4679-9A20-9E085A971350}" srcId="{6B432912-A975-4E8B-AC5A-62C132944480}" destId="{91E06B96-2773-44C7-96B9-577368D4D041}" srcOrd="1" destOrd="0" parTransId="{85568717-A52F-43D1-8236-8AB8F8854ABA}" sibTransId="{B0F573D1-D2F9-4CB7-827A-E32D8ED7B690}"/>
    <dgm:cxn modelId="{73E2D79D-ED23-4AAC-AA68-3D8448A28DB9}" type="presOf" srcId="{5E0C025D-CA34-4E4E-8D21-AE83E09FA198}" destId="{624F321D-42C1-434B-9C6E-B264A54719E1}" srcOrd="0" destOrd="0" presId="urn:microsoft.com/office/officeart/2005/8/layout/vList6"/>
    <dgm:cxn modelId="{2719DA97-8954-44DA-803D-779E44D4A8FA}" srcId="{6B432912-A975-4E8B-AC5A-62C132944480}" destId="{74398811-DEF4-49E7-BD6B-164C6B557985}" srcOrd="0" destOrd="0" parTransId="{3C94CB81-901F-4739-A084-F497B9411663}" sibTransId="{47BD69F4-B044-485F-BEDD-17DC1EC1D572}"/>
    <dgm:cxn modelId="{70EEAE0F-F3AC-4B5B-9CC7-C86786ADEC93}" type="presOf" srcId="{CAFD1D47-1E34-408A-A3E7-C7086558C583}" destId="{3F512E62-A7F3-4BFB-B8B7-00E193AD1977}" srcOrd="0" destOrd="0" presId="urn:microsoft.com/office/officeart/2005/8/layout/vList6"/>
    <dgm:cxn modelId="{9FE0BE33-E170-4FCE-BDEA-F97FF770F9E8}" type="presOf" srcId="{6B432912-A975-4E8B-AC5A-62C132944480}" destId="{D942F776-F5FB-4C02-806B-6FC8533ED698}" srcOrd="0" destOrd="0" presId="urn:microsoft.com/office/officeart/2005/8/layout/vList6"/>
    <dgm:cxn modelId="{4D85ADC9-DE59-4764-A200-A51AD9A9BA15}" type="presOf" srcId="{033EC73A-4C18-4C97-B2B7-B0ADDBDC2B32}" destId="{23932CC6-8A22-4184-B25A-4B89B3BEAD3A}" srcOrd="0" destOrd="0" presId="urn:microsoft.com/office/officeart/2005/8/layout/vList6"/>
    <dgm:cxn modelId="{B5D1055E-B4C0-40EC-81BD-0EF1D8AF9A54}" type="presOf" srcId="{3C14414D-BDCA-42ED-8BCC-28BB4DD7FD33}" destId="{DD256252-30FD-46BC-80F8-18A8406263C0}" srcOrd="0" destOrd="0" presId="urn:microsoft.com/office/officeart/2005/8/layout/vList6"/>
    <dgm:cxn modelId="{79B17CF7-9FF2-40D7-B1E7-1A5682CED39F}" srcId="{3C14414D-BDCA-42ED-8BCC-28BB4DD7FD33}" destId="{CAFD1D47-1E34-408A-A3E7-C7086558C583}" srcOrd="2" destOrd="0" parTransId="{6E6BAEC6-CCF8-451E-B0D4-977BE5954E16}" sibTransId="{D87364BE-A6F8-4E0C-AB2A-5C31FF0511A5}"/>
    <dgm:cxn modelId="{FEE1F9D0-A233-46BF-B96E-C00045419A98}" srcId="{033EC73A-4C18-4C97-B2B7-B0ADDBDC2B32}" destId="{5E0C025D-CA34-4E4E-8D21-AE83E09FA198}" srcOrd="0" destOrd="0" parTransId="{F84CB2F4-0D48-4A71-B34A-DDE34C26E8E8}" sibTransId="{E5CF6C6C-9BB7-47C7-AD4E-A6B29FEE0B70}"/>
    <dgm:cxn modelId="{D039C038-E604-46A3-8E7E-8D7F327BF357}" srcId="{3C14414D-BDCA-42ED-8BCC-28BB4DD7FD33}" destId="{6B432912-A975-4E8B-AC5A-62C132944480}" srcOrd="1" destOrd="0" parTransId="{4ADD7DF4-84E3-4DE3-B169-20FEB5577F58}" sibTransId="{F38404CA-08CE-4A87-8E2B-FF043F59BD9D}"/>
    <dgm:cxn modelId="{B97EE05A-8AE1-4C70-94C3-1AECFFCF5DBE}" type="presOf" srcId="{74398811-DEF4-49E7-BD6B-164C6B557985}" destId="{44B5AFF3-45E6-415E-92C2-714BEB9C6E15}" srcOrd="0" destOrd="0" presId="urn:microsoft.com/office/officeart/2005/8/layout/vList6"/>
    <dgm:cxn modelId="{6EFBD10C-94FC-41B2-BDD5-4884984FE3E8}" type="presParOf" srcId="{DD256252-30FD-46BC-80F8-18A8406263C0}" destId="{5215A6A5-ADAF-4C5C-8971-E88E33D94776}" srcOrd="0" destOrd="0" presId="urn:microsoft.com/office/officeart/2005/8/layout/vList6"/>
    <dgm:cxn modelId="{1E4AC5C0-4484-444B-B74F-3998EB96B6FD}" type="presParOf" srcId="{5215A6A5-ADAF-4C5C-8971-E88E33D94776}" destId="{23932CC6-8A22-4184-B25A-4B89B3BEAD3A}" srcOrd="0" destOrd="0" presId="urn:microsoft.com/office/officeart/2005/8/layout/vList6"/>
    <dgm:cxn modelId="{A460A43E-18DA-4364-A655-9C79F7684B49}" type="presParOf" srcId="{5215A6A5-ADAF-4C5C-8971-E88E33D94776}" destId="{624F321D-42C1-434B-9C6E-B264A54719E1}" srcOrd="1" destOrd="0" presId="urn:microsoft.com/office/officeart/2005/8/layout/vList6"/>
    <dgm:cxn modelId="{159C5FFD-6C70-4F67-92B3-100DBE9AD1E9}" type="presParOf" srcId="{DD256252-30FD-46BC-80F8-18A8406263C0}" destId="{610C4AFD-1A73-4120-A93D-4CA1FAD0E872}" srcOrd="1" destOrd="0" presId="urn:microsoft.com/office/officeart/2005/8/layout/vList6"/>
    <dgm:cxn modelId="{B5A1AF30-7788-4DE8-AD8A-903BD39125B0}" type="presParOf" srcId="{DD256252-30FD-46BC-80F8-18A8406263C0}" destId="{BB38B8BE-7CAA-4CCE-A19E-1EAA02E9BC12}" srcOrd="2" destOrd="0" presId="urn:microsoft.com/office/officeart/2005/8/layout/vList6"/>
    <dgm:cxn modelId="{463FD0BB-98B3-4D0C-B3C5-99B58EBAD522}" type="presParOf" srcId="{BB38B8BE-7CAA-4CCE-A19E-1EAA02E9BC12}" destId="{D942F776-F5FB-4C02-806B-6FC8533ED698}" srcOrd="0" destOrd="0" presId="urn:microsoft.com/office/officeart/2005/8/layout/vList6"/>
    <dgm:cxn modelId="{7919115D-9A94-4B52-B78C-CBECB8D85E6B}" type="presParOf" srcId="{BB38B8BE-7CAA-4CCE-A19E-1EAA02E9BC12}" destId="{44B5AFF3-45E6-415E-92C2-714BEB9C6E15}" srcOrd="1" destOrd="0" presId="urn:microsoft.com/office/officeart/2005/8/layout/vList6"/>
    <dgm:cxn modelId="{9E94B1CF-F2A0-4A57-BC91-97BDC6FE5F61}" type="presParOf" srcId="{DD256252-30FD-46BC-80F8-18A8406263C0}" destId="{A1DDFDE2-470C-45BD-B21E-5B16CCF3D47E}" srcOrd="3" destOrd="0" presId="urn:microsoft.com/office/officeart/2005/8/layout/vList6"/>
    <dgm:cxn modelId="{854FFF3D-263D-48D2-BE3C-53FB7861B1C3}" type="presParOf" srcId="{DD256252-30FD-46BC-80F8-18A8406263C0}" destId="{4908CC6D-0179-4D28-A015-A74694148078}" srcOrd="4" destOrd="0" presId="urn:microsoft.com/office/officeart/2005/8/layout/vList6"/>
    <dgm:cxn modelId="{5C40A757-1541-44BF-9868-50CAF72F5D73}" type="presParOf" srcId="{4908CC6D-0179-4D28-A015-A74694148078}" destId="{3F512E62-A7F3-4BFB-B8B7-00E193AD1977}" srcOrd="0" destOrd="0" presId="urn:microsoft.com/office/officeart/2005/8/layout/vList6"/>
    <dgm:cxn modelId="{BAD05427-C219-4859-A84E-DD75FEBBA0D5}" type="presParOf" srcId="{4908CC6D-0179-4D28-A015-A74694148078}" destId="{A03DD63C-48F1-45F4-A01E-651B8A879CA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CA986BD-5AD8-48E5-B8C3-CEFF67A93076}" type="doc">
      <dgm:prSet loTypeId="urn:microsoft.com/office/officeart/2005/8/layout/vList6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A839F17E-395C-4182-886C-2CBA2121908D}">
      <dgm:prSet/>
      <dgm:spPr/>
      <dgm:t>
        <a:bodyPr/>
        <a:lstStyle/>
        <a:p>
          <a:pPr rtl="0"/>
          <a:r>
            <a:rPr lang="uk-UA" dirty="0" smtClean="0"/>
            <a:t>•	полігліколевої кіслоти</a:t>
          </a:r>
          <a:endParaRPr lang="uk-UA" dirty="0"/>
        </a:p>
      </dgm:t>
    </dgm:pt>
    <dgm:pt modelId="{26777AEE-E0F3-409C-90E3-269C752FF6BF}" type="parTrans" cxnId="{1C8A2A92-5FD9-4744-AB4A-4F543EC94275}">
      <dgm:prSet/>
      <dgm:spPr/>
      <dgm:t>
        <a:bodyPr/>
        <a:lstStyle/>
        <a:p>
          <a:endParaRPr lang="ru-RU"/>
        </a:p>
      </dgm:t>
    </dgm:pt>
    <dgm:pt modelId="{C8B1EBAD-769F-4AFB-A085-5741A29DB427}" type="sibTrans" cxnId="{1C8A2A92-5FD9-4744-AB4A-4F543EC94275}">
      <dgm:prSet/>
      <dgm:spPr/>
      <dgm:t>
        <a:bodyPr/>
        <a:lstStyle/>
        <a:p>
          <a:endParaRPr lang="ru-RU"/>
        </a:p>
      </dgm:t>
    </dgm:pt>
    <dgm:pt modelId="{33A36118-717E-4EAE-A9FC-47E663C211D4}">
      <dgm:prSet/>
      <dgm:spPr/>
      <dgm:t>
        <a:bodyPr/>
        <a:lstStyle/>
        <a:p>
          <a:pPr rtl="0"/>
          <a:r>
            <a:rPr lang="uk-UA" dirty="0" smtClean="0"/>
            <a:t>•	полідіоксанону</a:t>
          </a:r>
          <a:endParaRPr lang="uk-UA" dirty="0"/>
        </a:p>
      </dgm:t>
    </dgm:pt>
    <dgm:pt modelId="{2BCFF92B-4A6B-49DB-82AB-C84A8C211849}" type="parTrans" cxnId="{32A943ED-E4CB-4693-95D2-4DBE969BAD9A}">
      <dgm:prSet/>
      <dgm:spPr/>
      <dgm:t>
        <a:bodyPr/>
        <a:lstStyle/>
        <a:p>
          <a:endParaRPr lang="ru-RU"/>
        </a:p>
      </dgm:t>
    </dgm:pt>
    <dgm:pt modelId="{68DC3984-1B32-4AE4-B896-F0AD3FBEF81E}" type="sibTrans" cxnId="{32A943ED-E4CB-4693-95D2-4DBE969BAD9A}">
      <dgm:prSet/>
      <dgm:spPr/>
      <dgm:t>
        <a:bodyPr/>
        <a:lstStyle/>
        <a:p>
          <a:endParaRPr lang="ru-RU"/>
        </a:p>
      </dgm:t>
    </dgm:pt>
    <dgm:pt modelId="{B102BAE6-84BC-47D6-85F3-9C5490364D74}">
      <dgm:prSet/>
      <dgm:spPr/>
      <dgm:t>
        <a:bodyPr/>
        <a:lstStyle/>
        <a:p>
          <a:pPr rtl="0"/>
          <a:r>
            <a:rPr lang="pl-PL" dirty="0" smtClean="0"/>
            <a:t>•	</a:t>
          </a:r>
          <a:r>
            <a:rPr lang="uk-UA" dirty="0" smtClean="0"/>
            <a:t>Поліамідів</a:t>
          </a:r>
          <a:endParaRPr lang="uk-UA" dirty="0"/>
        </a:p>
      </dgm:t>
    </dgm:pt>
    <dgm:pt modelId="{77082B01-7CB2-4203-B2F4-D4B50F3CF608}" type="parTrans" cxnId="{B8961D3C-9657-4E52-8967-BDB0AAF2FE3A}">
      <dgm:prSet/>
      <dgm:spPr/>
      <dgm:t>
        <a:bodyPr/>
        <a:lstStyle/>
        <a:p>
          <a:endParaRPr lang="ru-RU"/>
        </a:p>
      </dgm:t>
    </dgm:pt>
    <dgm:pt modelId="{5FE699D3-8CE4-45E4-B46F-F8A45BC3AB7F}" type="sibTrans" cxnId="{B8961D3C-9657-4E52-8967-BDB0AAF2FE3A}">
      <dgm:prSet/>
      <dgm:spPr/>
      <dgm:t>
        <a:bodyPr/>
        <a:lstStyle/>
        <a:p>
          <a:endParaRPr lang="ru-RU"/>
        </a:p>
      </dgm:t>
    </dgm:pt>
    <dgm:pt modelId="{EDEBDCB5-DD33-439E-9CAA-0E40CEDCD21C}">
      <dgm:prSet/>
      <dgm:spPr/>
      <dgm:t>
        <a:bodyPr/>
        <a:lstStyle/>
        <a:p>
          <a:pPr rtl="0"/>
          <a:r>
            <a:rPr lang="uk-UA" dirty="0" smtClean="0"/>
            <a:t>•	поліефірів</a:t>
          </a:r>
          <a:endParaRPr lang="uk-UA" dirty="0"/>
        </a:p>
      </dgm:t>
    </dgm:pt>
    <dgm:pt modelId="{CB415098-6C5C-4DA2-81CE-EE533377632F}" type="parTrans" cxnId="{839237A6-5474-4064-924F-44AF43EF1CF5}">
      <dgm:prSet/>
      <dgm:spPr/>
      <dgm:t>
        <a:bodyPr/>
        <a:lstStyle/>
        <a:p>
          <a:endParaRPr lang="ru-RU"/>
        </a:p>
      </dgm:t>
    </dgm:pt>
    <dgm:pt modelId="{87C30536-30B6-4AEF-9D14-086579A43F01}" type="sibTrans" cxnId="{839237A6-5474-4064-924F-44AF43EF1CF5}">
      <dgm:prSet/>
      <dgm:spPr/>
      <dgm:t>
        <a:bodyPr/>
        <a:lstStyle/>
        <a:p>
          <a:endParaRPr lang="ru-RU"/>
        </a:p>
      </dgm:t>
    </dgm:pt>
    <dgm:pt modelId="{DD15A686-2436-4739-BCBB-17BB0532CB42}">
      <dgm:prSet/>
      <dgm:spPr/>
      <dgm:t>
        <a:bodyPr/>
        <a:lstStyle/>
        <a:p>
          <a:pPr rtl="0"/>
          <a:r>
            <a:rPr lang="uk-UA" dirty="0" smtClean="0"/>
            <a:t>•	 полиолефінів</a:t>
          </a:r>
          <a:endParaRPr lang="uk-UA" dirty="0"/>
        </a:p>
      </dgm:t>
    </dgm:pt>
    <dgm:pt modelId="{E70ED09A-18E9-45DE-85C6-47BAA31A1545}" type="parTrans" cxnId="{E9B86CAC-EBF6-4D78-AD97-F38315C88E95}">
      <dgm:prSet/>
      <dgm:spPr/>
      <dgm:t>
        <a:bodyPr/>
        <a:lstStyle/>
        <a:p>
          <a:endParaRPr lang="ru-RU"/>
        </a:p>
      </dgm:t>
    </dgm:pt>
    <dgm:pt modelId="{B89E23CD-271C-4EF4-A82F-A1BE0E4B7F8C}" type="sibTrans" cxnId="{E9B86CAC-EBF6-4D78-AD97-F38315C88E95}">
      <dgm:prSet/>
      <dgm:spPr/>
      <dgm:t>
        <a:bodyPr/>
        <a:lstStyle/>
        <a:p>
          <a:endParaRPr lang="ru-RU"/>
        </a:p>
      </dgm:t>
    </dgm:pt>
    <dgm:pt modelId="{486965DE-D1FE-4A53-9219-17911D2526D9}">
      <dgm:prSet/>
      <dgm:spPr/>
      <dgm:t>
        <a:bodyPr/>
        <a:lstStyle/>
        <a:p>
          <a:pPr rtl="0"/>
          <a:r>
            <a:rPr lang="uk-UA" dirty="0" smtClean="0"/>
            <a:t>•	Фторполімери</a:t>
          </a:r>
          <a:endParaRPr lang="uk-UA" dirty="0"/>
        </a:p>
      </dgm:t>
    </dgm:pt>
    <dgm:pt modelId="{282243B5-008B-4B72-A9E3-88F02F820BAD}" type="parTrans" cxnId="{AC499B7D-1B72-4F47-A8F6-5CC524E120B1}">
      <dgm:prSet/>
      <dgm:spPr/>
      <dgm:t>
        <a:bodyPr/>
        <a:lstStyle/>
        <a:p>
          <a:endParaRPr lang="ru-RU"/>
        </a:p>
      </dgm:t>
    </dgm:pt>
    <dgm:pt modelId="{B79CFD79-44C9-40A8-81C9-94981A9445F8}" type="sibTrans" cxnId="{AC499B7D-1B72-4F47-A8F6-5CC524E120B1}">
      <dgm:prSet/>
      <dgm:spPr/>
      <dgm:t>
        <a:bodyPr/>
        <a:lstStyle/>
        <a:p>
          <a:endParaRPr lang="ru-RU"/>
        </a:p>
      </dgm:t>
    </dgm:pt>
    <dgm:pt modelId="{75644D04-0219-46AA-B36A-BDBD8F7DA9A0}">
      <dgm:prSet/>
      <dgm:spPr/>
      <dgm:t>
        <a:bodyPr/>
        <a:lstStyle/>
        <a:p>
          <a:pPr rtl="0"/>
          <a:r>
            <a:rPr lang="uk-UA" dirty="0" smtClean="0"/>
            <a:t>•	полібутестери</a:t>
          </a:r>
          <a:endParaRPr lang="uk-UA" dirty="0"/>
        </a:p>
      </dgm:t>
    </dgm:pt>
    <dgm:pt modelId="{0C40FE3C-7F28-4428-855D-BCC3CC4D6A33}" type="parTrans" cxnId="{9D4DD6B9-BC72-454A-8984-CABD5CE70E7F}">
      <dgm:prSet/>
      <dgm:spPr/>
      <dgm:t>
        <a:bodyPr/>
        <a:lstStyle/>
        <a:p>
          <a:endParaRPr lang="ru-RU"/>
        </a:p>
      </dgm:t>
    </dgm:pt>
    <dgm:pt modelId="{F2246438-FF36-418D-AD5B-70ED1A37AAA0}" type="sibTrans" cxnId="{9D4DD6B9-BC72-454A-8984-CABD5CE70E7F}">
      <dgm:prSet/>
      <dgm:spPr/>
      <dgm:t>
        <a:bodyPr/>
        <a:lstStyle/>
        <a:p>
          <a:endParaRPr lang="ru-RU"/>
        </a:p>
      </dgm:t>
    </dgm:pt>
    <dgm:pt modelId="{24058B71-3592-49A9-9DC2-CF872060C902}">
      <dgm:prSet/>
      <dgm:spPr/>
      <dgm:t>
        <a:bodyPr/>
        <a:lstStyle/>
        <a:p>
          <a:pPr rtl="0"/>
          <a:r>
            <a:rPr lang="uk-UA" dirty="0" smtClean="0"/>
            <a:t>(дексон, вікрил, ПГА, монокрил, максон)</a:t>
          </a:r>
          <a:endParaRPr lang="ru-RU" dirty="0"/>
        </a:p>
      </dgm:t>
    </dgm:pt>
    <dgm:pt modelId="{FEB07E2D-C6C6-42B6-95C2-D5604826FAFF}" type="parTrans" cxnId="{E622FF13-16D7-449D-A4F4-7FD35B7A5D15}">
      <dgm:prSet/>
      <dgm:spPr/>
      <dgm:t>
        <a:bodyPr/>
        <a:lstStyle/>
        <a:p>
          <a:endParaRPr lang="ru-RU"/>
        </a:p>
      </dgm:t>
    </dgm:pt>
    <dgm:pt modelId="{2C98215E-0640-49E8-8F6D-B92F01BDFD40}" type="sibTrans" cxnId="{E622FF13-16D7-449D-A4F4-7FD35B7A5D15}">
      <dgm:prSet/>
      <dgm:spPr/>
      <dgm:t>
        <a:bodyPr/>
        <a:lstStyle/>
        <a:p>
          <a:endParaRPr lang="ru-RU"/>
        </a:p>
      </dgm:t>
    </dgm:pt>
    <dgm:pt modelId="{546343AB-7BDA-47D4-AE2C-A870F93CF9EB}">
      <dgm:prSet/>
      <dgm:spPr/>
      <dgm:t>
        <a:bodyPr/>
        <a:lstStyle/>
        <a:p>
          <a:pPr rtl="0"/>
          <a:r>
            <a:rPr lang="uk-UA" dirty="0" smtClean="0"/>
            <a:t>капрон, дермалон, етикон, етилон</a:t>
          </a:r>
          <a:endParaRPr lang="ru-RU" dirty="0"/>
        </a:p>
      </dgm:t>
    </dgm:pt>
    <dgm:pt modelId="{4EC5DAE7-8094-4727-9849-493EEBDF3761}" type="parTrans" cxnId="{EA0D888A-3AD8-4A12-9A49-E5E99E1BE2A4}">
      <dgm:prSet/>
      <dgm:spPr/>
      <dgm:t>
        <a:bodyPr/>
        <a:lstStyle/>
        <a:p>
          <a:endParaRPr lang="ru-RU"/>
        </a:p>
      </dgm:t>
    </dgm:pt>
    <dgm:pt modelId="{17A5C6D7-4211-42C7-9A9F-CC501E93409F}" type="sibTrans" cxnId="{EA0D888A-3AD8-4A12-9A49-E5E99E1BE2A4}">
      <dgm:prSet/>
      <dgm:spPr/>
      <dgm:t>
        <a:bodyPr/>
        <a:lstStyle/>
        <a:p>
          <a:endParaRPr lang="ru-RU"/>
        </a:p>
      </dgm:t>
    </dgm:pt>
    <dgm:pt modelId="{F9547643-5C3A-4A4C-870F-CD054D9DC321}">
      <dgm:prSet/>
      <dgm:spPr/>
      <dgm:t>
        <a:bodyPr/>
        <a:lstStyle/>
        <a:p>
          <a:pPr rtl="0"/>
          <a:r>
            <a:rPr lang="uk-UA" dirty="0" smtClean="0"/>
            <a:t> (ПДС і ПДС </a:t>
          </a:r>
          <a:r>
            <a:rPr lang="pl-PL" dirty="0" smtClean="0"/>
            <a:t>II)</a:t>
          </a:r>
          <a:endParaRPr lang="ru-RU" dirty="0"/>
        </a:p>
      </dgm:t>
    </dgm:pt>
    <dgm:pt modelId="{79026966-812E-404D-82BB-8E5872A5265C}" type="sibTrans" cxnId="{2912611F-2364-4F22-9BDF-2AB53029C416}">
      <dgm:prSet/>
      <dgm:spPr/>
      <dgm:t>
        <a:bodyPr/>
        <a:lstStyle/>
        <a:p>
          <a:endParaRPr lang="ru-RU"/>
        </a:p>
      </dgm:t>
    </dgm:pt>
    <dgm:pt modelId="{3A5D9B6E-6FB2-492C-A6D7-1184FE4A343C}" type="parTrans" cxnId="{2912611F-2364-4F22-9BDF-2AB53029C416}">
      <dgm:prSet/>
      <dgm:spPr/>
      <dgm:t>
        <a:bodyPr/>
        <a:lstStyle/>
        <a:p>
          <a:endParaRPr lang="ru-RU"/>
        </a:p>
      </dgm:t>
    </dgm:pt>
    <dgm:pt modelId="{EA50062F-1FC4-4195-AEB0-417CDC2710A3}">
      <dgm:prSet/>
      <dgm:spPr/>
      <dgm:t>
        <a:bodyPr/>
        <a:lstStyle/>
        <a:p>
          <a:pPr rtl="0"/>
          <a:r>
            <a:rPr lang="uk-UA" dirty="0" smtClean="0"/>
            <a:t>мерсілен, лавсан, суржідак, етіфлекс, тікрон</a:t>
          </a:r>
          <a:endParaRPr lang="ru-RU" dirty="0"/>
        </a:p>
      </dgm:t>
    </dgm:pt>
    <dgm:pt modelId="{6620B2A2-0B99-4B5C-87B2-30B1A7C11DC6}" type="parTrans" cxnId="{BDA79DFF-5C2E-433E-A940-5ECE165933A4}">
      <dgm:prSet/>
      <dgm:spPr/>
      <dgm:t>
        <a:bodyPr/>
        <a:lstStyle/>
        <a:p>
          <a:endParaRPr lang="ru-RU"/>
        </a:p>
      </dgm:t>
    </dgm:pt>
    <dgm:pt modelId="{2BA26715-CC41-4C03-BFF1-A2C48DA2CD6C}" type="sibTrans" cxnId="{BDA79DFF-5C2E-433E-A940-5ECE165933A4}">
      <dgm:prSet/>
      <dgm:spPr/>
      <dgm:t>
        <a:bodyPr/>
        <a:lstStyle/>
        <a:p>
          <a:endParaRPr lang="ru-RU"/>
        </a:p>
      </dgm:t>
    </dgm:pt>
    <dgm:pt modelId="{E85E7546-5F4E-4FCB-8D97-0917BE43CD2B}">
      <dgm:prSet/>
      <dgm:spPr/>
      <dgm:t>
        <a:bodyPr/>
        <a:lstStyle/>
        <a:p>
          <a:pPr rtl="0"/>
          <a:r>
            <a:rPr lang="uk-UA" dirty="0" smtClean="0"/>
            <a:t>пролен, суржіпро, поліпропілен, суржілен, поліетилен.</a:t>
          </a:r>
          <a:endParaRPr lang="ru-RU" dirty="0"/>
        </a:p>
      </dgm:t>
    </dgm:pt>
    <dgm:pt modelId="{4EFD1C63-5680-4AEF-A95A-D99B2A9D670F}" type="parTrans" cxnId="{F590EB50-4E71-496C-9554-916A917BABAB}">
      <dgm:prSet/>
      <dgm:spPr/>
      <dgm:t>
        <a:bodyPr/>
        <a:lstStyle/>
        <a:p>
          <a:endParaRPr lang="ru-RU"/>
        </a:p>
      </dgm:t>
    </dgm:pt>
    <dgm:pt modelId="{D7DC445F-619B-48B6-A334-083E1684F8D9}" type="sibTrans" cxnId="{F590EB50-4E71-496C-9554-916A917BABAB}">
      <dgm:prSet/>
      <dgm:spPr/>
      <dgm:t>
        <a:bodyPr/>
        <a:lstStyle/>
        <a:p>
          <a:endParaRPr lang="ru-RU"/>
        </a:p>
      </dgm:t>
    </dgm:pt>
    <dgm:pt modelId="{E0D6D09F-F8B9-412D-A28D-6F9698E7F5B5}">
      <dgm:prSet/>
      <dgm:spPr/>
      <dgm:t>
        <a:bodyPr/>
        <a:lstStyle/>
        <a:p>
          <a:pPr rtl="0"/>
          <a:r>
            <a:rPr lang="uk-UA" dirty="0" smtClean="0"/>
            <a:t>фторекс, фторлін, фторест, гортекс, фторлон</a:t>
          </a:r>
          <a:endParaRPr lang="ru-RU" dirty="0"/>
        </a:p>
      </dgm:t>
    </dgm:pt>
    <dgm:pt modelId="{F6CF319D-86FA-483C-894F-47F601CCD2CB}" type="parTrans" cxnId="{E364D812-CB9A-4F95-A49B-65BBCA2C15A3}">
      <dgm:prSet/>
      <dgm:spPr/>
      <dgm:t>
        <a:bodyPr/>
        <a:lstStyle/>
        <a:p>
          <a:endParaRPr lang="ru-RU"/>
        </a:p>
      </dgm:t>
    </dgm:pt>
    <dgm:pt modelId="{281DD25B-4B77-46CA-A1D4-A2158B4A65CE}" type="sibTrans" cxnId="{E364D812-CB9A-4F95-A49B-65BBCA2C15A3}">
      <dgm:prSet/>
      <dgm:spPr/>
      <dgm:t>
        <a:bodyPr/>
        <a:lstStyle/>
        <a:p>
          <a:endParaRPr lang="ru-RU"/>
        </a:p>
      </dgm:t>
    </dgm:pt>
    <dgm:pt modelId="{BD7E7222-1EEA-4D63-B877-D12DA0338BD4}">
      <dgm:prSet/>
      <dgm:spPr/>
      <dgm:t>
        <a:bodyPr/>
        <a:lstStyle/>
        <a:p>
          <a:pPr rtl="0"/>
          <a:r>
            <a:rPr lang="uk-UA" dirty="0" smtClean="0"/>
            <a:t>новафіл</a:t>
          </a:r>
          <a:endParaRPr lang="ru-RU" dirty="0"/>
        </a:p>
      </dgm:t>
    </dgm:pt>
    <dgm:pt modelId="{FE1BCBDC-09C5-4C1F-A1E1-C2F8811C5B75}" type="parTrans" cxnId="{B764313F-5661-447F-B434-7715FBD0D927}">
      <dgm:prSet/>
      <dgm:spPr/>
      <dgm:t>
        <a:bodyPr/>
        <a:lstStyle/>
        <a:p>
          <a:endParaRPr lang="ru-RU"/>
        </a:p>
      </dgm:t>
    </dgm:pt>
    <dgm:pt modelId="{B0832D1B-E374-473C-A0D1-8DF175EC860A}" type="sibTrans" cxnId="{B764313F-5661-447F-B434-7715FBD0D927}">
      <dgm:prSet/>
      <dgm:spPr/>
      <dgm:t>
        <a:bodyPr/>
        <a:lstStyle/>
        <a:p>
          <a:endParaRPr lang="ru-RU"/>
        </a:p>
      </dgm:t>
    </dgm:pt>
    <dgm:pt modelId="{59D291C1-BD71-4862-A4DA-46D6ACD08097}" type="pres">
      <dgm:prSet presAssocID="{5CA986BD-5AD8-48E5-B8C3-CEFF67A9307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FE8CE7B-C97C-4828-9E57-50752099FBC4}" type="pres">
      <dgm:prSet presAssocID="{A839F17E-395C-4182-886C-2CBA2121908D}" presName="linNode" presStyleCnt="0"/>
      <dgm:spPr/>
    </dgm:pt>
    <dgm:pt modelId="{C1DBA0F1-CAAD-486A-ABE5-E1E2C050084A}" type="pres">
      <dgm:prSet presAssocID="{A839F17E-395C-4182-886C-2CBA2121908D}" presName="parentShp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5D38AA-8997-41DA-986D-28230123C00A}" type="pres">
      <dgm:prSet presAssocID="{A839F17E-395C-4182-886C-2CBA2121908D}" presName="childShp" presStyleLbl="bgAccFollow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82D7B3-674C-4F3B-B705-81F3268E9A94}" type="pres">
      <dgm:prSet presAssocID="{C8B1EBAD-769F-4AFB-A085-5741A29DB427}" presName="spacing" presStyleCnt="0"/>
      <dgm:spPr/>
    </dgm:pt>
    <dgm:pt modelId="{DC7CF283-BE5E-4FEA-B6F5-FF0FBA133EAA}" type="pres">
      <dgm:prSet presAssocID="{33A36118-717E-4EAE-A9FC-47E663C211D4}" presName="linNode" presStyleCnt="0"/>
      <dgm:spPr/>
    </dgm:pt>
    <dgm:pt modelId="{76047FDC-3656-45E4-B66D-6EE013C5415B}" type="pres">
      <dgm:prSet presAssocID="{33A36118-717E-4EAE-A9FC-47E663C211D4}" presName="parentShp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10F83E-6CD9-4C9A-BA59-8E5FCC8A29F2}" type="pres">
      <dgm:prSet presAssocID="{33A36118-717E-4EAE-A9FC-47E663C211D4}" presName="childShp" presStyleLbl="bgAccFollow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E34874-65BC-4DB0-8CC2-9DF9D77F6F0C}" type="pres">
      <dgm:prSet presAssocID="{68DC3984-1B32-4AE4-B896-F0AD3FBEF81E}" presName="spacing" presStyleCnt="0"/>
      <dgm:spPr/>
    </dgm:pt>
    <dgm:pt modelId="{BDC2B0CD-E4B2-4226-93AB-C890150F90E6}" type="pres">
      <dgm:prSet presAssocID="{B102BAE6-84BC-47D6-85F3-9C5490364D74}" presName="linNode" presStyleCnt="0"/>
      <dgm:spPr/>
    </dgm:pt>
    <dgm:pt modelId="{E4891493-79AB-4728-A950-CB578239048E}" type="pres">
      <dgm:prSet presAssocID="{B102BAE6-84BC-47D6-85F3-9C5490364D74}" presName="parentShp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C41897-197B-4B96-A3D5-41A165E0B498}" type="pres">
      <dgm:prSet presAssocID="{B102BAE6-84BC-47D6-85F3-9C5490364D74}" presName="childShp" presStyleLbl="bgAccFollow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13E767-1107-4621-83C9-9249DCCBADAD}" type="pres">
      <dgm:prSet presAssocID="{5FE699D3-8CE4-45E4-B46F-F8A45BC3AB7F}" presName="spacing" presStyleCnt="0"/>
      <dgm:spPr/>
    </dgm:pt>
    <dgm:pt modelId="{6256C978-65D5-4D4D-9408-AFD1F5059D1C}" type="pres">
      <dgm:prSet presAssocID="{EDEBDCB5-DD33-439E-9CAA-0E40CEDCD21C}" presName="linNode" presStyleCnt="0"/>
      <dgm:spPr/>
    </dgm:pt>
    <dgm:pt modelId="{38A78B6E-07B6-49B3-9413-6D6335779CA1}" type="pres">
      <dgm:prSet presAssocID="{EDEBDCB5-DD33-439E-9CAA-0E40CEDCD21C}" presName="parentShp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537A81-7799-408C-9F7A-13BA86254DB5}" type="pres">
      <dgm:prSet presAssocID="{EDEBDCB5-DD33-439E-9CAA-0E40CEDCD21C}" presName="childShp" presStyleLbl="bgAccFollow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5A1686-C141-41C7-8806-7C0D70C8A081}" type="pres">
      <dgm:prSet presAssocID="{87C30536-30B6-4AEF-9D14-086579A43F01}" presName="spacing" presStyleCnt="0"/>
      <dgm:spPr/>
    </dgm:pt>
    <dgm:pt modelId="{920309A6-E544-42CE-90EE-8DAEEEB2DBC8}" type="pres">
      <dgm:prSet presAssocID="{DD15A686-2436-4739-BCBB-17BB0532CB42}" presName="linNode" presStyleCnt="0"/>
      <dgm:spPr/>
    </dgm:pt>
    <dgm:pt modelId="{AA1F9A7F-63DF-47BA-8ABB-14BCEEA34B1C}" type="pres">
      <dgm:prSet presAssocID="{DD15A686-2436-4739-BCBB-17BB0532CB42}" presName="parentShp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CAD706-7EE7-426E-886E-888CB81E2EBA}" type="pres">
      <dgm:prSet presAssocID="{DD15A686-2436-4739-BCBB-17BB0532CB42}" presName="childShp" presStyleLbl="bgAccFollow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FE2247-3B0D-4707-847C-195A0F8FF51A}" type="pres">
      <dgm:prSet presAssocID="{B89E23CD-271C-4EF4-A82F-A1BE0E4B7F8C}" presName="spacing" presStyleCnt="0"/>
      <dgm:spPr/>
    </dgm:pt>
    <dgm:pt modelId="{3E3A2F4B-2A08-435C-B183-B260D27EB1CC}" type="pres">
      <dgm:prSet presAssocID="{486965DE-D1FE-4A53-9219-17911D2526D9}" presName="linNode" presStyleCnt="0"/>
      <dgm:spPr/>
    </dgm:pt>
    <dgm:pt modelId="{FC344BEE-F46D-4EE0-AB24-6DBA34CACA13}" type="pres">
      <dgm:prSet presAssocID="{486965DE-D1FE-4A53-9219-17911D2526D9}" presName="parentShp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2ABB1B-CAC9-4157-A1ED-240408F52A55}" type="pres">
      <dgm:prSet presAssocID="{486965DE-D1FE-4A53-9219-17911D2526D9}" presName="childShp" presStyleLbl="bgAccFollow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DED2F8-38C5-4982-B24A-854005907296}" type="pres">
      <dgm:prSet presAssocID="{B79CFD79-44C9-40A8-81C9-94981A9445F8}" presName="spacing" presStyleCnt="0"/>
      <dgm:spPr/>
    </dgm:pt>
    <dgm:pt modelId="{E8EDC628-935C-4282-BD51-4E1978DA46EB}" type="pres">
      <dgm:prSet presAssocID="{75644D04-0219-46AA-B36A-BDBD8F7DA9A0}" presName="linNode" presStyleCnt="0"/>
      <dgm:spPr/>
    </dgm:pt>
    <dgm:pt modelId="{AB22C921-7F40-45E8-BF8C-DA3A8632F169}" type="pres">
      <dgm:prSet presAssocID="{75644D04-0219-46AA-B36A-BDBD8F7DA9A0}" presName="parentShp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0A3948-4C46-465E-A4A7-CC50575A53B7}" type="pres">
      <dgm:prSet presAssocID="{75644D04-0219-46AA-B36A-BDBD8F7DA9A0}" presName="childShp" presStyleLbl="bgAccFollow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0D888A-3AD8-4A12-9A49-E5E99E1BE2A4}" srcId="{B102BAE6-84BC-47D6-85F3-9C5490364D74}" destId="{546343AB-7BDA-47D4-AE2C-A870F93CF9EB}" srcOrd="0" destOrd="0" parTransId="{4EC5DAE7-8094-4727-9849-493EEBDF3761}" sibTransId="{17A5C6D7-4211-42C7-9A9F-CC501E93409F}"/>
    <dgm:cxn modelId="{E622FF13-16D7-449D-A4F4-7FD35B7A5D15}" srcId="{A839F17E-395C-4182-886C-2CBA2121908D}" destId="{24058B71-3592-49A9-9DC2-CF872060C902}" srcOrd="0" destOrd="0" parTransId="{FEB07E2D-C6C6-42B6-95C2-D5604826FAFF}" sibTransId="{2C98215E-0640-49E8-8F6D-B92F01BDFD40}"/>
    <dgm:cxn modelId="{B8961D3C-9657-4E52-8967-BDB0AAF2FE3A}" srcId="{5CA986BD-5AD8-48E5-B8C3-CEFF67A93076}" destId="{B102BAE6-84BC-47D6-85F3-9C5490364D74}" srcOrd="2" destOrd="0" parTransId="{77082B01-7CB2-4203-B2F4-D4B50F3CF608}" sibTransId="{5FE699D3-8CE4-45E4-B46F-F8A45BC3AB7F}"/>
    <dgm:cxn modelId="{7B3093B3-687E-40DF-A854-DC40D0369629}" type="presOf" srcId="{E85E7546-5F4E-4FCB-8D97-0917BE43CD2B}" destId="{FDCAD706-7EE7-426E-886E-888CB81E2EBA}" srcOrd="0" destOrd="0" presId="urn:microsoft.com/office/officeart/2005/8/layout/vList6"/>
    <dgm:cxn modelId="{BDA79DFF-5C2E-433E-A940-5ECE165933A4}" srcId="{EDEBDCB5-DD33-439E-9CAA-0E40CEDCD21C}" destId="{EA50062F-1FC4-4195-AEB0-417CDC2710A3}" srcOrd="0" destOrd="0" parTransId="{6620B2A2-0B99-4B5C-87B2-30B1A7C11DC6}" sibTransId="{2BA26715-CC41-4C03-BFF1-A2C48DA2CD6C}"/>
    <dgm:cxn modelId="{746BAB5F-D93B-43FA-9977-DB8E57A9DD57}" type="presOf" srcId="{5CA986BD-5AD8-48E5-B8C3-CEFF67A93076}" destId="{59D291C1-BD71-4862-A4DA-46D6ACD08097}" srcOrd="0" destOrd="0" presId="urn:microsoft.com/office/officeart/2005/8/layout/vList6"/>
    <dgm:cxn modelId="{2E6CAB6A-6742-425A-A2A4-2660720E6BD1}" type="presOf" srcId="{F9547643-5C3A-4A4C-870F-CD054D9DC321}" destId="{E710F83E-6CD9-4C9A-BA59-8E5FCC8A29F2}" srcOrd="0" destOrd="0" presId="urn:microsoft.com/office/officeart/2005/8/layout/vList6"/>
    <dgm:cxn modelId="{64340C4A-CA1D-4B97-86A1-DA7FE2673A68}" type="presOf" srcId="{E0D6D09F-F8B9-412D-A28D-6F9698E7F5B5}" destId="{DA2ABB1B-CAC9-4157-A1ED-240408F52A55}" srcOrd="0" destOrd="0" presId="urn:microsoft.com/office/officeart/2005/8/layout/vList6"/>
    <dgm:cxn modelId="{1C8A2A92-5FD9-4744-AB4A-4F543EC94275}" srcId="{5CA986BD-5AD8-48E5-B8C3-CEFF67A93076}" destId="{A839F17E-395C-4182-886C-2CBA2121908D}" srcOrd="0" destOrd="0" parTransId="{26777AEE-E0F3-409C-90E3-269C752FF6BF}" sibTransId="{C8B1EBAD-769F-4AFB-A085-5741A29DB427}"/>
    <dgm:cxn modelId="{AC499B7D-1B72-4F47-A8F6-5CC524E120B1}" srcId="{5CA986BD-5AD8-48E5-B8C3-CEFF67A93076}" destId="{486965DE-D1FE-4A53-9219-17911D2526D9}" srcOrd="5" destOrd="0" parTransId="{282243B5-008B-4B72-A9E3-88F02F820BAD}" sibTransId="{B79CFD79-44C9-40A8-81C9-94981A9445F8}"/>
    <dgm:cxn modelId="{B764313F-5661-447F-B434-7715FBD0D927}" srcId="{75644D04-0219-46AA-B36A-BDBD8F7DA9A0}" destId="{BD7E7222-1EEA-4D63-B877-D12DA0338BD4}" srcOrd="0" destOrd="0" parTransId="{FE1BCBDC-09C5-4C1F-A1E1-C2F8811C5B75}" sibTransId="{B0832D1B-E374-473C-A0D1-8DF175EC860A}"/>
    <dgm:cxn modelId="{C28C603F-FCEF-48A2-8D22-4D00D7C817D1}" type="presOf" srcId="{EA50062F-1FC4-4195-AEB0-417CDC2710A3}" destId="{C8537A81-7799-408C-9F7A-13BA86254DB5}" srcOrd="0" destOrd="0" presId="urn:microsoft.com/office/officeart/2005/8/layout/vList6"/>
    <dgm:cxn modelId="{2912611F-2364-4F22-9BDF-2AB53029C416}" srcId="{33A36118-717E-4EAE-A9FC-47E663C211D4}" destId="{F9547643-5C3A-4A4C-870F-CD054D9DC321}" srcOrd="0" destOrd="0" parTransId="{3A5D9B6E-6FB2-492C-A6D7-1184FE4A343C}" sibTransId="{79026966-812E-404D-82BB-8E5872A5265C}"/>
    <dgm:cxn modelId="{81EFB798-C664-4575-8AD1-14CD3D09987A}" type="presOf" srcId="{BD7E7222-1EEA-4D63-B877-D12DA0338BD4}" destId="{010A3948-4C46-465E-A4A7-CC50575A53B7}" srcOrd="0" destOrd="0" presId="urn:microsoft.com/office/officeart/2005/8/layout/vList6"/>
    <dgm:cxn modelId="{DF227856-E650-4758-86A3-DF96FAEF3184}" type="presOf" srcId="{486965DE-D1FE-4A53-9219-17911D2526D9}" destId="{FC344BEE-F46D-4EE0-AB24-6DBA34CACA13}" srcOrd="0" destOrd="0" presId="urn:microsoft.com/office/officeart/2005/8/layout/vList6"/>
    <dgm:cxn modelId="{29B05594-D517-4549-9AE3-4BE5E1DD697A}" type="presOf" srcId="{DD15A686-2436-4739-BCBB-17BB0532CB42}" destId="{AA1F9A7F-63DF-47BA-8ABB-14BCEEA34B1C}" srcOrd="0" destOrd="0" presId="urn:microsoft.com/office/officeart/2005/8/layout/vList6"/>
    <dgm:cxn modelId="{6F6FDE31-35CE-4FF6-9B8F-C4AB8175F566}" type="presOf" srcId="{24058B71-3592-49A9-9DC2-CF872060C902}" destId="{6D5D38AA-8997-41DA-986D-28230123C00A}" srcOrd="0" destOrd="0" presId="urn:microsoft.com/office/officeart/2005/8/layout/vList6"/>
    <dgm:cxn modelId="{A617D77B-1A96-4A51-A0C5-57C51476BEB8}" type="presOf" srcId="{546343AB-7BDA-47D4-AE2C-A870F93CF9EB}" destId="{E2C41897-197B-4B96-A3D5-41A165E0B498}" srcOrd="0" destOrd="0" presId="urn:microsoft.com/office/officeart/2005/8/layout/vList6"/>
    <dgm:cxn modelId="{94FE57E8-BC7D-4D69-9405-864A75C08F8A}" type="presOf" srcId="{EDEBDCB5-DD33-439E-9CAA-0E40CEDCD21C}" destId="{38A78B6E-07B6-49B3-9413-6D6335779CA1}" srcOrd="0" destOrd="0" presId="urn:microsoft.com/office/officeart/2005/8/layout/vList6"/>
    <dgm:cxn modelId="{F590EB50-4E71-496C-9554-916A917BABAB}" srcId="{DD15A686-2436-4739-BCBB-17BB0532CB42}" destId="{E85E7546-5F4E-4FCB-8D97-0917BE43CD2B}" srcOrd="0" destOrd="0" parTransId="{4EFD1C63-5680-4AEF-A95A-D99B2A9D670F}" sibTransId="{D7DC445F-619B-48B6-A334-083E1684F8D9}"/>
    <dgm:cxn modelId="{9D4DD6B9-BC72-454A-8984-CABD5CE70E7F}" srcId="{5CA986BD-5AD8-48E5-B8C3-CEFF67A93076}" destId="{75644D04-0219-46AA-B36A-BDBD8F7DA9A0}" srcOrd="6" destOrd="0" parTransId="{0C40FE3C-7F28-4428-855D-BCC3CC4D6A33}" sibTransId="{F2246438-FF36-418D-AD5B-70ED1A37AAA0}"/>
    <dgm:cxn modelId="{E364D812-CB9A-4F95-A49B-65BBCA2C15A3}" srcId="{486965DE-D1FE-4A53-9219-17911D2526D9}" destId="{E0D6D09F-F8B9-412D-A28D-6F9698E7F5B5}" srcOrd="0" destOrd="0" parTransId="{F6CF319D-86FA-483C-894F-47F601CCD2CB}" sibTransId="{281DD25B-4B77-46CA-A1D4-A2158B4A65CE}"/>
    <dgm:cxn modelId="{3A9C430E-94F4-49C3-9E84-A3B7D430B4E7}" type="presOf" srcId="{75644D04-0219-46AA-B36A-BDBD8F7DA9A0}" destId="{AB22C921-7F40-45E8-BF8C-DA3A8632F169}" srcOrd="0" destOrd="0" presId="urn:microsoft.com/office/officeart/2005/8/layout/vList6"/>
    <dgm:cxn modelId="{4FA68341-7AC6-428E-94FA-B6E38FCB1FD1}" type="presOf" srcId="{A839F17E-395C-4182-886C-2CBA2121908D}" destId="{C1DBA0F1-CAAD-486A-ABE5-E1E2C050084A}" srcOrd="0" destOrd="0" presId="urn:microsoft.com/office/officeart/2005/8/layout/vList6"/>
    <dgm:cxn modelId="{839237A6-5474-4064-924F-44AF43EF1CF5}" srcId="{5CA986BD-5AD8-48E5-B8C3-CEFF67A93076}" destId="{EDEBDCB5-DD33-439E-9CAA-0E40CEDCD21C}" srcOrd="3" destOrd="0" parTransId="{CB415098-6C5C-4DA2-81CE-EE533377632F}" sibTransId="{87C30536-30B6-4AEF-9D14-086579A43F01}"/>
    <dgm:cxn modelId="{41EEFCDA-0688-4A53-9E87-4BBF7C6871D3}" type="presOf" srcId="{33A36118-717E-4EAE-A9FC-47E663C211D4}" destId="{76047FDC-3656-45E4-B66D-6EE013C5415B}" srcOrd="0" destOrd="0" presId="urn:microsoft.com/office/officeart/2005/8/layout/vList6"/>
    <dgm:cxn modelId="{32A943ED-E4CB-4693-95D2-4DBE969BAD9A}" srcId="{5CA986BD-5AD8-48E5-B8C3-CEFF67A93076}" destId="{33A36118-717E-4EAE-A9FC-47E663C211D4}" srcOrd="1" destOrd="0" parTransId="{2BCFF92B-4A6B-49DB-82AB-C84A8C211849}" sibTransId="{68DC3984-1B32-4AE4-B896-F0AD3FBEF81E}"/>
    <dgm:cxn modelId="{64CF49EA-4782-4B69-B772-C86918E4EA92}" type="presOf" srcId="{B102BAE6-84BC-47D6-85F3-9C5490364D74}" destId="{E4891493-79AB-4728-A950-CB578239048E}" srcOrd="0" destOrd="0" presId="urn:microsoft.com/office/officeart/2005/8/layout/vList6"/>
    <dgm:cxn modelId="{E9B86CAC-EBF6-4D78-AD97-F38315C88E95}" srcId="{5CA986BD-5AD8-48E5-B8C3-CEFF67A93076}" destId="{DD15A686-2436-4739-BCBB-17BB0532CB42}" srcOrd="4" destOrd="0" parTransId="{E70ED09A-18E9-45DE-85C6-47BAA31A1545}" sibTransId="{B89E23CD-271C-4EF4-A82F-A1BE0E4B7F8C}"/>
    <dgm:cxn modelId="{76426669-7CC4-47C9-9A54-8E13AB8B2D34}" type="presParOf" srcId="{59D291C1-BD71-4862-A4DA-46D6ACD08097}" destId="{5FE8CE7B-C97C-4828-9E57-50752099FBC4}" srcOrd="0" destOrd="0" presId="urn:microsoft.com/office/officeart/2005/8/layout/vList6"/>
    <dgm:cxn modelId="{6381BACD-C342-439B-8945-2771E2ECBCBA}" type="presParOf" srcId="{5FE8CE7B-C97C-4828-9E57-50752099FBC4}" destId="{C1DBA0F1-CAAD-486A-ABE5-E1E2C050084A}" srcOrd="0" destOrd="0" presId="urn:microsoft.com/office/officeart/2005/8/layout/vList6"/>
    <dgm:cxn modelId="{13EC773F-55F5-496C-BF2C-37B55D95CEB9}" type="presParOf" srcId="{5FE8CE7B-C97C-4828-9E57-50752099FBC4}" destId="{6D5D38AA-8997-41DA-986D-28230123C00A}" srcOrd="1" destOrd="0" presId="urn:microsoft.com/office/officeart/2005/8/layout/vList6"/>
    <dgm:cxn modelId="{FE279775-E9D5-4406-BFE1-D1145374371D}" type="presParOf" srcId="{59D291C1-BD71-4862-A4DA-46D6ACD08097}" destId="{1482D7B3-674C-4F3B-B705-81F3268E9A94}" srcOrd="1" destOrd="0" presId="urn:microsoft.com/office/officeart/2005/8/layout/vList6"/>
    <dgm:cxn modelId="{64F0486E-D643-4D0C-9F9F-60499B2A4BEB}" type="presParOf" srcId="{59D291C1-BD71-4862-A4DA-46D6ACD08097}" destId="{DC7CF283-BE5E-4FEA-B6F5-FF0FBA133EAA}" srcOrd="2" destOrd="0" presId="urn:microsoft.com/office/officeart/2005/8/layout/vList6"/>
    <dgm:cxn modelId="{2AE4261E-8213-49A7-93D1-6A38D2335FA8}" type="presParOf" srcId="{DC7CF283-BE5E-4FEA-B6F5-FF0FBA133EAA}" destId="{76047FDC-3656-45E4-B66D-6EE013C5415B}" srcOrd="0" destOrd="0" presId="urn:microsoft.com/office/officeart/2005/8/layout/vList6"/>
    <dgm:cxn modelId="{B22B8A01-B113-48FD-A7F0-12759BEA0E06}" type="presParOf" srcId="{DC7CF283-BE5E-4FEA-B6F5-FF0FBA133EAA}" destId="{E710F83E-6CD9-4C9A-BA59-8E5FCC8A29F2}" srcOrd="1" destOrd="0" presId="urn:microsoft.com/office/officeart/2005/8/layout/vList6"/>
    <dgm:cxn modelId="{92849FDA-E033-447D-8F7A-82B6E5D2A858}" type="presParOf" srcId="{59D291C1-BD71-4862-A4DA-46D6ACD08097}" destId="{22E34874-65BC-4DB0-8CC2-9DF9D77F6F0C}" srcOrd="3" destOrd="0" presId="urn:microsoft.com/office/officeart/2005/8/layout/vList6"/>
    <dgm:cxn modelId="{F46B5083-17D6-4315-AF2A-2FFDB1B67487}" type="presParOf" srcId="{59D291C1-BD71-4862-A4DA-46D6ACD08097}" destId="{BDC2B0CD-E4B2-4226-93AB-C890150F90E6}" srcOrd="4" destOrd="0" presId="urn:microsoft.com/office/officeart/2005/8/layout/vList6"/>
    <dgm:cxn modelId="{7EEB712A-122D-4104-91FC-41874EDD3765}" type="presParOf" srcId="{BDC2B0CD-E4B2-4226-93AB-C890150F90E6}" destId="{E4891493-79AB-4728-A950-CB578239048E}" srcOrd="0" destOrd="0" presId="urn:microsoft.com/office/officeart/2005/8/layout/vList6"/>
    <dgm:cxn modelId="{1C66BA9F-015D-43C3-9CB7-9A787661FEE8}" type="presParOf" srcId="{BDC2B0CD-E4B2-4226-93AB-C890150F90E6}" destId="{E2C41897-197B-4B96-A3D5-41A165E0B498}" srcOrd="1" destOrd="0" presId="urn:microsoft.com/office/officeart/2005/8/layout/vList6"/>
    <dgm:cxn modelId="{C2ED4CBD-66D3-489C-964F-3021A4BC118C}" type="presParOf" srcId="{59D291C1-BD71-4862-A4DA-46D6ACD08097}" destId="{4213E767-1107-4621-83C9-9249DCCBADAD}" srcOrd="5" destOrd="0" presId="urn:microsoft.com/office/officeart/2005/8/layout/vList6"/>
    <dgm:cxn modelId="{636CB228-7F52-4158-8F59-99B1BC569DDC}" type="presParOf" srcId="{59D291C1-BD71-4862-A4DA-46D6ACD08097}" destId="{6256C978-65D5-4D4D-9408-AFD1F5059D1C}" srcOrd="6" destOrd="0" presId="urn:microsoft.com/office/officeart/2005/8/layout/vList6"/>
    <dgm:cxn modelId="{0C17138A-CF49-4A4B-B407-94E26A60F51F}" type="presParOf" srcId="{6256C978-65D5-4D4D-9408-AFD1F5059D1C}" destId="{38A78B6E-07B6-49B3-9413-6D6335779CA1}" srcOrd="0" destOrd="0" presId="urn:microsoft.com/office/officeart/2005/8/layout/vList6"/>
    <dgm:cxn modelId="{965C6454-1605-4F65-A478-969DF0CF01B1}" type="presParOf" srcId="{6256C978-65D5-4D4D-9408-AFD1F5059D1C}" destId="{C8537A81-7799-408C-9F7A-13BA86254DB5}" srcOrd="1" destOrd="0" presId="urn:microsoft.com/office/officeart/2005/8/layout/vList6"/>
    <dgm:cxn modelId="{A9AF20E5-4269-42EA-90F9-D73307D8FD81}" type="presParOf" srcId="{59D291C1-BD71-4862-A4DA-46D6ACD08097}" destId="{8E5A1686-C141-41C7-8806-7C0D70C8A081}" srcOrd="7" destOrd="0" presId="urn:microsoft.com/office/officeart/2005/8/layout/vList6"/>
    <dgm:cxn modelId="{EB3A9247-59E8-4AF6-A205-ABC8E2EEDB53}" type="presParOf" srcId="{59D291C1-BD71-4862-A4DA-46D6ACD08097}" destId="{920309A6-E544-42CE-90EE-8DAEEEB2DBC8}" srcOrd="8" destOrd="0" presId="urn:microsoft.com/office/officeart/2005/8/layout/vList6"/>
    <dgm:cxn modelId="{271CAE24-4D13-4796-A1A1-1F8E151FF271}" type="presParOf" srcId="{920309A6-E544-42CE-90EE-8DAEEEB2DBC8}" destId="{AA1F9A7F-63DF-47BA-8ABB-14BCEEA34B1C}" srcOrd="0" destOrd="0" presId="urn:microsoft.com/office/officeart/2005/8/layout/vList6"/>
    <dgm:cxn modelId="{7616449E-DC50-4BC0-A345-3A229F472B08}" type="presParOf" srcId="{920309A6-E544-42CE-90EE-8DAEEEB2DBC8}" destId="{FDCAD706-7EE7-426E-886E-888CB81E2EBA}" srcOrd="1" destOrd="0" presId="urn:microsoft.com/office/officeart/2005/8/layout/vList6"/>
    <dgm:cxn modelId="{DD0B5001-5AC9-4F26-AE81-BB3093E7C34E}" type="presParOf" srcId="{59D291C1-BD71-4862-A4DA-46D6ACD08097}" destId="{4BFE2247-3B0D-4707-847C-195A0F8FF51A}" srcOrd="9" destOrd="0" presId="urn:microsoft.com/office/officeart/2005/8/layout/vList6"/>
    <dgm:cxn modelId="{E1B35AE0-07AD-4F49-9618-153DE6EC9657}" type="presParOf" srcId="{59D291C1-BD71-4862-A4DA-46D6ACD08097}" destId="{3E3A2F4B-2A08-435C-B183-B260D27EB1CC}" srcOrd="10" destOrd="0" presId="urn:microsoft.com/office/officeart/2005/8/layout/vList6"/>
    <dgm:cxn modelId="{D32A8056-F872-48E8-8517-9DDAD5E46A9A}" type="presParOf" srcId="{3E3A2F4B-2A08-435C-B183-B260D27EB1CC}" destId="{FC344BEE-F46D-4EE0-AB24-6DBA34CACA13}" srcOrd="0" destOrd="0" presId="urn:microsoft.com/office/officeart/2005/8/layout/vList6"/>
    <dgm:cxn modelId="{C611DBEB-8611-4DF5-A607-6167C8589C9A}" type="presParOf" srcId="{3E3A2F4B-2A08-435C-B183-B260D27EB1CC}" destId="{DA2ABB1B-CAC9-4157-A1ED-240408F52A55}" srcOrd="1" destOrd="0" presId="urn:microsoft.com/office/officeart/2005/8/layout/vList6"/>
    <dgm:cxn modelId="{AB564272-A4AF-4017-9106-06F883F617BD}" type="presParOf" srcId="{59D291C1-BD71-4862-A4DA-46D6ACD08097}" destId="{E3DED2F8-38C5-4982-B24A-854005907296}" srcOrd="11" destOrd="0" presId="urn:microsoft.com/office/officeart/2005/8/layout/vList6"/>
    <dgm:cxn modelId="{25D1E3C5-42E2-435D-A6EA-7A62263DE12E}" type="presParOf" srcId="{59D291C1-BD71-4862-A4DA-46D6ACD08097}" destId="{E8EDC628-935C-4282-BD51-4E1978DA46EB}" srcOrd="12" destOrd="0" presId="urn:microsoft.com/office/officeart/2005/8/layout/vList6"/>
    <dgm:cxn modelId="{E1C8A772-2BD5-4B68-9341-0B1B5A554C9B}" type="presParOf" srcId="{E8EDC628-935C-4282-BD51-4E1978DA46EB}" destId="{AB22C921-7F40-45E8-BF8C-DA3A8632F169}" srcOrd="0" destOrd="0" presId="urn:microsoft.com/office/officeart/2005/8/layout/vList6"/>
    <dgm:cxn modelId="{8708D309-6846-4FF7-95C9-DBF021DA2CEA}" type="presParOf" srcId="{E8EDC628-935C-4282-BD51-4E1978DA46EB}" destId="{010A3948-4C46-465E-A4A7-CC50575A53B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2E1436D-38BE-4C0D-96D9-0A3DEAB34C48}" type="doc">
      <dgm:prSet loTypeId="urn:microsoft.com/office/officeart/2005/8/layout/vList2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04773FE2-D382-4376-91D3-0590BD3F782A}">
      <dgm:prSet/>
      <dgm:spPr/>
      <dgm:t>
        <a:bodyPr/>
        <a:lstStyle/>
        <a:p>
          <a:pPr rtl="0"/>
          <a:r>
            <a:rPr lang="uk-UA" dirty="0" smtClean="0"/>
            <a:t>В теперішній час розробляються біологічно активні шовні матеріали з антимікробною дією та з біостимулюючим ефектом. Їх можна отримати:</a:t>
          </a:r>
          <a:endParaRPr lang="uk-UA" dirty="0"/>
        </a:p>
      </dgm:t>
    </dgm:pt>
    <dgm:pt modelId="{0A736314-1B87-4370-A559-6865F42768C3}" type="parTrans" cxnId="{F2599386-2939-4BC1-B954-CC5F68EBECF8}">
      <dgm:prSet/>
      <dgm:spPr/>
      <dgm:t>
        <a:bodyPr/>
        <a:lstStyle/>
        <a:p>
          <a:endParaRPr lang="ru-RU"/>
        </a:p>
      </dgm:t>
    </dgm:pt>
    <dgm:pt modelId="{56087804-CA1D-4A51-8FE3-F70572195080}" type="sibTrans" cxnId="{F2599386-2939-4BC1-B954-CC5F68EBECF8}">
      <dgm:prSet/>
      <dgm:spPr/>
      <dgm:t>
        <a:bodyPr/>
        <a:lstStyle/>
        <a:p>
          <a:endParaRPr lang="ru-RU"/>
        </a:p>
      </dgm:t>
    </dgm:pt>
    <dgm:pt modelId="{910D2CC4-48F8-4200-A8D7-792BEC4B9BE9}" type="pres">
      <dgm:prSet presAssocID="{F2E1436D-38BE-4C0D-96D9-0A3DEAB34C4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928A5A4-A97A-467E-83F3-A32DD1F38417}" type="pres">
      <dgm:prSet presAssocID="{04773FE2-D382-4376-91D3-0590BD3F782A}" presName="parentText" presStyleLbl="node1" presStyleIdx="0" presStyleCnt="1" custLinFactNeighborX="-249" custLinFactNeighborY="-30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599386-2939-4BC1-B954-CC5F68EBECF8}" srcId="{F2E1436D-38BE-4C0D-96D9-0A3DEAB34C48}" destId="{04773FE2-D382-4376-91D3-0590BD3F782A}" srcOrd="0" destOrd="0" parTransId="{0A736314-1B87-4370-A559-6865F42768C3}" sibTransId="{56087804-CA1D-4A51-8FE3-F70572195080}"/>
    <dgm:cxn modelId="{BD6F6E61-95FF-45F8-8EBA-F11FA0231644}" type="presOf" srcId="{F2E1436D-38BE-4C0D-96D9-0A3DEAB34C48}" destId="{910D2CC4-48F8-4200-A8D7-792BEC4B9BE9}" srcOrd="0" destOrd="0" presId="urn:microsoft.com/office/officeart/2005/8/layout/vList2"/>
    <dgm:cxn modelId="{DAEB9E23-0E88-4426-8774-DEE5DFB7770F}" type="presOf" srcId="{04773FE2-D382-4376-91D3-0590BD3F782A}" destId="{1928A5A4-A97A-467E-83F3-A32DD1F38417}" srcOrd="0" destOrd="0" presId="urn:microsoft.com/office/officeart/2005/8/layout/vList2"/>
    <dgm:cxn modelId="{0C0BEDE1-E7C3-4F4D-B214-E54BE8AF4D4A}" type="presParOf" srcId="{910D2CC4-48F8-4200-A8D7-792BEC4B9BE9}" destId="{1928A5A4-A97A-467E-83F3-A32DD1F3841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0D264BC-4DD7-423A-8F64-EA6C90C45910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86FAA4A3-CA21-471F-B755-4FF678EEB04B}">
      <dgm:prSet/>
      <dgm:spPr/>
      <dgm:t>
        <a:bodyPr/>
        <a:lstStyle/>
        <a:p>
          <a:pPr rtl="0"/>
          <a:r>
            <a:rPr lang="uk-UA" dirty="0" smtClean="0"/>
            <a:t>шляхом нанесення на нитку покриття, що містить біологічно активні речовини (БАР); </a:t>
          </a:r>
          <a:endParaRPr lang="uk-UA" dirty="0"/>
        </a:p>
      </dgm:t>
    </dgm:pt>
    <dgm:pt modelId="{74CD3AC0-A748-4736-A599-375FC5C600E4}" type="parTrans" cxnId="{E721D765-E2D7-4186-A65B-05CA5C7DF682}">
      <dgm:prSet/>
      <dgm:spPr/>
      <dgm:t>
        <a:bodyPr/>
        <a:lstStyle/>
        <a:p>
          <a:endParaRPr lang="ru-RU"/>
        </a:p>
      </dgm:t>
    </dgm:pt>
    <dgm:pt modelId="{22944BC5-6BFC-42B0-8A96-1D1E1A54383F}" type="sibTrans" cxnId="{E721D765-E2D7-4186-A65B-05CA5C7DF682}">
      <dgm:prSet/>
      <dgm:spPr/>
      <dgm:t>
        <a:bodyPr/>
        <a:lstStyle/>
        <a:p>
          <a:endParaRPr lang="ru-RU"/>
        </a:p>
      </dgm:t>
    </dgm:pt>
    <dgm:pt modelId="{38908D0D-775C-4055-8C98-1158183F35DE}">
      <dgm:prSet/>
      <dgm:spPr/>
      <dgm:t>
        <a:bodyPr/>
        <a:lstStyle/>
        <a:p>
          <a:pPr rtl="0"/>
          <a:r>
            <a:rPr lang="uk-UA" dirty="0" smtClean="0"/>
            <a:t>шляхом імпрегнації нитки; шляхом внесення в нитку хімічних груп, які зв'язують БАР; </a:t>
          </a:r>
          <a:endParaRPr lang="uk-UA" dirty="0"/>
        </a:p>
      </dgm:t>
    </dgm:pt>
    <dgm:pt modelId="{853C45D9-AC42-4D97-95FA-C92E031AF824}" type="parTrans" cxnId="{02174B4C-C929-4A3B-85FB-FF935DB37C00}">
      <dgm:prSet/>
      <dgm:spPr/>
      <dgm:t>
        <a:bodyPr/>
        <a:lstStyle/>
        <a:p>
          <a:endParaRPr lang="ru-RU"/>
        </a:p>
      </dgm:t>
    </dgm:pt>
    <dgm:pt modelId="{852C880C-3C31-4F45-A58C-4EAE853D9729}" type="sibTrans" cxnId="{02174B4C-C929-4A3B-85FB-FF935DB37C00}">
      <dgm:prSet/>
      <dgm:spPr/>
      <dgm:t>
        <a:bodyPr/>
        <a:lstStyle/>
        <a:p>
          <a:endParaRPr lang="ru-RU"/>
        </a:p>
      </dgm:t>
    </dgm:pt>
    <dgm:pt modelId="{D2E081D1-A2D8-4C70-9924-265EF55EDA18}">
      <dgm:prSet/>
      <dgm:spPr/>
      <dgm:t>
        <a:bodyPr/>
        <a:lstStyle/>
        <a:p>
          <a:pPr rtl="0"/>
          <a:r>
            <a:rPr lang="uk-UA" smtClean="0"/>
            <a:t>шляхом виготовлення ниток з матеріалу, що має біологічно активні властивості.</a:t>
          </a:r>
          <a:endParaRPr lang="uk-UA"/>
        </a:p>
      </dgm:t>
    </dgm:pt>
    <dgm:pt modelId="{61C3A523-B13D-4B74-9907-E9D6360ED5B0}" type="parTrans" cxnId="{C6C4E114-C517-4662-A1E7-4E61539899D3}">
      <dgm:prSet/>
      <dgm:spPr/>
      <dgm:t>
        <a:bodyPr/>
        <a:lstStyle/>
        <a:p>
          <a:endParaRPr lang="ru-RU"/>
        </a:p>
      </dgm:t>
    </dgm:pt>
    <dgm:pt modelId="{BE577500-0CFB-4689-9D2E-09D15C4A75E6}" type="sibTrans" cxnId="{C6C4E114-C517-4662-A1E7-4E61539899D3}">
      <dgm:prSet/>
      <dgm:spPr/>
      <dgm:t>
        <a:bodyPr/>
        <a:lstStyle/>
        <a:p>
          <a:endParaRPr lang="ru-RU"/>
        </a:p>
      </dgm:t>
    </dgm:pt>
    <dgm:pt modelId="{07870179-A9B6-4904-9819-589D23CEF2BE}" type="pres">
      <dgm:prSet presAssocID="{10D264BC-4DD7-423A-8F64-EA6C90C4591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1F47B6A-E083-4AB7-9F3E-41AF59573386}" type="pres">
      <dgm:prSet presAssocID="{86FAA4A3-CA21-471F-B755-4FF678EEB04B}" presName="parentText" presStyleLbl="node1" presStyleIdx="0" presStyleCnt="3" custLinFactY="-94360" custLinFactNeighborX="-10455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653E65-7A09-47A8-9166-BFF11541CC03}" type="pres">
      <dgm:prSet presAssocID="{22944BC5-6BFC-42B0-8A96-1D1E1A54383F}" presName="spacer" presStyleCnt="0"/>
      <dgm:spPr/>
    </dgm:pt>
    <dgm:pt modelId="{DE2E068E-A1A4-48BD-85D6-1D532773F091}" type="pres">
      <dgm:prSet presAssocID="{38908D0D-775C-4055-8C98-1158183F35DE}" presName="parentText" presStyleLbl="node1" presStyleIdx="1" presStyleCnt="3" custLinFactY="-18657" custLinFactNeighborX="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CF8073-9EFF-4461-9E31-345C0060D260}" type="pres">
      <dgm:prSet presAssocID="{852C880C-3C31-4F45-A58C-4EAE853D9729}" presName="spacer" presStyleCnt="0"/>
      <dgm:spPr/>
    </dgm:pt>
    <dgm:pt modelId="{530CAEF5-D8AC-448A-B3F7-8E2B9BFFF217}" type="pres">
      <dgm:prSet presAssocID="{D2E081D1-A2D8-4C70-9924-265EF55EDA18}" presName="parentText" presStyleLbl="node1" presStyleIdx="2" presStyleCnt="3" custLinFactNeighborX="0" custLinFactNeighborY="693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60F019-683B-4D7B-BEA4-2D433A993C74}" type="presOf" srcId="{38908D0D-775C-4055-8C98-1158183F35DE}" destId="{DE2E068E-A1A4-48BD-85D6-1D532773F091}" srcOrd="0" destOrd="0" presId="urn:microsoft.com/office/officeart/2005/8/layout/vList2"/>
    <dgm:cxn modelId="{E721D765-E2D7-4186-A65B-05CA5C7DF682}" srcId="{10D264BC-4DD7-423A-8F64-EA6C90C45910}" destId="{86FAA4A3-CA21-471F-B755-4FF678EEB04B}" srcOrd="0" destOrd="0" parTransId="{74CD3AC0-A748-4736-A599-375FC5C600E4}" sibTransId="{22944BC5-6BFC-42B0-8A96-1D1E1A54383F}"/>
    <dgm:cxn modelId="{C6C4E114-C517-4662-A1E7-4E61539899D3}" srcId="{10D264BC-4DD7-423A-8F64-EA6C90C45910}" destId="{D2E081D1-A2D8-4C70-9924-265EF55EDA18}" srcOrd="2" destOrd="0" parTransId="{61C3A523-B13D-4B74-9907-E9D6360ED5B0}" sibTransId="{BE577500-0CFB-4689-9D2E-09D15C4A75E6}"/>
    <dgm:cxn modelId="{03B7BC24-D44B-4EBC-A286-03B8C170AA68}" type="presOf" srcId="{10D264BC-4DD7-423A-8F64-EA6C90C45910}" destId="{07870179-A9B6-4904-9819-589D23CEF2BE}" srcOrd="0" destOrd="0" presId="urn:microsoft.com/office/officeart/2005/8/layout/vList2"/>
    <dgm:cxn modelId="{02174B4C-C929-4A3B-85FB-FF935DB37C00}" srcId="{10D264BC-4DD7-423A-8F64-EA6C90C45910}" destId="{38908D0D-775C-4055-8C98-1158183F35DE}" srcOrd="1" destOrd="0" parTransId="{853C45D9-AC42-4D97-95FA-C92E031AF824}" sibTransId="{852C880C-3C31-4F45-A58C-4EAE853D9729}"/>
    <dgm:cxn modelId="{F75DC45D-486B-4DE7-AAC9-682D3E310B34}" type="presOf" srcId="{86FAA4A3-CA21-471F-B755-4FF678EEB04B}" destId="{21F47B6A-E083-4AB7-9F3E-41AF59573386}" srcOrd="0" destOrd="0" presId="urn:microsoft.com/office/officeart/2005/8/layout/vList2"/>
    <dgm:cxn modelId="{BDB0B3A7-BF83-4D27-9724-5C69EA3DC566}" type="presOf" srcId="{D2E081D1-A2D8-4C70-9924-265EF55EDA18}" destId="{530CAEF5-D8AC-448A-B3F7-8E2B9BFFF217}" srcOrd="0" destOrd="0" presId="urn:microsoft.com/office/officeart/2005/8/layout/vList2"/>
    <dgm:cxn modelId="{FECFEF66-EEC1-4113-B4B8-2EB74C63A0AF}" type="presParOf" srcId="{07870179-A9B6-4904-9819-589D23CEF2BE}" destId="{21F47B6A-E083-4AB7-9F3E-41AF59573386}" srcOrd="0" destOrd="0" presId="urn:microsoft.com/office/officeart/2005/8/layout/vList2"/>
    <dgm:cxn modelId="{674A3A04-D85C-468B-9238-DDEAD4481F16}" type="presParOf" srcId="{07870179-A9B6-4904-9819-589D23CEF2BE}" destId="{62653E65-7A09-47A8-9166-BFF11541CC03}" srcOrd="1" destOrd="0" presId="urn:microsoft.com/office/officeart/2005/8/layout/vList2"/>
    <dgm:cxn modelId="{6CD9D93F-177C-458D-BF1C-813C638FDD7E}" type="presParOf" srcId="{07870179-A9B6-4904-9819-589D23CEF2BE}" destId="{DE2E068E-A1A4-48BD-85D6-1D532773F091}" srcOrd="2" destOrd="0" presId="urn:microsoft.com/office/officeart/2005/8/layout/vList2"/>
    <dgm:cxn modelId="{65E1D426-1BDB-4B46-9310-8B0CE4AB4605}" type="presParOf" srcId="{07870179-A9B6-4904-9819-589D23CEF2BE}" destId="{91CF8073-9EFF-4461-9E31-345C0060D260}" srcOrd="3" destOrd="0" presId="urn:microsoft.com/office/officeart/2005/8/layout/vList2"/>
    <dgm:cxn modelId="{B1DB4EBE-7E06-4F7D-8C9C-F40EC5682B4A}" type="presParOf" srcId="{07870179-A9B6-4904-9819-589D23CEF2BE}" destId="{530CAEF5-D8AC-448A-B3F7-8E2B9BFFF21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48944A3-9EA0-4257-BBB0-CD491932952A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3869C9DD-CFEA-4325-8E66-B98C07137FF2}">
      <dgm:prSet/>
      <dgm:spPr/>
      <dgm:t>
        <a:bodyPr/>
        <a:lstStyle/>
        <a:p>
          <a:pPr rtl="0"/>
          <a:r>
            <a:rPr lang="uk-UA" dirty="0" smtClean="0"/>
            <a:t>В 60-х роках був створений перший бактерицидний шовний матеріал летилан –лавсан. Недоліком цього матеріалу було те, що через 30 хв. імплантації він починав втрачати свої антимікробні властивості, а через 5 годин повністю їх втрачав. В теперішній час отримані бензотонієві біоцидні нитки, бензалконієвий шовк, антимікробні нитки з сульфогрупами. В практиці загальної та абдомінальної хірургії апробовані фторлонові кручені нитки“ нифт - х” </a:t>
          </a:r>
          <a:r>
            <a:rPr lang="uk-UA" noProof="0" dirty="0" smtClean="0"/>
            <a:t>(з хініфурилом), “нифт-л” (з левоміцетином), капрогент (з гентаміцином).</a:t>
          </a:r>
          <a:endParaRPr lang="uk-UA" noProof="0" dirty="0"/>
        </a:p>
      </dgm:t>
    </dgm:pt>
    <dgm:pt modelId="{1F6A7543-3A2E-4DC6-A0A2-7A2DFA6E63A8}" type="parTrans" cxnId="{57B9C38E-A607-40B7-8657-DA3B54771442}">
      <dgm:prSet/>
      <dgm:spPr/>
      <dgm:t>
        <a:bodyPr/>
        <a:lstStyle/>
        <a:p>
          <a:endParaRPr lang="ru-RU"/>
        </a:p>
      </dgm:t>
    </dgm:pt>
    <dgm:pt modelId="{3751EBE1-8DD6-4802-9FBB-200B8C6637C2}" type="sibTrans" cxnId="{57B9C38E-A607-40B7-8657-DA3B54771442}">
      <dgm:prSet/>
      <dgm:spPr/>
      <dgm:t>
        <a:bodyPr/>
        <a:lstStyle/>
        <a:p>
          <a:endParaRPr lang="ru-RU"/>
        </a:p>
      </dgm:t>
    </dgm:pt>
    <dgm:pt modelId="{009632A6-C0B0-43D7-8EB5-E9DAA5379916}" type="pres">
      <dgm:prSet presAssocID="{C48944A3-9EA0-4257-BBB0-CD491932952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9A5B4F-5B7E-45A1-8B54-CB92434D917B}" type="pres">
      <dgm:prSet presAssocID="{3869C9DD-CFEA-4325-8E66-B98C07137FF2}" presName="parentText" presStyleLbl="node1" presStyleIdx="0" presStyleCnt="1" custLinFactNeighborX="-4906" custLinFactNeighborY="-4065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B9C38E-A607-40B7-8657-DA3B54771442}" srcId="{C48944A3-9EA0-4257-BBB0-CD491932952A}" destId="{3869C9DD-CFEA-4325-8E66-B98C07137FF2}" srcOrd="0" destOrd="0" parTransId="{1F6A7543-3A2E-4DC6-A0A2-7A2DFA6E63A8}" sibTransId="{3751EBE1-8DD6-4802-9FBB-200B8C6637C2}"/>
    <dgm:cxn modelId="{ED7D341B-CC9E-42C5-9A70-8C2145B70865}" type="presOf" srcId="{3869C9DD-CFEA-4325-8E66-B98C07137FF2}" destId="{F29A5B4F-5B7E-45A1-8B54-CB92434D917B}" srcOrd="0" destOrd="0" presId="urn:microsoft.com/office/officeart/2005/8/layout/vList2"/>
    <dgm:cxn modelId="{320B7EA7-5D4E-41DE-B266-2A58A6E740F8}" type="presOf" srcId="{C48944A3-9EA0-4257-BBB0-CD491932952A}" destId="{009632A6-C0B0-43D7-8EB5-E9DAA5379916}" srcOrd="0" destOrd="0" presId="urn:microsoft.com/office/officeart/2005/8/layout/vList2"/>
    <dgm:cxn modelId="{A5DE7B93-B8FA-4BC6-990D-5E806B6FD64F}" type="presParOf" srcId="{009632A6-C0B0-43D7-8EB5-E9DAA5379916}" destId="{F29A5B4F-5B7E-45A1-8B54-CB92434D917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4B35C3E-0E45-46F4-BCAE-22E9B446B663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F653D710-C646-4BAA-9843-E4D5F8D913B6}">
      <dgm:prSet/>
      <dgm:spPr/>
      <dgm:t>
        <a:bodyPr/>
        <a:lstStyle/>
        <a:p>
          <a:pPr rtl="0"/>
          <a:r>
            <a:rPr lang="uk-UA" dirty="0" smtClean="0"/>
            <a:t>За кольором хірургічні нитки бувають пофарбованими та непофарбованими. </a:t>
          </a:r>
          <a:endParaRPr lang="uk-UA" dirty="0"/>
        </a:p>
      </dgm:t>
    </dgm:pt>
    <dgm:pt modelId="{29826EDC-A901-4948-A48E-3F02ED352C67}" type="parTrans" cxnId="{CBB116C7-277C-4545-BAC3-0925C220A333}">
      <dgm:prSet/>
      <dgm:spPr/>
      <dgm:t>
        <a:bodyPr/>
        <a:lstStyle/>
        <a:p>
          <a:endParaRPr lang="ru-RU"/>
        </a:p>
      </dgm:t>
    </dgm:pt>
    <dgm:pt modelId="{1A32452E-34C5-4505-B660-6EF1EE9617FB}" type="sibTrans" cxnId="{CBB116C7-277C-4545-BAC3-0925C220A333}">
      <dgm:prSet/>
      <dgm:spPr/>
      <dgm:t>
        <a:bodyPr/>
        <a:lstStyle/>
        <a:p>
          <a:endParaRPr lang="ru-RU"/>
        </a:p>
      </dgm:t>
    </dgm:pt>
    <dgm:pt modelId="{CF8D35CD-7FFD-401B-AAF6-F48031DC95BD}" type="pres">
      <dgm:prSet presAssocID="{74B35C3E-0E45-46F4-BCAE-22E9B446B66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94340D-4369-480C-B721-916A6C7FBAD3}" type="pres">
      <dgm:prSet presAssocID="{F653D710-C646-4BAA-9843-E4D5F8D913B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69C2F3-1355-405F-A717-2AF66D9E7DD4}" type="presOf" srcId="{F653D710-C646-4BAA-9843-E4D5F8D913B6}" destId="{0894340D-4369-480C-B721-916A6C7FBAD3}" srcOrd="0" destOrd="0" presId="urn:microsoft.com/office/officeart/2005/8/layout/vList2"/>
    <dgm:cxn modelId="{54CC62D3-4B92-49AC-A0D9-2981C6763C14}" type="presOf" srcId="{74B35C3E-0E45-46F4-BCAE-22E9B446B663}" destId="{CF8D35CD-7FFD-401B-AAF6-F48031DC95BD}" srcOrd="0" destOrd="0" presId="urn:microsoft.com/office/officeart/2005/8/layout/vList2"/>
    <dgm:cxn modelId="{CBB116C7-277C-4545-BAC3-0925C220A333}" srcId="{74B35C3E-0E45-46F4-BCAE-22E9B446B663}" destId="{F653D710-C646-4BAA-9843-E4D5F8D913B6}" srcOrd="0" destOrd="0" parTransId="{29826EDC-A901-4948-A48E-3F02ED352C67}" sibTransId="{1A32452E-34C5-4505-B660-6EF1EE9617FB}"/>
    <dgm:cxn modelId="{F4C4213B-987D-4F8B-BA9E-1C6D807890FF}" type="presParOf" srcId="{CF8D35CD-7FFD-401B-AAF6-F48031DC95BD}" destId="{0894340D-4369-480C-B721-916A6C7FBAD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1DEF1EB8-769F-4269-BC45-BBCEB1E2B69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F5289E0B-6D9D-44BA-AFD7-55EF0CB7ED17}">
      <dgm:prSet/>
      <dgm:spPr/>
      <dgm:t>
        <a:bodyPr/>
        <a:lstStyle/>
        <a:p>
          <a:pPr rtl="0"/>
          <a:r>
            <a:rPr lang="uk-UA" dirty="0" smtClean="0"/>
            <a:t>Непофарбовані лігатури не залишають слідів фарбування, і застосовують їх в основному для зашивання шкіри. </a:t>
          </a:r>
          <a:endParaRPr lang="uk-UA" dirty="0"/>
        </a:p>
      </dgm:t>
    </dgm:pt>
    <dgm:pt modelId="{20013E90-52A1-4418-81E0-106274E803BC}" type="parTrans" cxnId="{AFF1880D-058B-4247-AE22-118ECE16D540}">
      <dgm:prSet/>
      <dgm:spPr/>
      <dgm:t>
        <a:bodyPr/>
        <a:lstStyle/>
        <a:p>
          <a:endParaRPr lang="ru-RU"/>
        </a:p>
      </dgm:t>
    </dgm:pt>
    <dgm:pt modelId="{E551B13C-E1E3-4DA1-893E-91991AFE8319}" type="sibTrans" cxnId="{AFF1880D-058B-4247-AE22-118ECE16D540}">
      <dgm:prSet/>
      <dgm:spPr/>
      <dgm:t>
        <a:bodyPr/>
        <a:lstStyle/>
        <a:p>
          <a:endParaRPr lang="ru-RU"/>
        </a:p>
      </dgm:t>
    </dgm:pt>
    <dgm:pt modelId="{B127586B-52FD-44DD-ACA3-E809241DE7A6}" type="pres">
      <dgm:prSet presAssocID="{1DEF1EB8-769F-4269-BC45-BBCEB1E2B69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67A4F4-2002-4C23-B99C-AB1A911CBAB9}" type="pres">
      <dgm:prSet presAssocID="{F5289E0B-6D9D-44BA-AFD7-55EF0CB7ED17}" presName="parentText" presStyleLbl="node1" presStyleIdx="0" presStyleCnt="1" custLinFactNeighborX="-6785" custLinFactNeighborY="626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F1880D-058B-4247-AE22-118ECE16D540}" srcId="{1DEF1EB8-769F-4269-BC45-BBCEB1E2B69C}" destId="{F5289E0B-6D9D-44BA-AFD7-55EF0CB7ED17}" srcOrd="0" destOrd="0" parTransId="{20013E90-52A1-4418-81E0-106274E803BC}" sibTransId="{E551B13C-E1E3-4DA1-893E-91991AFE8319}"/>
    <dgm:cxn modelId="{38D3BC5B-3048-4BB5-B611-2612137876CC}" type="presOf" srcId="{1DEF1EB8-769F-4269-BC45-BBCEB1E2B69C}" destId="{B127586B-52FD-44DD-ACA3-E809241DE7A6}" srcOrd="0" destOrd="0" presId="urn:microsoft.com/office/officeart/2005/8/layout/vList2"/>
    <dgm:cxn modelId="{CE8211AC-45D3-4165-9795-570550DEB6C2}" type="presOf" srcId="{F5289E0B-6D9D-44BA-AFD7-55EF0CB7ED17}" destId="{6067A4F4-2002-4C23-B99C-AB1A911CBAB9}" srcOrd="0" destOrd="0" presId="urn:microsoft.com/office/officeart/2005/8/layout/vList2"/>
    <dgm:cxn modelId="{607C3AD1-3CA4-4921-A5A1-78E2E21E1871}" type="presParOf" srcId="{B127586B-52FD-44DD-ACA3-E809241DE7A6}" destId="{6067A4F4-2002-4C23-B99C-AB1A911CBAB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4AE2CDC-D755-4F7D-B33A-7C3EB22D221B}" type="doc">
      <dgm:prSet loTypeId="urn:microsoft.com/office/officeart/2005/8/layout/bProcess4" loCatId="process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11810FE-AA52-4DD2-B163-68A17DC743B6}">
      <dgm:prSet/>
      <dgm:spPr/>
      <dgm:t>
        <a:bodyPr/>
        <a:lstStyle/>
        <a:p>
          <a:pPr rtl="0"/>
          <a:r>
            <a:rPr lang="uk-UA" dirty="0" smtClean="0"/>
            <a:t>Загальна хірургія: поліпропіленові; поліуретанові; стальні; розсмоктуються, будь-якого терміну розсмоктування.</a:t>
          </a:r>
          <a:endParaRPr lang="uk-UA" dirty="0"/>
        </a:p>
      </dgm:t>
    </dgm:pt>
    <dgm:pt modelId="{98147812-3CAD-43F1-B5C0-72792B88F3BA}" type="parTrans" cxnId="{891F6874-419B-4D21-891B-6D16FE8905A8}">
      <dgm:prSet/>
      <dgm:spPr/>
      <dgm:t>
        <a:bodyPr/>
        <a:lstStyle/>
        <a:p>
          <a:endParaRPr lang="ru-RU"/>
        </a:p>
      </dgm:t>
    </dgm:pt>
    <dgm:pt modelId="{F58A2D39-FB95-4F0C-BBE1-D55ADFF07E03}" type="sibTrans" cxnId="{891F6874-419B-4D21-891B-6D16FE8905A8}">
      <dgm:prSet/>
      <dgm:spPr/>
      <dgm:t>
        <a:bodyPr/>
        <a:lstStyle/>
        <a:p>
          <a:endParaRPr lang="ru-RU"/>
        </a:p>
      </dgm:t>
    </dgm:pt>
    <dgm:pt modelId="{0B38A5D4-C7F5-4015-AA2E-6CC336881107}">
      <dgm:prSet/>
      <dgm:spPr/>
      <dgm:t>
        <a:bodyPr/>
        <a:lstStyle/>
        <a:p>
          <a:pPr rtl="0"/>
          <a:r>
            <a:rPr lang="uk-UA" dirty="0" smtClean="0"/>
            <a:t>Судинна хірургія : поліамідні; поліуретанові; поліпропіленові. Травматологія: поліуретанові; поліефірні;  поліпропіленові; сталеві; розсмоктуються, з тривалим терміном розсмоктування.</a:t>
          </a:r>
          <a:endParaRPr lang="uk-UA" dirty="0"/>
        </a:p>
      </dgm:t>
    </dgm:pt>
    <dgm:pt modelId="{5D94820F-2765-46A3-91A7-E43C40AA507D}" type="parTrans" cxnId="{CB2CC344-158C-4DC8-BC2F-36436AD883EC}">
      <dgm:prSet/>
      <dgm:spPr/>
      <dgm:t>
        <a:bodyPr/>
        <a:lstStyle/>
        <a:p>
          <a:endParaRPr lang="ru-RU"/>
        </a:p>
      </dgm:t>
    </dgm:pt>
    <dgm:pt modelId="{DE986E55-A630-4243-85AB-2C0496044E31}" type="sibTrans" cxnId="{CB2CC344-158C-4DC8-BC2F-36436AD883EC}">
      <dgm:prSet/>
      <dgm:spPr/>
      <dgm:t>
        <a:bodyPr/>
        <a:lstStyle/>
        <a:p>
          <a:endParaRPr lang="ru-RU"/>
        </a:p>
      </dgm:t>
    </dgm:pt>
    <dgm:pt modelId="{1A5F071A-05CF-4314-A6F8-00044295A89F}">
      <dgm:prSet/>
      <dgm:spPr/>
      <dgm:t>
        <a:bodyPr/>
        <a:lstStyle/>
        <a:p>
          <a:pPr rtl="0"/>
          <a:r>
            <a:rPr lang="uk-UA" dirty="0" smtClean="0"/>
            <a:t>Ортопедія : поліефірні; поліпропіленові; сталеві.</a:t>
          </a:r>
          <a:endParaRPr lang="uk-UA" dirty="0"/>
        </a:p>
      </dgm:t>
    </dgm:pt>
    <dgm:pt modelId="{35D91175-4DFB-4801-BFE6-A34BADEF3569}" type="parTrans" cxnId="{034C5B34-1C3B-4A18-A9B4-46D28D66A4A4}">
      <dgm:prSet/>
      <dgm:spPr/>
      <dgm:t>
        <a:bodyPr/>
        <a:lstStyle/>
        <a:p>
          <a:endParaRPr lang="ru-RU"/>
        </a:p>
      </dgm:t>
    </dgm:pt>
    <dgm:pt modelId="{55C767C7-1C70-4F3E-98E1-63D1747447FF}" type="sibTrans" cxnId="{034C5B34-1C3B-4A18-A9B4-46D28D66A4A4}">
      <dgm:prSet/>
      <dgm:spPr/>
      <dgm:t>
        <a:bodyPr/>
        <a:lstStyle/>
        <a:p>
          <a:endParaRPr lang="ru-RU"/>
        </a:p>
      </dgm:t>
    </dgm:pt>
    <dgm:pt modelId="{1B2F9AA0-B6AD-4D2C-9724-22EA63941518}">
      <dgm:prSet/>
      <dgm:spPr/>
      <dgm:t>
        <a:bodyPr/>
        <a:lstStyle/>
        <a:p>
          <a:pPr rtl="0"/>
          <a:r>
            <a:rPr lang="uk-UA" dirty="0" smtClean="0"/>
            <a:t>Онкологія : поліпропіленові; розсмоктуються, з тривалим терміном розсмоктування.</a:t>
          </a:r>
          <a:endParaRPr lang="uk-UA" dirty="0"/>
        </a:p>
      </dgm:t>
    </dgm:pt>
    <dgm:pt modelId="{4CB59B8A-FB12-489F-B5A6-10BB7200E420}" type="parTrans" cxnId="{CC7D986E-4E5A-44A9-B8CF-A1AD65123863}">
      <dgm:prSet/>
      <dgm:spPr/>
      <dgm:t>
        <a:bodyPr/>
        <a:lstStyle/>
        <a:p>
          <a:endParaRPr lang="ru-RU"/>
        </a:p>
      </dgm:t>
    </dgm:pt>
    <dgm:pt modelId="{082DB318-2F9C-4C11-8D91-17A1AB3B759F}" type="sibTrans" cxnId="{CC7D986E-4E5A-44A9-B8CF-A1AD65123863}">
      <dgm:prSet/>
      <dgm:spPr/>
      <dgm:t>
        <a:bodyPr/>
        <a:lstStyle/>
        <a:p>
          <a:endParaRPr lang="ru-RU"/>
        </a:p>
      </dgm:t>
    </dgm:pt>
    <dgm:pt modelId="{08CA45D7-8DB9-422D-A455-CCAF31579218}">
      <dgm:prSet/>
      <dgm:spPr/>
      <dgm:t>
        <a:bodyPr/>
        <a:lstStyle/>
        <a:p>
          <a:pPr rtl="0"/>
          <a:r>
            <a:rPr lang="uk-UA" dirty="0" smtClean="0"/>
            <a:t>Кардіохірургія: поліефірні; сталеві;</a:t>
          </a:r>
          <a:endParaRPr lang="uk-UA" dirty="0"/>
        </a:p>
      </dgm:t>
    </dgm:pt>
    <dgm:pt modelId="{CE903EC3-A505-4FAA-972C-22D8B268E085}" type="parTrans" cxnId="{4024EEC3-D3B5-4FA8-8F9C-3C9FE0136384}">
      <dgm:prSet/>
      <dgm:spPr/>
      <dgm:t>
        <a:bodyPr/>
        <a:lstStyle/>
        <a:p>
          <a:endParaRPr lang="ru-RU"/>
        </a:p>
      </dgm:t>
    </dgm:pt>
    <dgm:pt modelId="{1BADB1EA-151C-4E13-A738-128A5F1B0EA9}" type="sibTrans" cxnId="{4024EEC3-D3B5-4FA8-8F9C-3C9FE0136384}">
      <dgm:prSet/>
      <dgm:spPr/>
      <dgm:t>
        <a:bodyPr/>
        <a:lstStyle/>
        <a:p>
          <a:endParaRPr lang="ru-RU"/>
        </a:p>
      </dgm:t>
    </dgm:pt>
    <dgm:pt modelId="{7CE65E27-3B26-4599-AC47-1C44CA28560E}">
      <dgm:prSet/>
      <dgm:spPr/>
      <dgm:t>
        <a:bodyPr/>
        <a:lstStyle/>
        <a:p>
          <a:pPr rtl="0"/>
          <a:r>
            <a:rPr lang="uk-UA" dirty="0" smtClean="0"/>
            <a:t>Щелепно-ліцева хірургія: розсмоктуються, з тривалим терміном розсмоктування</a:t>
          </a:r>
          <a:endParaRPr lang="uk-UA" dirty="0"/>
        </a:p>
      </dgm:t>
    </dgm:pt>
    <dgm:pt modelId="{38DCF2A2-D19A-4CB0-AD54-894D372EDF40}" type="parTrans" cxnId="{01932BF3-6016-44D5-8D42-A6478A7AAB2F}">
      <dgm:prSet/>
      <dgm:spPr/>
      <dgm:t>
        <a:bodyPr/>
        <a:lstStyle/>
        <a:p>
          <a:endParaRPr lang="ru-RU"/>
        </a:p>
      </dgm:t>
    </dgm:pt>
    <dgm:pt modelId="{4785BBA9-6233-4132-B9AE-C9EB213D6BA9}" type="sibTrans" cxnId="{01932BF3-6016-44D5-8D42-A6478A7AAB2F}">
      <dgm:prSet/>
      <dgm:spPr/>
      <dgm:t>
        <a:bodyPr/>
        <a:lstStyle/>
        <a:p>
          <a:endParaRPr lang="ru-RU"/>
        </a:p>
      </dgm:t>
    </dgm:pt>
    <dgm:pt modelId="{07ACCE4B-FCC7-4054-A632-5228919763C4}">
      <dgm:prSet/>
      <dgm:spPr/>
      <dgm:t>
        <a:bodyPr/>
        <a:lstStyle/>
        <a:p>
          <a:pPr rtl="0"/>
          <a:r>
            <a:rPr lang="uk-UA" dirty="0" smtClean="0"/>
            <a:t>Торакальна хірургія:  поліпропіленові; розсмоктуються, з тривалим терміном розсмоктування.</a:t>
          </a:r>
          <a:endParaRPr lang="uk-UA" dirty="0"/>
        </a:p>
      </dgm:t>
    </dgm:pt>
    <dgm:pt modelId="{07885D6A-4008-4E93-8B44-BA8DFB06319A}" type="parTrans" cxnId="{4374BD3B-ECDC-47D8-A7B5-EB80A68DBFFE}">
      <dgm:prSet/>
      <dgm:spPr/>
      <dgm:t>
        <a:bodyPr/>
        <a:lstStyle/>
        <a:p>
          <a:endParaRPr lang="ru-RU"/>
        </a:p>
      </dgm:t>
    </dgm:pt>
    <dgm:pt modelId="{5C58506F-9989-476A-9192-47F618441DF0}" type="sibTrans" cxnId="{4374BD3B-ECDC-47D8-A7B5-EB80A68DBFFE}">
      <dgm:prSet/>
      <dgm:spPr/>
      <dgm:t>
        <a:bodyPr/>
        <a:lstStyle/>
        <a:p>
          <a:endParaRPr lang="ru-RU"/>
        </a:p>
      </dgm:t>
    </dgm:pt>
    <dgm:pt modelId="{5149EEF1-CAD7-457F-928D-03887F6E3DB0}">
      <dgm:prSet/>
      <dgm:spPr/>
      <dgm:t>
        <a:bodyPr/>
        <a:lstStyle/>
        <a:p>
          <a:pPr rtl="0"/>
          <a:r>
            <a:rPr lang="uk-UA" dirty="0" smtClean="0"/>
            <a:t>Пластична хірургія: поліуретанові; розсмоктуються, з коротким терміном розсмоктування.</a:t>
          </a:r>
          <a:endParaRPr lang="uk-UA" dirty="0"/>
        </a:p>
      </dgm:t>
    </dgm:pt>
    <dgm:pt modelId="{5072C346-40A7-4B9B-BB86-F419E9A3D4BB}" type="parTrans" cxnId="{D9FEC182-DA85-43F6-A5A6-D20C07D718EA}">
      <dgm:prSet/>
      <dgm:spPr/>
      <dgm:t>
        <a:bodyPr/>
        <a:lstStyle/>
        <a:p>
          <a:endParaRPr lang="ru-RU"/>
        </a:p>
      </dgm:t>
    </dgm:pt>
    <dgm:pt modelId="{C1F50325-35A3-47D9-83EF-76697E32F9A0}" type="sibTrans" cxnId="{D9FEC182-DA85-43F6-A5A6-D20C07D718EA}">
      <dgm:prSet/>
      <dgm:spPr/>
      <dgm:t>
        <a:bodyPr/>
        <a:lstStyle/>
        <a:p>
          <a:endParaRPr lang="ru-RU"/>
        </a:p>
      </dgm:t>
    </dgm:pt>
    <dgm:pt modelId="{F7975D11-FE8B-4529-A15C-1A3D439488CF}">
      <dgm:prSet/>
      <dgm:spPr/>
      <dgm:t>
        <a:bodyPr/>
        <a:lstStyle/>
        <a:p>
          <a:pPr rtl="0"/>
          <a:r>
            <a:rPr lang="uk-UA" dirty="0" smtClean="0"/>
            <a:t>Офтальмологія :  поліамідні;  поліпропіленові</a:t>
          </a:r>
          <a:endParaRPr lang="uk-UA" dirty="0"/>
        </a:p>
      </dgm:t>
    </dgm:pt>
    <dgm:pt modelId="{EE5F5826-F471-439F-BD6A-0A83903F9B47}" type="parTrans" cxnId="{4981C490-6903-4AB0-882D-FA93F5345602}">
      <dgm:prSet/>
      <dgm:spPr/>
      <dgm:t>
        <a:bodyPr/>
        <a:lstStyle/>
        <a:p>
          <a:endParaRPr lang="ru-RU"/>
        </a:p>
      </dgm:t>
    </dgm:pt>
    <dgm:pt modelId="{63EF5C00-50DC-4D75-9E87-B1139F66A9C9}" type="sibTrans" cxnId="{4981C490-6903-4AB0-882D-FA93F5345602}">
      <dgm:prSet/>
      <dgm:spPr/>
      <dgm:t>
        <a:bodyPr/>
        <a:lstStyle/>
        <a:p>
          <a:endParaRPr lang="ru-RU"/>
        </a:p>
      </dgm:t>
    </dgm:pt>
    <dgm:pt modelId="{F9A15E8F-A44F-4B7B-B003-CEDC05ACD597}" type="pres">
      <dgm:prSet presAssocID="{C4AE2CDC-D755-4F7D-B33A-7C3EB22D221B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8ABB485A-303F-4DC5-A613-8ADF7D2B15B4}" type="pres">
      <dgm:prSet presAssocID="{D11810FE-AA52-4DD2-B163-68A17DC743B6}" presName="compNode" presStyleCnt="0"/>
      <dgm:spPr/>
    </dgm:pt>
    <dgm:pt modelId="{ECF579DA-A9D7-4BF9-87CA-1795EDBDFA5C}" type="pres">
      <dgm:prSet presAssocID="{D11810FE-AA52-4DD2-B163-68A17DC743B6}" presName="dummyConnPt" presStyleCnt="0"/>
      <dgm:spPr/>
    </dgm:pt>
    <dgm:pt modelId="{EA1C0AFF-A0EB-4008-B371-3A2ACC57B389}" type="pres">
      <dgm:prSet presAssocID="{D11810FE-AA52-4DD2-B163-68A17DC743B6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EC03C8-F7D9-412E-9F47-B3DF3870DD97}" type="pres">
      <dgm:prSet presAssocID="{F58A2D39-FB95-4F0C-BBE1-D55ADFF07E03}" presName="sibTrans" presStyleLbl="bgSibTrans2D1" presStyleIdx="0" presStyleCnt="8"/>
      <dgm:spPr/>
      <dgm:t>
        <a:bodyPr/>
        <a:lstStyle/>
        <a:p>
          <a:endParaRPr lang="ru-RU"/>
        </a:p>
      </dgm:t>
    </dgm:pt>
    <dgm:pt modelId="{A818F645-AAA2-4BF2-9AB6-6799BB5167B5}" type="pres">
      <dgm:prSet presAssocID="{0B38A5D4-C7F5-4015-AA2E-6CC336881107}" presName="compNode" presStyleCnt="0"/>
      <dgm:spPr/>
    </dgm:pt>
    <dgm:pt modelId="{ADE6B5F7-1D2B-4D38-A125-40072817E6DF}" type="pres">
      <dgm:prSet presAssocID="{0B38A5D4-C7F5-4015-AA2E-6CC336881107}" presName="dummyConnPt" presStyleCnt="0"/>
      <dgm:spPr/>
    </dgm:pt>
    <dgm:pt modelId="{B5629B94-00DF-42BC-880E-5F21F3232F1F}" type="pres">
      <dgm:prSet presAssocID="{0B38A5D4-C7F5-4015-AA2E-6CC336881107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5BB783-FD4D-4118-960E-72EA43EBCC77}" type="pres">
      <dgm:prSet presAssocID="{DE986E55-A630-4243-85AB-2C0496044E31}" presName="sibTrans" presStyleLbl="bgSibTrans2D1" presStyleIdx="1" presStyleCnt="8"/>
      <dgm:spPr/>
      <dgm:t>
        <a:bodyPr/>
        <a:lstStyle/>
        <a:p>
          <a:endParaRPr lang="ru-RU"/>
        </a:p>
      </dgm:t>
    </dgm:pt>
    <dgm:pt modelId="{E749BB87-5439-4C38-AAF6-FFECC64C4AB9}" type="pres">
      <dgm:prSet presAssocID="{1A5F071A-05CF-4314-A6F8-00044295A89F}" presName="compNode" presStyleCnt="0"/>
      <dgm:spPr/>
    </dgm:pt>
    <dgm:pt modelId="{48C798FD-F15D-461B-903F-6E8F4E58B01E}" type="pres">
      <dgm:prSet presAssocID="{1A5F071A-05CF-4314-A6F8-00044295A89F}" presName="dummyConnPt" presStyleCnt="0"/>
      <dgm:spPr/>
    </dgm:pt>
    <dgm:pt modelId="{147868B5-0E4D-47A1-A23B-028EC9FC5470}" type="pres">
      <dgm:prSet presAssocID="{1A5F071A-05CF-4314-A6F8-00044295A89F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4655F5-29D6-41B4-82CD-9881AA4929F8}" type="pres">
      <dgm:prSet presAssocID="{55C767C7-1C70-4F3E-98E1-63D1747447FF}" presName="sibTrans" presStyleLbl="bgSibTrans2D1" presStyleIdx="2" presStyleCnt="8"/>
      <dgm:spPr/>
      <dgm:t>
        <a:bodyPr/>
        <a:lstStyle/>
        <a:p>
          <a:endParaRPr lang="ru-RU"/>
        </a:p>
      </dgm:t>
    </dgm:pt>
    <dgm:pt modelId="{78B4A056-6761-47AD-A7D4-1096C9B8D5E2}" type="pres">
      <dgm:prSet presAssocID="{1B2F9AA0-B6AD-4D2C-9724-22EA63941518}" presName="compNode" presStyleCnt="0"/>
      <dgm:spPr/>
    </dgm:pt>
    <dgm:pt modelId="{5D350613-70A8-4D49-A7F1-272E4CE5E691}" type="pres">
      <dgm:prSet presAssocID="{1B2F9AA0-B6AD-4D2C-9724-22EA63941518}" presName="dummyConnPt" presStyleCnt="0"/>
      <dgm:spPr/>
    </dgm:pt>
    <dgm:pt modelId="{BBD9B8B8-58FC-488F-8FF3-2198A113B6F3}" type="pres">
      <dgm:prSet presAssocID="{1B2F9AA0-B6AD-4D2C-9724-22EA63941518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B9C670-648C-4A78-870E-16E3CC457C67}" type="pres">
      <dgm:prSet presAssocID="{082DB318-2F9C-4C11-8D91-17A1AB3B759F}" presName="sibTrans" presStyleLbl="bgSibTrans2D1" presStyleIdx="3" presStyleCnt="8"/>
      <dgm:spPr/>
      <dgm:t>
        <a:bodyPr/>
        <a:lstStyle/>
        <a:p>
          <a:endParaRPr lang="ru-RU"/>
        </a:p>
      </dgm:t>
    </dgm:pt>
    <dgm:pt modelId="{59D0E2E9-01E5-47BA-AC2F-7655EAA488D3}" type="pres">
      <dgm:prSet presAssocID="{08CA45D7-8DB9-422D-A455-CCAF31579218}" presName="compNode" presStyleCnt="0"/>
      <dgm:spPr/>
    </dgm:pt>
    <dgm:pt modelId="{8D1FAA60-F865-4D57-A4B5-0AE02206546D}" type="pres">
      <dgm:prSet presAssocID="{08CA45D7-8DB9-422D-A455-CCAF31579218}" presName="dummyConnPt" presStyleCnt="0"/>
      <dgm:spPr/>
    </dgm:pt>
    <dgm:pt modelId="{B3C241CF-02B9-40C8-8FD5-70FC77C9E137}" type="pres">
      <dgm:prSet presAssocID="{08CA45D7-8DB9-422D-A455-CCAF31579218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FB9249-E409-4EEA-9AEE-0AFE0674261B}" type="pres">
      <dgm:prSet presAssocID="{1BADB1EA-151C-4E13-A738-128A5F1B0EA9}" presName="sibTrans" presStyleLbl="bgSibTrans2D1" presStyleIdx="4" presStyleCnt="8"/>
      <dgm:spPr/>
      <dgm:t>
        <a:bodyPr/>
        <a:lstStyle/>
        <a:p>
          <a:endParaRPr lang="ru-RU"/>
        </a:p>
      </dgm:t>
    </dgm:pt>
    <dgm:pt modelId="{9A7A698C-431C-4929-8DBC-14D50130F1AD}" type="pres">
      <dgm:prSet presAssocID="{7CE65E27-3B26-4599-AC47-1C44CA28560E}" presName="compNode" presStyleCnt="0"/>
      <dgm:spPr/>
    </dgm:pt>
    <dgm:pt modelId="{9A4B2E71-90FB-43F0-ADE0-52C8542B88FF}" type="pres">
      <dgm:prSet presAssocID="{7CE65E27-3B26-4599-AC47-1C44CA28560E}" presName="dummyConnPt" presStyleCnt="0"/>
      <dgm:spPr/>
    </dgm:pt>
    <dgm:pt modelId="{828B62A9-1A58-4171-9107-04BD08B5F0D2}" type="pres">
      <dgm:prSet presAssocID="{7CE65E27-3B26-4599-AC47-1C44CA28560E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393E37-4E31-4946-92DB-9AFA01368A31}" type="pres">
      <dgm:prSet presAssocID="{4785BBA9-6233-4132-B9AE-C9EB213D6BA9}" presName="sibTrans" presStyleLbl="bgSibTrans2D1" presStyleIdx="5" presStyleCnt="8"/>
      <dgm:spPr/>
      <dgm:t>
        <a:bodyPr/>
        <a:lstStyle/>
        <a:p>
          <a:endParaRPr lang="ru-RU"/>
        </a:p>
      </dgm:t>
    </dgm:pt>
    <dgm:pt modelId="{A8500AF2-9EE3-4F79-9469-626C518C12BF}" type="pres">
      <dgm:prSet presAssocID="{07ACCE4B-FCC7-4054-A632-5228919763C4}" presName="compNode" presStyleCnt="0"/>
      <dgm:spPr/>
    </dgm:pt>
    <dgm:pt modelId="{710D0CC6-8E75-4AEA-8088-9C064E8E70B6}" type="pres">
      <dgm:prSet presAssocID="{07ACCE4B-FCC7-4054-A632-5228919763C4}" presName="dummyConnPt" presStyleCnt="0"/>
      <dgm:spPr/>
    </dgm:pt>
    <dgm:pt modelId="{984E220B-B1AA-4CC5-A8C4-D3464F8AE038}" type="pres">
      <dgm:prSet presAssocID="{07ACCE4B-FCC7-4054-A632-5228919763C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12A184-BDCB-4402-9F05-2A9EA16B3C25}" type="pres">
      <dgm:prSet presAssocID="{5C58506F-9989-476A-9192-47F618441DF0}" presName="sibTrans" presStyleLbl="bgSibTrans2D1" presStyleIdx="6" presStyleCnt="8"/>
      <dgm:spPr/>
      <dgm:t>
        <a:bodyPr/>
        <a:lstStyle/>
        <a:p>
          <a:endParaRPr lang="ru-RU"/>
        </a:p>
      </dgm:t>
    </dgm:pt>
    <dgm:pt modelId="{DFA5BF09-F3E6-46F9-A537-5A9C84FAA8E5}" type="pres">
      <dgm:prSet presAssocID="{5149EEF1-CAD7-457F-928D-03887F6E3DB0}" presName="compNode" presStyleCnt="0"/>
      <dgm:spPr/>
    </dgm:pt>
    <dgm:pt modelId="{A7A3369D-EB28-47B4-9C86-66A32A989836}" type="pres">
      <dgm:prSet presAssocID="{5149EEF1-CAD7-457F-928D-03887F6E3DB0}" presName="dummyConnPt" presStyleCnt="0"/>
      <dgm:spPr/>
    </dgm:pt>
    <dgm:pt modelId="{8AB3C5FA-D69F-44A9-B22E-CE163BF64223}" type="pres">
      <dgm:prSet presAssocID="{5149EEF1-CAD7-457F-928D-03887F6E3DB0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8E0071-51DD-4F24-AFCD-DF7704F7723F}" type="pres">
      <dgm:prSet presAssocID="{C1F50325-35A3-47D9-83EF-76697E32F9A0}" presName="sibTrans" presStyleLbl="bgSibTrans2D1" presStyleIdx="7" presStyleCnt="8"/>
      <dgm:spPr/>
      <dgm:t>
        <a:bodyPr/>
        <a:lstStyle/>
        <a:p>
          <a:endParaRPr lang="ru-RU"/>
        </a:p>
      </dgm:t>
    </dgm:pt>
    <dgm:pt modelId="{BF660590-1C71-435E-8EB5-5AD8B71B8BD8}" type="pres">
      <dgm:prSet presAssocID="{F7975D11-FE8B-4529-A15C-1A3D439488CF}" presName="compNode" presStyleCnt="0"/>
      <dgm:spPr/>
    </dgm:pt>
    <dgm:pt modelId="{6A1DB8ED-2358-4289-96D7-5E48E1ECCD4A}" type="pres">
      <dgm:prSet presAssocID="{F7975D11-FE8B-4529-A15C-1A3D439488CF}" presName="dummyConnPt" presStyleCnt="0"/>
      <dgm:spPr/>
    </dgm:pt>
    <dgm:pt modelId="{955EDEE9-F3D0-493B-84E7-0B6F2700FC68}" type="pres">
      <dgm:prSet presAssocID="{F7975D11-FE8B-4529-A15C-1A3D439488CF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7D986E-4E5A-44A9-B8CF-A1AD65123863}" srcId="{C4AE2CDC-D755-4F7D-B33A-7C3EB22D221B}" destId="{1B2F9AA0-B6AD-4D2C-9724-22EA63941518}" srcOrd="3" destOrd="0" parTransId="{4CB59B8A-FB12-489F-B5A6-10BB7200E420}" sibTransId="{082DB318-2F9C-4C11-8D91-17A1AB3B759F}"/>
    <dgm:cxn modelId="{5F067DBE-3FEF-454A-9BD5-1A88822335F5}" type="presOf" srcId="{07ACCE4B-FCC7-4054-A632-5228919763C4}" destId="{984E220B-B1AA-4CC5-A8C4-D3464F8AE038}" srcOrd="0" destOrd="0" presId="urn:microsoft.com/office/officeart/2005/8/layout/bProcess4"/>
    <dgm:cxn modelId="{EF7ED60E-C1D8-41BF-A734-ABAA0BC9ADB6}" type="presOf" srcId="{5C58506F-9989-476A-9192-47F618441DF0}" destId="{1812A184-BDCB-4402-9F05-2A9EA16B3C25}" srcOrd="0" destOrd="0" presId="urn:microsoft.com/office/officeart/2005/8/layout/bProcess4"/>
    <dgm:cxn modelId="{35564816-8F03-47EF-8952-9E99467DABBC}" type="presOf" srcId="{4785BBA9-6233-4132-B9AE-C9EB213D6BA9}" destId="{E1393E37-4E31-4946-92DB-9AFA01368A31}" srcOrd="0" destOrd="0" presId="urn:microsoft.com/office/officeart/2005/8/layout/bProcess4"/>
    <dgm:cxn modelId="{5F2FC283-044B-444F-8E3E-A7F8BC9EFEA2}" type="presOf" srcId="{082DB318-2F9C-4C11-8D91-17A1AB3B759F}" destId="{0FB9C670-648C-4A78-870E-16E3CC457C67}" srcOrd="0" destOrd="0" presId="urn:microsoft.com/office/officeart/2005/8/layout/bProcess4"/>
    <dgm:cxn modelId="{D9FEC182-DA85-43F6-A5A6-D20C07D718EA}" srcId="{C4AE2CDC-D755-4F7D-B33A-7C3EB22D221B}" destId="{5149EEF1-CAD7-457F-928D-03887F6E3DB0}" srcOrd="7" destOrd="0" parTransId="{5072C346-40A7-4B9B-BB86-F419E9A3D4BB}" sibTransId="{C1F50325-35A3-47D9-83EF-76697E32F9A0}"/>
    <dgm:cxn modelId="{020AB837-61C7-4A8C-8463-762955F31703}" type="presOf" srcId="{F7975D11-FE8B-4529-A15C-1A3D439488CF}" destId="{955EDEE9-F3D0-493B-84E7-0B6F2700FC68}" srcOrd="0" destOrd="0" presId="urn:microsoft.com/office/officeart/2005/8/layout/bProcess4"/>
    <dgm:cxn modelId="{56DF3679-B40D-4643-90FF-769CE402B050}" type="presOf" srcId="{DE986E55-A630-4243-85AB-2C0496044E31}" destId="{9F5BB783-FD4D-4118-960E-72EA43EBCC77}" srcOrd="0" destOrd="0" presId="urn:microsoft.com/office/officeart/2005/8/layout/bProcess4"/>
    <dgm:cxn modelId="{034C5B34-1C3B-4A18-A9B4-46D28D66A4A4}" srcId="{C4AE2CDC-D755-4F7D-B33A-7C3EB22D221B}" destId="{1A5F071A-05CF-4314-A6F8-00044295A89F}" srcOrd="2" destOrd="0" parTransId="{35D91175-4DFB-4801-BFE6-A34BADEF3569}" sibTransId="{55C767C7-1C70-4F3E-98E1-63D1747447FF}"/>
    <dgm:cxn modelId="{FDFB9B97-07F6-4EB9-9E6E-45967D055045}" type="presOf" srcId="{55C767C7-1C70-4F3E-98E1-63D1747447FF}" destId="{BD4655F5-29D6-41B4-82CD-9881AA4929F8}" srcOrd="0" destOrd="0" presId="urn:microsoft.com/office/officeart/2005/8/layout/bProcess4"/>
    <dgm:cxn modelId="{62C235C3-ABA0-4839-BB40-C4C8CEB46108}" type="presOf" srcId="{1B2F9AA0-B6AD-4D2C-9724-22EA63941518}" destId="{BBD9B8B8-58FC-488F-8FF3-2198A113B6F3}" srcOrd="0" destOrd="0" presId="urn:microsoft.com/office/officeart/2005/8/layout/bProcess4"/>
    <dgm:cxn modelId="{4C8B8B64-71D5-41FE-BAA8-56A952809FB8}" type="presOf" srcId="{1BADB1EA-151C-4E13-A738-128A5F1B0EA9}" destId="{71FB9249-E409-4EEA-9AEE-0AFE0674261B}" srcOrd="0" destOrd="0" presId="urn:microsoft.com/office/officeart/2005/8/layout/bProcess4"/>
    <dgm:cxn modelId="{4374BD3B-ECDC-47D8-A7B5-EB80A68DBFFE}" srcId="{C4AE2CDC-D755-4F7D-B33A-7C3EB22D221B}" destId="{07ACCE4B-FCC7-4054-A632-5228919763C4}" srcOrd="6" destOrd="0" parTransId="{07885D6A-4008-4E93-8B44-BA8DFB06319A}" sibTransId="{5C58506F-9989-476A-9192-47F618441DF0}"/>
    <dgm:cxn modelId="{4981C490-6903-4AB0-882D-FA93F5345602}" srcId="{C4AE2CDC-D755-4F7D-B33A-7C3EB22D221B}" destId="{F7975D11-FE8B-4529-A15C-1A3D439488CF}" srcOrd="8" destOrd="0" parTransId="{EE5F5826-F471-439F-BD6A-0A83903F9B47}" sibTransId="{63EF5C00-50DC-4D75-9E87-B1139F66A9C9}"/>
    <dgm:cxn modelId="{96CE8BB8-A349-4E60-B1E1-6EEE5015261D}" type="presOf" srcId="{F58A2D39-FB95-4F0C-BBE1-D55ADFF07E03}" destId="{7EEC03C8-F7D9-412E-9F47-B3DF3870DD97}" srcOrd="0" destOrd="0" presId="urn:microsoft.com/office/officeart/2005/8/layout/bProcess4"/>
    <dgm:cxn modelId="{048C7FE8-7272-45E9-B63B-F8950FD90082}" type="presOf" srcId="{5149EEF1-CAD7-457F-928D-03887F6E3DB0}" destId="{8AB3C5FA-D69F-44A9-B22E-CE163BF64223}" srcOrd="0" destOrd="0" presId="urn:microsoft.com/office/officeart/2005/8/layout/bProcess4"/>
    <dgm:cxn modelId="{9A906EB8-535D-4967-8529-5159BA010071}" type="presOf" srcId="{0B38A5D4-C7F5-4015-AA2E-6CC336881107}" destId="{B5629B94-00DF-42BC-880E-5F21F3232F1F}" srcOrd="0" destOrd="0" presId="urn:microsoft.com/office/officeart/2005/8/layout/bProcess4"/>
    <dgm:cxn modelId="{234B8FD4-BA08-43A1-B414-80F91FF3EC0D}" type="presOf" srcId="{08CA45D7-8DB9-422D-A455-CCAF31579218}" destId="{B3C241CF-02B9-40C8-8FD5-70FC77C9E137}" srcOrd="0" destOrd="0" presId="urn:microsoft.com/office/officeart/2005/8/layout/bProcess4"/>
    <dgm:cxn modelId="{B02627DD-7090-4154-8759-00B34154AB7C}" type="presOf" srcId="{D11810FE-AA52-4DD2-B163-68A17DC743B6}" destId="{EA1C0AFF-A0EB-4008-B371-3A2ACC57B389}" srcOrd="0" destOrd="0" presId="urn:microsoft.com/office/officeart/2005/8/layout/bProcess4"/>
    <dgm:cxn modelId="{8F036464-B7B6-48D0-A59F-18F165403D24}" type="presOf" srcId="{7CE65E27-3B26-4599-AC47-1C44CA28560E}" destId="{828B62A9-1A58-4171-9107-04BD08B5F0D2}" srcOrd="0" destOrd="0" presId="urn:microsoft.com/office/officeart/2005/8/layout/bProcess4"/>
    <dgm:cxn modelId="{E574FA07-47B4-4FE3-BC0C-E395C4554AD9}" type="presOf" srcId="{C1F50325-35A3-47D9-83EF-76697E32F9A0}" destId="{EB8E0071-51DD-4F24-AFCD-DF7704F7723F}" srcOrd="0" destOrd="0" presId="urn:microsoft.com/office/officeart/2005/8/layout/bProcess4"/>
    <dgm:cxn modelId="{687FC838-5E39-4DBE-B789-34379449F56D}" type="presOf" srcId="{1A5F071A-05CF-4314-A6F8-00044295A89F}" destId="{147868B5-0E4D-47A1-A23B-028EC9FC5470}" srcOrd="0" destOrd="0" presId="urn:microsoft.com/office/officeart/2005/8/layout/bProcess4"/>
    <dgm:cxn modelId="{CB2CC344-158C-4DC8-BC2F-36436AD883EC}" srcId="{C4AE2CDC-D755-4F7D-B33A-7C3EB22D221B}" destId="{0B38A5D4-C7F5-4015-AA2E-6CC336881107}" srcOrd="1" destOrd="0" parTransId="{5D94820F-2765-46A3-91A7-E43C40AA507D}" sibTransId="{DE986E55-A630-4243-85AB-2C0496044E31}"/>
    <dgm:cxn modelId="{891F6874-419B-4D21-891B-6D16FE8905A8}" srcId="{C4AE2CDC-D755-4F7D-B33A-7C3EB22D221B}" destId="{D11810FE-AA52-4DD2-B163-68A17DC743B6}" srcOrd="0" destOrd="0" parTransId="{98147812-3CAD-43F1-B5C0-72792B88F3BA}" sibTransId="{F58A2D39-FB95-4F0C-BBE1-D55ADFF07E03}"/>
    <dgm:cxn modelId="{4024EEC3-D3B5-4FA8-8F9C-3C9FE0136384}" srcId="{C4AE2CDC-D755-4F7D-B33A-7C3EB22D221B}" destId="{08CA45D7-8DB9-422D-A455-CCAF31579218}" srcOrd="4" destOrd="0" parTransId="{CE903EC3-A505-4FAA-972C-22D8B268E085}" sibTransId="{1BADB1EA-151C-4E13-A738-128A5F1B0EA9}"/>
    <dgm:cxn modelId="{56598DC7-BE71-46E9-AFB9-C9B0B5A41B84}" type="presOf" srcId="{C4AE2CDC-D755-4F7D-B33A-7C3EB22D221B}" destId="{F9A15E8F-A44F-4B7B-B003-CEDC05ACD597}" srcOrd="0" destOrd="0" presId="urn:microsoft.com/office/officeart/2005/8/layout/bProcess4"/>
    <dgm:cxn modelId="{01932BF3-6016-44D5-8D42-A6478A7AAB2F}" srcId="{C4AE2CDC-D755-4F7D-B33A-7C3EB22D221B}" destId="{7CE65E27-3B26-4599-AC47-1C44CA28560E}" srcOrd="5" destOrd="0" parTransId="{38DCF2A2-D19A-4CB0-AD54-894D372EDF40}" sibTransId="{4785BBA9-6233-4132-B9AE-C9EB213D6BA9}"/>
    <dgm:cxn modelId="{61BAED05-0A27-4CE0-9D9B-91E380678ACB}" type="presParOf" srcId="{F9A15E8F-A44F-4B7B-B003-CEDC05ACD597}" destId="{8ABB485A-303F-4DC5-A613-8ADF7D2B15B4}" srcOrd="0" destOrd="0" presId="urn:microsoft.com/office/officeart/2005/8/layout/bProcess4"/>
    <dgm:cxn modelId="{E9151150-924E-4CE6-B9CE-90ECFD3A4EC8}" type="presParOf" srcId="{8ABB485A-303F-4DC5-A613-8ADF7D2B15B4}" destId="{ECF579DA-A9D7-4BF9-87CA-1795EDBDFA5C}" srcOrd="0" destOrd="0" presId="urn:microsoft.com/office/officeart/2005/8/layout/bProcess4"/>
    <dgm:cxn modelId="{B16E8EB0-3AEE-4FEF-91B1-CD081994CEB4}" type="presParOf" srcId="{8ABB485A-303F-4DC5-A613-8ADF7D2B15B4}" destId="{EA1C0AFF-A0EB-4008-B371-3A2ACC57B389}" srcOrd="1" destOrd="0" presId="urn:microsoft.com/office/officeart/2005/8/layout/bProcess4"/>
    <dgm:cxn modelId="{6122A960-BB7A-42A3-8A8D-C147823B875B}" type="presParOf" srcId="{F9A15E8F-A44F-4B7B-B003-CEDC05ACD597}" destId="{7EEC03C8-F7D9-412E-9F47-B3DF3870DD97}" srcOrd="1" destOrd="0" presId="urn:microsoft.com/office/officeart/2005/8/layout/bProcess4"/>
    <dgm:cxn modelId="{18A72ED2-B8B9-4B40-920E-C515634E68FA}" type="presParOf" srcId="{F9A15E8F-A44F-4B7B-B003-CEDC05ACD597}" destId="{A818F645-AAA2-4BF2-9AB6-6799BB5167B5}" srcOrd="2" destOrd="0" presId="urn:microsoft.com/office/officeart/2005/8/layout/bProcess4"/>
    <dgm:cxn modelId="{AA5779DA-1689-4974-A010-0EB2CA2A335F}" type="presParOf" srcId="{A818F645-AAA2-4BF2-9AB6-6799BB5167B5}" destId="{ADE6B5F7-1D2B-4D38-A125-40072817E6DF}" srcOrd="0" destOrd="0" presId="urn:microsoft.com/office/officeart/2005/8/layout/bProcess4"/>
    <dgm:cxn modelId="{46ECBAE3-5B10-4AE2-9F38-2A755C418E2D}" type="presParOf" srcId="{A818F645-AAA2-4BF2-9AB6-6799BB5167B5}" destId="{B5629B94-00DF-42BC-880E-5F21F3232F1F}" srcOrd="1" destOrd="0" presId="urn:microsoft.com/office/officeart/2005/8/layout/bProcess4"/>
    <dgm:cxn modelId="{EA16AAFF-5C22-478B-85A0-60162D744CF0}" type="presParOf" srcId="{F9A15E8F-A44F-4B7B-B003-CEDC05ACD597}" destId="{9F5BB783-FD4D-4118-960E-72EA43EBCC77}" srcOrd="3" destOrd="0" presId="urn:microsoft.com/office/officeart/2005/8/layout/bProcess4"/>
    <dgm:cxn modelId="{9EACA029-206C-4EEE-93EF-6E9EB32B94E3}" type="presParOf" srcId="{F9A15E8F-A44F-4B7B-B003-CEDC05ACD597}" destId="{E749BB87-5439-4C38-AAF6-FFECC64C4AB9}" srcOrd="4" destOrd="0" presId="urn:microsoft.com/office/officeart/2005/8/layout/bProcess4"/>
    <dgm:cxn modelId="{C1B235DB-C8C7-4F03-8D6E-61C9D6D61556}" type="presParOf" srcId="{E749BB87-5439-4C38-AAF6-FFECC64C4AB9}" destId="{48C798FD-F15D-461B-903F-6E8F4E58B01E}" srcOrd="0" destOrd="0" presId="urn:microsoft.com/office/officeart/2005/8/layout/bProcess4"/>
    <dgm:cxn modelId="{A60E8FE0-30D3-4400-B0FA-865DEEC2E423}" type="presParOf" srcId="{E749BB87-5439-4C38-AAF6-FFECC64C4AB9}" destId="{147868B5-0E4D-47A1-A23B-028EC9FC5470}" srcOrd="1" destOrd="0" presId="urn:microsoft.com/office/officeart/2005/8/layout/bProcess4"/>
    <dgm:cxn modelId="{D62995BB-A0A5-49B1-BBD3-41DEB95A3BD7}" type="presParOf" srcId="{F9A15E8F-A44F-4B7B-B003-CEDC05ACD597}" destId="{BD4655F5-29D6-41B4-82CD-9881AA4929F8}" srcOrd="5" destOrd="0" presId="urn:microsoft.com/office/officeart/2005/8/layout/bProcess4"/>
    <dgm:cxn modelId="{15C957BD-8EE9-41F4-9D73-EF560A74C28B}" type="presParOf" srcId="{F9A15E8F-A44F-4B7B-B003-CEDC05ACD597}" destId="{78B4A056-6761-47AD-A7D4-1096C9B8D5E2}" srcOrd="6" destOrd="0" presId="urn:microsoft.com/office/officeart/2005/8/layout/bProcess4"/>
    <dgm:cxn modelId="{7123BD51-16EF-4FC1-ABBA-7E0F50DA524F}" type="presParOf" srcId="{78B4A056-6761-47AD-A7D4-1096C9B8D5E2}" destId="{5D350613-70A8-4D49-A7F1-272E4CE5E691}" srcOrd="0" destOrd="0" presId="urn:microsoft.com/office/officeart/2005/8/layout/bProcess4"/>
    <dgm:cxn modelId="{9A5B3B0D-A387-4E9E-9485-42067D551FF7}" type="presParOf" srcId="{78B4A056-6761-47AD-A7D4-1096C9B8D5E2}" destId="{BBD9B8B8-58FC-488F-8FF3-2198A113B6F3}" srcOrd="1" destOrd="0" presId="urn:microsoft.com/office/officeart/2005/8/layout/bProcess4"/>
    <dgm:cxn modelId="{93DE514E-2E2A-4C29-90AB-87D326C9596D}" type="presParOf" srcId="{F9A15E8F-A44F-4B7B-B003-CEDC05ACD597}" destId="{0FB9C670-648C-4A78-870E-16E3CC457C67}" srcOrd="7" destOrd="0" presId="urn:microsoft.com/office/officeart/2005/8/layout/bProcess4"/>
    <dgm:cxn modelId="{BAA2D6C5-C2F0-4A79-8C07-701B96588EF3}" type="presParOf" srcId="{F9A15E8F-A44F-4B7B-B003-CEDC05ACD597}" destId="{59D0E2E9-01E5-47BA-AC2F-7655EAA488D3}" srcOrd="8" destOrd="0" presId="urn:microsoft.com/office/officeart/2005/8/layout/bProcess4"/>
    <dgm:cxn modelId="{0E9D30F4-7D93-4569-A5C1-83BBF0AFC242}" type="presParOf" srcId="{59D0E2E9-01E5-47BA-AC2F-7655EAA488D3}" destId="{8D1FAA60-F865-4D57-A4B5-0AE02206546D}" srcOrd="0" destOrd="0" presId="urn:microsoft.com/office/officeart/2005/8/layout/bProcess4"/>
    <dgm:cxn modelId="{DC9886AC-8D47-487C-9B61-8A6EC34DCE2B}" type="presParOf" srcId="{59D0E2E9-01E5-47BA-AC2F-7655EAA488D3}" destId="{B3C241CF-02B9-40C8-8FD5-70FC77C9E137}" srcOrd="1" destOrd="0" presId="urn:microsoft.com/office/officeart/2005/8/layout/bProcess4"/>
    <dgm:cxn modelId="{330CB5EE-6222-4074-9851-E9A5D0A1C430}" type="presParOf" srcId="{F9A15E8F-A44F-4B7B-B003-CEDC05ACD597}" destId="{71FB9249-E409-4EEA-9AEE-0AFE0674261B}" srcOrd="9" destOrd="0" presId="urn:microsoft.com/office/officeart/2005/8/layout/bProcess4"/>
    <dgm:cxn modelId="{1C5AEBB6-B1D8-4B99-8494-0E99C0D249B7}" type="presParOf" srcId="{F9A15E8F-A44F-4B7B-B003-CEDC05ACD597}" destId="{9A7A698C-431C-4929-8DBC-14D50130F1AD}" srcOrd="10" destOrd="0" presId="urn:microsoft.com/office/officeart/2005/8/layout/bProcess4"/>
    <dgm:cxn modelId="{E938ACE0-3EC2-4590-8FF1-C8B1E5E102B4}" type="presParOf" srcId="{9A7A698C-431C-4929-8DBC-14D50130F1AD}" destId="{9A4B2E71-90FB-43F0-ADE0-52C8542B88FF}" srcOrd="0" destOrd="0" presId="urn:microsoft.com/office/officeart/2005/8/layout/bProcess4"/>
    <dgm:cxn modelId="{1EF912E6-FF67-4E05-922C-A415992758D7}" type="presParOf" srcId="{9A7A698C-431C-4929-8DBC-14D50130F1AD}" destId="{828B62A9-1A58-4171-9107-04BD08B5F0D2}" srcOrd="1" destOrd="0" presId="urn:microsoft.com/office/officeart/2005/8/layout/bProcess4"/>
    <dgm:cxn modelId="{CD77A6EC-D809-4A03-8DEF-A1B4F521DA7F}" type="presParOf" srcId="{F9A15E8F-A44F-4B7B-B003-CEDC05ACD597}" destId="{E1393E37-4E31-4946-92DB-9AFA01368A31}" srcOrd="11" destOrd="0" presId="urn:microsoft.com/office/officeart/2005/8/layout/bProcess4"/>
    <dgm:cxn modelId="{2401B5C7-0FA8-4CC0-B23E-7C19D2C79580}" type="presParOf" srcId="{F9A15E8F-A44F-4B7B-B003-CEDC05ACD597}" destId="{A8500AF2-9EE3-4F79-9469-626C518C12BF}" srcOrd="12" destOrd="0" presId="urn:microsoft.com/office/officeart/2005/8/layout/bProcess4"/>
    <dgm:cxn modelId="{71BA849B-8D83-4B15-AB83-824D61CF29E4}" type="presParOf" srcId="{A8500AF2-9EE3-4F79-9469-626C518C12BF}" destId="{710D0CC6-8E75-4AEA-8088-9C064E8E70B6}" srcOrd="0" destOrd="0" presId="urn:microsoft.com/office/officeart/2005/8/layout/bProcess4"/>
    <dgm:cxn modelId="{9DBAD178-569E-4DD9-BC50-8EFAE6BC09B6}" type="presParOf" srcId="{A8500AF2-9EE3-4F79-9469-626C518C12BF}" destId="{984E220B-B1AA-4CC5-A8C4-D3464F8AE038}" srcOrd="1" destOrd="0" presId="urn:microsoft.com/office/officeart/2005/8/layout/bProcess4"/>
    <dgm:cxn modelId="{5CEE8E09-5FFF-42BD-B2BD-DC1160E378AD}" type="presParOf" srcId="{F9A15E8F-A44F-4B7B-B003-CEDC05ACD597}" destId="{1812A184-BDCB-4402-9F05-2A9EA16B3C25}" srcOrd="13" destOrd="0" presId="urn:microsoft.com/office/officeart/2005/8/layout/bProcess4"/>
    <dgm:cxn modelId="{282348A1-2F5A-4081-89B8-60C68E639F68}" type="presParOf" srcId="{F9A15E8F-A44F-4B7B-B003-CEDC05ACD597}" destId="{DFA5BF09-F3E6-46F9-A537-5A9C84FAA8E5}" srcOrd="14" destOrd="0" presId="urn:microsoft.com/office/officeart/2005/8/layout/bProcess4"/>
    <dgm:cxn modelId="{63C9B926-1009-4E14-AA2F-2AE9C5D651D1}" type="presParOf" srcId="{DFA5BF09-F3E6-46F9-A537-5A9C84FAA8E5}" destId="{A7A3369D-EB28-47B4-9C86-66A32A989836}" srcOrd="0" destOrd="0" presId="urn:microsoft.com/office/officeart/2005/8/layout/bProcess4"/>
    <dgm:cxn modelId="{F7CEC532-4B65-40D6-AA7F-752237DFA56F}" type="presParOf" srcId="{DFA5BF09-F3E6-46F9-A537-5A9C84FAA8E5}" destId="{8AB3C5FA-D69F-44A9-B22E-CE163BF64223}" srcOrd="1" destOrd="0" presId="urn:microsoft.com/office/officeart/2005/8/layout/bProcess4"/>
    <dgm:cxn modelId="{4BB5FDC6-3926-43D9-92DB-34714FDA38A1}" type="presParOf" srcId="{F9A15E8F-A44F-4B7B-B003-CEDC05ACD597}" destId="{EB8E0071-51DD-4F24-AFCD-DF7704F7723F}" srcOrd="15" destOrd="0" presId="urn:microsoft.com/office/officeart/2005/8/layout/bProcess4"/>
    <dgm:cxn modelId="{B8408C63-F49E-4794-A17C-EADD4D8EDA31}" type="presParOf" srcId="{F9A15E8F-A44F-4B7B-B003-CEDC05ACD597}" destId="{BF660590-1C71-435E-8EB5-5AD8B71B8BD8}" srcOrd="16" destOrd="0" presId="urn:microsoft.com/office/officeart/2005/8/layout/bProcess4"/>
    <dgm:cxn modelId="{9A8B7AF4-B667-4B9C-B9D4-575914B265A5}" type="presParOf" srcId="{BF660590-1C71-435E-8EB5-5AD8B71B8BD8}" destId="{6A1DB8ED-2358-4289-96D7-5E48E1ECCD4A}" srcOrd="0" destOrd="0" presId="urn:microsoft.com/office/officeart/2005/8/layout/bProcess4"/>
    <dgm:cxn modelId="{9DA350EC-4066-41B5-95CE-8FF990274535}" type="presParOf" srcId="{BF660590-1C71-435E-8EB5-5AD8B71B8BD8}" destId="{955EDEE9-F3D0-493B-84E7-0B6F2700FC68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2AAEA1B4-C14E-43D3-BFB1-E15464D9C63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C2ECDB7-D907-4248-A11F-EB5DD87DA35E}">
      <dgm:prSet/>
      <dgm:spPr/>
      <dgm:t>
        <a:bodyPr/>
        <a:lstStyle/>
        <a:p>
          <a:pPr rtl="0"/>
          <a:r>
            <a:rPr lang="uk-UA" dirty="0" smtClean="0"/>
            <a:t>На сьогоднішній день існує декілька основних систем вимірювання шовного матеріалу</a:t>
          </a:r>
          <a:r>
            <a:rPr lang="pl-PL" dirty="0" smtClean="0"/>
            <a:t>)</a:t>
          </a:r>
          <a:r>
            <a:rPr lang="uk-UA" dirty="0" smtClean="0"/>
            <a:t>За стандартами </a:t>
          </a:r>
          <a:r>
            <a:rPr lang="pl-PL" dirty="0" smtClean="0"/>
            <a:t>USP </a:t>
          </a:r>
          <a:r>
            <a:rPr lang="uk-UA" dirty="0" smtClean="0"/>
            <a:t>та </a:t>
          </a:r>
          <a:r>
            <a:rPr lang="pl-PL" dirty="0" smtClean="0"/>
            <a:t>EP </a:t>
          </a:r>
          <a:r>
            <a:rPr lang="uk-UA" dirty="0" smtClean="0"/>
            <a:t>кожному діапазону діаметрів (товщини) присвоюється метричний та умовний номер. На упаковці шовного матеріалу розміщується інформація про діаметр нитки в обох системах виміру.</a:t>
          </a:r>
          <a:endParaRPr lang="uk-UA" dirty="0"/>
        </a:p>
      </dgm:t>
    </dgm:pt>
    <dgm:pt modelId="{6F173A94-018C-460D-B273-F0D5C6C09964}" type="parTrans" cxnId="{03B61E16-9605-46D9-8C30-C1CD4D1C183B}">
      <dgm:prSet/>
      <dgm:spPr/>
      <dgm:t>
        <a:bodyPr/>
        <a:lstStyle/>
        <a:p>
          <a:endParaRPr lang="ru-RU"/>
        </a:p>
      </dgm:t>
    </dgm:pt>
    <dgm:pt modelId="{360F5042-3B0B-4256-9E43-A3BE69129C5C}" type="sibTrans" cxnId="{03B61E16-9605-46D9-8C30-C1CD4D1C183B}">
      <dgm:prSet/>
      <dgm:spPr/>
      <dgm:t>
        <a:bodyPr/>
        <a:lstStyle/>
        <a:p>
          <a:endParaRPr lang="ru-RU"/>
        </a:p>
      </dgm:t>
    </dgm:pt>
    <dgm:pt modelId="{8C813154-ECB5-4B8D-9D0E-01329C94BD1F}" type="pres">
      <dgm:prSet presAssocID="{2AAEA1B4-C14E-43D3-BFB1-E15464D9C6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D966E98-16C8-4B9F-BF55-85677B933A41}" type="pres">
      <dgm:prSet presAssocID="{5C2ECDB7-D907-4248-A11F-EB5DD87DA35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5CBF0E5-9B9B-49D1-9AF8-FA7B1F3C3598}" type="presOf" srcId="{5C2ECDB7-D907-4248-A11F-EB5DD87DA35E}" destId="{6D966E98-16C8-4B9F-BF55-85677B933A41}" srcOrd="0" destOrd="0" presId="urn:microsoft.com/office/officeart/2005/8/layout/vList2"/>
    <dgm:cxn modelId="{A276B429-96DE-4C83-9499-A8691AF25375}" type="presOf" srcId="{2AAEA1B4-C14E-43D3-BFB1-E15464D9C63B}" destId="{8C813154-ECB5-4B8D-9D0E-01329C94BD1F}" srcOrd="0" destOrd="0" presId="urn:microsoft.com/office/officeart/2005/8/layout/vList2"/>
    <dgm:cxn modelId="{03B61E16-9605-46D9-8C30-C1CD4D1C183B}" srcId="{2AAEA1B4-C14E-43D3-BFB1-E15464D9C63B}" destId="{5C2ECDB7-D907-4248-A11F-EB5DD87DA35E}" srcOrd="0" destOrd="0" parTransId="{6F173A94-018C-460D-B273-F0D5C6C09964}" sibTransId="{360F5042-3B0B-4256-9E43-A3BE69129C5C}"/>
    <dgm:cxn modelId="{82B5CBE1-277E-49A2-97B8-FA99FA780CDA}" type="presParOf" srcId="{8C813154-ECB5-4B8D-9D0E-01329C94BD1F}" destId="{6D966E98-16C8-4B9F-BF55-85677B933A4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307B0CBD-1ADB-4528-8A1A-759638F351E2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C1B06E19-8007-48C5-B0FE-3E263BD66CD0}">
      <dgm:prSet/>
      <dgm:spPr/>
      <dgm:t>
        <a:bodyPr/>
        <a:lstStyle/>
        <a:p>
          <a:pPr rtl="0"/>
          <a:r>
            <a:rPr lang="uk-UA" dirty="0" smtClean="0"/>
            <a:t>За системою </a:t>
          </a:r>
          <a:r>
            <a:rPr lang="en-US" dirty="0" smtClean="0"/>
            <a:t> EP</a:t>
          </a:r>
          <a:r>
            <a:rPr lang="uk-UA" dirty="0" smtClean="0"/>
            <a:t> або </a:t>
          </a:r>
          <a:r>
            <a:rPr lang="en-US" dirty="0" smtClean="0"/>
            <a:t>Metric </a:t>
          </a:r>
          <a:r>
            <a:rPr lang="uk-UA" dirty="0" smtClean="0"/>
            <a:t>( </a:t>
          </a:r>
          <a:r>
            <a:rPr lang="en-US" dirty="0" smtClean="0"/>
            <a:t>European Pharmacopeias</a:t>
          </a:r>
          <a:r>
            <a:rPr lang="uk-UA" dirty="0" smtClean="0"/>
            <a:t>) розмір нитки у числовому вираженні позначається наступним чином: 1, 2, 3, 4, 5, 6 та щоб дізнатися діаметр нитки в міліметрах, необхідно розмір розділити на 10. Наприклад: Кетгут 3, ділимо 3 на 10, отримуємо 0,3 мм - діаметр нитки.</a:t>
          </a:r>
          <a:endParaRPr lang="uk-UA" dirty="0"/>
        </a:p>
      </dgm:t>
    </dgm:pt>
    <dgm:pt modelId="{884382B5-4D5D-4C96-8D6A-0A2BDA994590}" type="parTrans" cxnId="{2CF12488-7056-45E1-A1CB-CB65BD7B6670}">
      <dgm:prSet/>
      <dgm:spPr/>
      <dgm:t>
        <a:bodyPr/>
        <a:lstStyle/>
        <a:p>
          <a:endParaRPr lang="ru-RU"/>
        </a:p>
      </dgm:t>
    </dgm:pt>
    <dgm:pt modelId="{3E03F80E-000D-4270-8FDC-0D57D678DCC5}" type="sibTrans" cxnId="{2CF12488-7056-45E1-A1CB-CB65BD7B6670}">
      <dgm:prSet/>
      <dgm:spPr/>
      <dgm:t>
        <a:bodyPr/>
        <a:lstStyle/>
        <a:p>
          <a:endParaRPr lang="ru-RU"/>
        </a:p>
      </dgm:t>
    </dgm:pt>
    <dgm:pt modelId="{84495F08-297F-48B5-97EC-4CF898B7E83A}" type="pres">
      <dgm:prSet presAssocID="{307B0CBD-1ADB-4528-8A1A-759638F351E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81E79A-24CB-4D71-9A22-2494CC0DE1E8}" type="pres">
      <dgm:prSet presAssocID="{C1B06E19-8007-48C5-B0FE-3E263BD66CD0}" presName="parentText" presStyleLbl="node1" presStyleIdx="0" presStyleCnt="1" custLinFactNeighborX="1324" custLinFactNeighborY="-5768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F12488-7056-45E1-A1CB-CB65BD7B6670}" srcId="{307B0CBD-1ADB-4528-8A1A-759638F351E2}" destId="{C1B06E19-8007-48C5-B0FE-3E263BD66CD0}" srcOrd="0" destOrd="0" parTransId="{884382B5-4D5D-4C96-8D6A-0A2BDA994590}" sibTransId="{3E03F80E-000D-4270-8FDC-0D57D678DCC5}"/>
    <dgm:cxn modelId="{3253CC4F-37A2-4206-986C-0AB82C5FAD2C}" type="presOf" srcId="{C1B06E19-8007-48C5-B0FE-3E263BD66CD0}" destId="{2E81E79A-24CB-4D71-9A22-2494CC0DE1E8}" srcOrd="0" destOrd="0" presId="urn:microsoft.com/office/officeart/2005/8/layout/vList2"/>
    <dgm:cxn modelId="{1A0DD5DD-39A4-49CE-A36F-59A0493C8962}" type="presOf" srcId="{307B0CBD-1ADB-4528-8A1A-759638F351E2}" destId="{84495F08-297F-48B5-97EC-4CF898B7E83A}" srcOrd="0" destOrd="0" presId="urn:microsoft.com/office/officeart/2005/8/layout/vList2"/>
    <dgm:cxn modelId="{B116DA81-FC8E-446E-B22E-7863E57375F1}" type="presParOf" srcId="{84495F08-297F-48B5-97EC-4CF898B7E83A}" destId="{2E81E79A-24CB-4D71-9A22-2494CC0DE1E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847AD2EA-A27F-4056-865C-04592BFCF662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9053678-E714-4699-907C-7CB170417F9A}">
      <dgm:prSet/>
      <dgm:spPr/>
      <dgm:t>
        <a:bodyPr/>
        <a:lstStyle/>
        <a:p>
          <a:pPr rtl="0"/>
          <a:r>
            <a:rPr lang="uk-UA" dirty="0" smtClean="0"/>
            <a:t>За шкалою </a:t>
          </a:r>
          <a:r>
            <a:rPr lang="pl-PL" dirty="0" smtClean="0"/>
            <a:t>USP </a:t>
          </a:r>
          <a:r>
            <a:rPr lang="uk-UA" dirty="0" smtClean="0"/>
            <a:t>номер нитки відповідає її діаметру і визначається нулями. Чим більш нулів, тим менший діаметр нитки і нижча її міцність на розрив (нитка 4-0 або 0000 тонкіше за нитку 2-0 або 00). У цій системі умовні розміри ниток позначаються дробовими числами. Приклад: 2/0, 5/0 або 2-0, 5-0, прочитується  ця назва як «два нуля», «п'ять нулів» та ін. Чим більше чисельник дробу, тим тонше шовний матеріал.</a:t>
          </a:r>
          <a:endParaRPr lang="uk-UA" dirty="0"/>
        </a:p>
      </dgm:t>
    </dgm:pt>
    <dgm:pt modelId="{0AB3FF82-316B-4A8E-958D-E405AA79CCE9}" type="parTrans" cxnId="{0622E18D-4B3A-4488-9561-4AE9045FA318}">
      <dgm:prSet/>
      <dgm:spPr/>
      <dgm:t>
        <a:bodyPr/>
        <a:lstStyle/>
        <a:p>
          <a:endParaRPr lang="ru-RU"/>
        </a:p>
      </dgm:t>
    </dgm:pt>
    <dgm:pt modelId="{FAF5A930-FBBE-439A-93B9-8D89BAAB6558}" type="sibTrans" cxnId="{0622E18D-4B3A-4488-9561-4AE9045FA318}">
      <dgm:prSet/>
      <dgm:spPr/>
      <dgm:t>
        <a:bodyPr/>
        <a:lstStyle/>
        <a:p>
          <a:endParaRPr lang="ru-RU"/>
        </a:p>
      </dgm:t>
    </dgm:pt>
    <dgm:pt modelId="{0535A91E-1870-49B6-9B20-33718BEEAE88}" type="pres">
      <dgm:prSet presAssocID="{847AD2EA-A27F-4056-865C-04592BFCF66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F586D1-95F6-4B12-B47D-48CAA4F2B1AB}" type="pres">
      <dgm:prSet presAssocID="{79053678-E714-4699-907C-7CB170417F9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748DFD-9DF1-4B0B-84D0-70118D622C78}" type="presOf" srcId="{847AD2EA-A27F-4056-865C-04592BFCF662}" destId="{0535A91E-1870-49B6-9B20-33718BEEAE88}" srcOrd="0" destOrd="0" presId="urn:microsoft.com/office/officeart/2005/8/layout/vList2"/>
    <dgm:cxn modelId="{0622E18D-4B3A-4488-9561-4AE9045FA318}" srcId="{847AD2EA-A27F-4056-865C-04592BFCF662}" destId="{79053678-E714-4699-907C-7CB170417F9A}" srcOrd="0" destOrd="0" parTransId="{0AB3FF82-316B-4A8E-958D-E405AA79CCE9}" sibTransId="{FAF5A930-FBBE-439A-93B9-8D89BAAB6558}"/>
    <dgm:cxn modelId="{99B96637-D7B1-4D5C-8173-1046CB076110}" type="presOf" srcId="{79053678-E714-4699-907C-7CB170417F9A}" destId="{28F586D1-95F6-4B12-B47D-48CAA4F2B1AB}" srcOrd="0" destOrd="0" presId="urn:microsoft.com/office/officeart/2005/8/layout/vList2"/>
    <dgm:cxn modelId="{6F1F5DE7-4023-4BF2-B938-85C178D62786}" type="presParOf" srcId="{0535A91E-1870-49B6-9B20-33718BEEAE88}" destId="{28F586D1-95F6-4B12-B47D-48CAA4F2B1A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8C30ED50-D4F7-41EB-A88D-29434B3C229F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2F1C4BD-D176-4CBE-995C-729EBAC5853F}">
      <dgm:prSet/>
      <dgm:spPr/>
      <dgm:t>
        <a:bodyPr/>
        <a:lstStyle/>
        <a:p>
          <a:pPr rtl="0"/>
          <a:r>
            <a:rPr lang="uk-UA" smtClean="0"/>
            <a:t>До проколювальних належать хірургічні, атравматичні та лігатурні голки.</a:t>
          </a:r>
          <a:endParaRPr lang="uk-UA"/>
        </a:p>
      </dgm:t>
    </dgm:pt>
    <dgm:pt modelId="{3E763399-AD29-4DA9-95FA-5F3D37C5E49E}" type="parTrans" cxnId="{71741346-E501-4EF9-873E-8FE7DBF9B75F}">
      <dgm:prSet/>
      <dgm:spPr/>
      <dgm:t>
        <a:bodyPr/>
        <a:lstStyle/>
        <a:p>
          <a:endParaRPr lang="ru-RU"/>
        </a:p>
      </dgm:t>
    </dgm:pt>
    <dgm:pt modelId="{4614E21A-0DFC-40D5-A0EB-AE70E3C4E094}" type="sibTrans" cxnId="{71741346-E501-4EF9-873E-8FE7DBF9B75F}">
      <dgm:prSet/>
      <dgm:spPr/>
      <dgm:t>
        <a:bodyPr/>
        <a:lstStyle/>
        <a:p>
          <a:endParaRPr lang="ru-RU"/>
        </a:p>
      </dgm:t>
    </dgm:pt>
    <dgm:pt modelId="{553E1105-B8E2-4319-9D20-5E52DEC56C9B}" type="pres">
      <dgm:prSet presAssocID="{8C30ED50-D4F7-41EB-A88D-29434B3C229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AD3C27-4B6A-4C94-B872-88E8AB77E067}" type="pres">
      <dgm:prSet presAssocID="{02F1C4BD-D176-4CBE-995C-729EBAC5853F}" presName="parentText" presStyleLbl="node1" presStyleIdx="0" presStyleCnt="1" custScaleY="619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7CA674-8F9E-4D89-821F-3B83FBF5A8D5}" type="presOf" srcId="{02F1C4BD-D176-4CBE-995C-729EBAC5853F}" destId="{E9AD3C27-4B6A-4C94-B872-88E8AB77E067}" srcOrd="0" destOrd="0" presId="urn:microsoft.com/office/officeart/2005/8/layout/vList2"/>
    <dgm:cxn modelId="{71741346-E501-4EF9-873E-8FE7DBF9B75F}" srcId="{8C30ED50-D4F7-41EB-A88D-29434B3C229F}" destId="{02F1C4BD-D176-4CBE-995C-729EBAC5853F}" srcOrd="0" destOrd="0" parTransId="{3E763399-AD29-4DA9-95FA-5F3D37C5E49E}" sibTransId="{4614E21A-0DFC-40D5-A0EB-AE70E3C4E094}"/>
    <dgm:cxn modelId="{AE0F4935-79BD-4E09-8E7B-ED741FF07A7C}" type="presOf" srcId="{8C30ED50-D4F7-41EB-A88D-29434B3C229F}" destId="{553E1105-B8E2-4319-9D20-5E52DEC56C9B}" srcOrd="0" destOrd="0" presId="urn:microsoft.com/office/officeart/2005/8/layout/vList2"/>
    <dgm:cxn modelId="{3B972249-D31C-4EEA-8842-ED4E0A384F30}" type="presParOf" srcId="{553E1105-B8E2-4319-9D20-5E52DEC56C9B}" destId="{E9AD3C27-4B6A-4C94-B872-88E8AB77E06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D7565415-E296-43B2-BF93-5EDA8C1F392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6E34605-7607-4405-AB8D-71BE30180E8B}">
      <dgm:prSet custT="1"/>
      <dgm:spPr/>
      <dgm:t>
        <a:bodyPr/>
        <a:lstStyle/>
        <a:p>
          <a:pPr rtl="0"/>
          <a:r>
            <a:rPr lang="uk-UA" sz="2000" dirty="0" smtClean="0"/>
            <a:t>Хірургічні голки випускають різних видів, форми та діаметра, з нитками, фіксованими в просвердленому отворі у торці голки (атравматичні). Розміри голки залежать від товщини лігатури. Вибір голки визначається типом виконуваних хірургічних маніпуляцій, природою тканин, які зашивають, глибиною операційного поля та індивідуальною перевагою хірурга</a:t>
          </a:r>
          <a:r>
            <a:rPr lang="uk-UA" sz="1900" dirty="0" smtClean="0"/>
            <a:t>. </a:t>
          </a:r>
          <a:endParaRPr lang="uk-UA" sz="1900" dirty="0"/>
        </a:p>
      </dgm:t>
    </dgm:pt>
    <dgm:pt modelId="{2DB0DC69-3BDB-4636-A3FD-BDF90E577308}" type="parTrans" cxnId="{93E842E5-152D-4271-AAD5-6D52A7C6B3A0}">
      <dgm:prSet/>
      <dgm:spPr/>
      <dgm:t>
        <a:bodyPr/>
        <a:lstStyle/>
        <a:p>
          <a:endParaRPr lang="ru-RU"/>
        </a:p>
      </dgm:t>
    </dgm:pt>
    <dgm:pt modelId="{01A1FC26-14B2-4976-BE32-058CAC898C98}" type="sibTrans" cxnId="{93E842E5-152D-4271-AAD5-6D52A7C6B3A0}">
      <dgm:prSet/>
      <dgm:spPr/>
      <dgm:t>
        <a:bodyPr/>
        <a:lstStyle/>
        <a:p>
          <a:endParaRPr lang="ru-RU"/>
        </a:p>
      </dgm:t>
    </dgm:pt>
    <dgm:pt modelId="{6F98B4D5-F913-48C2-8891-0F7EDC4FC395}" type="pres">
      <dgm:prSet presAssocID="{D7565415-E296-43B2-BF93-5EDA8C1F392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29FA56-6772-4C2E-B4B3-F14918370137}" type="pres">
      <dgm:prSet presAssocID="{86E34605-7607-4405-AB8D-71BE30180E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663CB7-3FE9-424A-AEA2-28B26F34F6A7}" type="presOf" srcId="{86E34605-7607-4405-AB8D-71BE30180E8B}" destId="{2829FA56-6772-4C2E-B4B3-F14918370137}" srcOrd="0" destOrd="0" presId="urn:microsoft.com/office/officeart/2005/8/layout/vList2"/>
    <dgm:cxn modelId="{DBBCB150-934E-4F09-8B0B-6CB9905A381A}" type="presOf" srcId="{D7565415-E296-43B2-BF93-5EDA8C1F3923}" destId="{6F98B4D5-F913-48C2-8891-0F7EDC4FC395}" srcOrd="0" destOrd="0" presId="urn:microsoft.com/office/officeart/2005/8/layout/vList2"/>
    <dgm:cxn modelId="{93E842E5-152D-4271-AAD5-6D52A7C6B3A0}" srcId="{D7565415-E296-43B2-BF93-5EDA8C1F3923}" destId="{86E34605-7607-4405-AB8D-71BE30180E8B}" srcOrd="0" destOrd="0" parTransId="{2DB0DC69-3BDB-4636-A3FD-BDF90E577308}" sibTransId="{01A1FC26-14B2-4976-BE32-058CAC898C98}"/>
    <dgm:cxn modelId="{3F992241-568F-4663-983A-C0FC88636BC0}" type="presParOf" srcId="{6F98B4D5-F913-48C2-8891-0F7EDC4FC395}" destId="{2829FA56-6772-4C2E-B4B3-F1491837013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2110293C-F695-4A6B-8F97-1F3ABC4C319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EB6B3AC-1962-4B8A-89F7-B90559488BAC}">
      <dgm:prSet/>
      <dgm:spPr/>
      <dgm:t>
        <a:bodyPr/>
        <a:lstStyle/>
        <a:p>
          <a:pPr rtl="0"/>
          <a:r>
            <a:rPr lang="uk-UA" dirty="0" smtClean="0"/>
            <a:t>За характером дії на тканини  хірургічні голки поділяють на травматичні та атравматичні .</a:t>
          </a:r>
          <a:endParaRPr lang="uk-UA" dirty="0"/>
        </a:p>
      </dgm:t>
    </dgm:pt>
    <dgm:pt modelId="{4D41A7E0-DFD3-48F3-B2CC-77A37AA52E3F}" type="parTrans" cxnId="{015884CB-77C8-44D1-ADEA-705F030768EF}">
      <dgm:prSet/>
      <dgm:spPr/>
      <dgm:t>
        <a:bodyPr/>
        <a:lstStyle/>
        <a:p>
          <a:endParaRPr lang="ru-RU"/>
        </a:p>
      </dgm:t>
    </dgm:pt>
    <dgm:pt modelId="{B81F5836-F5D3-4731-B12A-70B4223F9A0F}" type="sibTrans" cxnId="{015884CB-77C8-44D1-ADEA-705F030768EF}">
      <dgm:prSet/>
      <dgm:spPr/>
      <dgm:t>
        <a:bodyPr/>
        <a:lstStyle/>
        <a:p>
          <a:endParaRPr lang="ru-RU"/>
        </a:p>
      </dgm:t>
    </dgm:pt>
    <dgm:pt modelId="{32394B28-15C6-4D22-B198-0756BB8A6B0D}" type="pres">
      <dgm:prSet presAssocID="{2110293C-F695-4A6B-8F97-1F3ABC4C3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324B2D-3E41-4FB3-B763-0BB0F2FB8153}" type="pres">
      <dgm:prSet presAssocID="{8EB6B3AC-1962-4B8A-89F7-B90559488BA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2441515-F140-4160-94A3-A9542F729695}" type="presOf" srcId="{2110293C-F695-4A6B-8F97-1F3ABC4C3193}" destId="{32394B28-15C6-4D22-B198-0756BB8A6B0D}" srcOrd="0" destOrd="0" presId="urn:microsoft.com/office/officeart/2005/8/layout/vList2"/>
    <dgm:cxn modelId="{6AB52669-A2B6-4C12-92FB-6FE0B3125807}" type="presOf" srcId="{8EB6B3AC-1962-4B8A-89F7-B90559488BAC}" destId="{B6324B2D-3E41-4FB3-B763-0BB0F2FB8153}" srcOrd="0" destOrd="0" presId="urn:microsoft.com/office/officeart/2005/8/layout/vList2"/>
    <dgm:cxn modelId="{015884CB-77C8-44D1-ADEA-705F030768EF}" srcId="{2110293C-F695-4A6B-8F97-1F3ABC4C3193}" destId="{8EB6B3AC-1962-4B8A-89F7-B90559488BAC}" srcOrd="0" destOrd="0" parTransId="{4D41A7E0-DFD3-48F3-B2CC-77A37AA52E3F}" sibTransId="{B81F5836-F5D3-4731-B12A-70B4223F9A0F}"/>
    <dgm:cxn modelId="{F52CFB6B-84EC-43B7-9149-7B8CDCD990DF}" type="presParOf" srcId="{32394B28-15C6-4D22-B198-0756BB8A6B0D}" destId="{B6324B2D-3E41-4FB3-B763-0BB0F2FB815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3DEF4FAB-CD85-447D-BE57-FAAB879E2745}" type="doc">
      <dgm:prSet loTypeId="urn:microsoft.com/office/officeart/2005/8/layout/vList2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3DFCC0B-37B2-40DC-8E08-E31F7CE58595}">
      <dgm:prSet/>
      <dgm:spPr/>
      <dgm:t>
        <a:bodyPr/>
        <a:lstStyle/>
        <a:p>
          <a:pPr rtl="0"/>
          <a:r>
            <a:rPr lang="uk-UA" dirty="0" smtClean="0"/>
            <a:t>формою (ступенем згину )- від прямої до сильно зігнутої;</a:t>
          </a:r>
          <a:endParaRPr lang="uk-UA" dirty="0"/>
        </a:p>
      </dgm:t>
    </dgm:pt>
    <dgm:pt modelId="{1151FA37-EEA2-4391-965B-DCB1700F7BA1}" type="parTrans" cxnId="{DA4DEAFD-A5BD-4308-A6B6-EAAE48C3DCAD}">
      <dgm:prSet/>
      <dgm:spPr/>
      <dgm:t>
        <a:bodyPr/>
        <a:lstStyle/>
        <a:p>
          <a:endParaRPr lang="ru-RU"/>
        </a:p>
      </dgm:t>
    </dgm:pt>
    <dgm:pt modelId="{269EB4AC-7109-4302-97E2-B33AC7BA3927}" type="sibTrans" cxnId="{DA4DEAFD-A5BD-4308-A6B6-EAAE48C3DCAD}">
      <dgm:prSet/>
      <dgm:spPr/>
      <dgm:t>
        <a:bodyPr/>
        <a:lstStyle/>
        <a:p>
          <a:endParaRPr lang="ru-RU"/>
        </a:p>
      </dgm:t>
    </dgm:pt>
    <dgm:pt modelId="{7AB16F3F-0989-4C0E-9905-A9D67F35F2CC}">
      <dgm:prSet/>
      <dgm:spPr/>
      <dgm:t>
        <a:bodyPr/>
        <a:lstStyle/>
        <a:p>
          <a:pPr rtl="0"/>
          <a:r>
            <a:rPr lang="uk-UA" smtClean="0"/>
            <a:t>за розміром довжини голки;</a:t>
          </a:r>
          <a:endParaRPr lang="uk-UA"/>
        </a:p>
      </dgm:t>
    </dgm:pt>
    <dgm:pt modelId="{8CEFF1A0-ED7F-4DC9-9A30-2D608BFD80BE}" type="parTrans" cxnId="{B7E46D18-11CB-4208-8247-B80F3D77324F}">
      <dgm:prSet/>
      <dgm:spPr/>
      <dgm:t>
        <a:bodyPr/>
        <a:lstStyle/>
        <a:p>
          <a:endParaRPr lang="ru-RU"/>
        </a:p>
      </dgm:t>
    </dgm:pt>
    <dgm:pt modelId="{91559E8B-3835-44DE-BCBE-AB7F28DA4733}" type="sibTrans" cxnId="{B7E46D18-11CB-4208-8247-B80F3D77324F}">
      <dgm:prSet/>
      <dgm:spPr/>
      <dgm:t>
        <a:bodyPr/>
        <a:lstStyle/>
        <a:p>
          <a:endParaRPr lang="ru-RU"/>
        </a:p>
      </dgm:t>
    </dgm:pt>
    <dgm:pt modelId="{A705A1EC-A9C4-41BD-B69E-B9B3F41EC696}">
      <dgm:prSet/>
      <dgm:spPr/>
      <dgm:t>
        <a:bodyPr/>
        <a:lstStyle/>
        <a:p>
          <a:pPr rtl="0"/>
          <a:r>
            <a:rPr lang="uk-UA" dirty="0" smtClean="0"/>
            <a:t>формою пересікання – круглі (колючі) і тригранні (колючо-ріжучі);</a:t>
          </a:r>
          <a:endParaRPr lang="uk-UA" dirty="0"/>
        </a:p>
      </dgm:t>
    </dgm:pt>
    <dgm:pt modelId="{24556474-CDB3-45FB-BE0D-A99B1F7B9A6F}" type="parTrans" cxnId="{474AF99C-B8A5-4DD8-B892-279E6F5F60A6}">
      <dgm:prSet/>
      <dgm:spPr/>
      <dgm:t>
        <a:bodyPr/>
        <a:lstStyle/>
        <a:p>
          <a:endParaRPr lang="ru-RU"/>
        </a:p>
      </dgm:t>
    </dgm:pt>
    <dgm:pt modelId="{E2C36FE4-B4F7-4BDF-85A5-37D88210C577}" type="sibTrans" cxnId="{474AF99C-B8A5-4DD8-B892-279E6F5F60A6}">
      <dgm:prSet/>
      <dgm:spPr/>
      <dgm:t>
        <a:bodyPr/>
        <a:lstStyle/>
        <a:p>
          <a:endParaRPr lang="ru-RU"/>
        </a:p>
      </dgm:t>
    </dgm:pt>
    <dgm:pt modelId="{A4DC23A4-630D-4931-BCD3-7614D6F3EDF4}">
      <dgm:prSet/>
      <dgm:spPr/>
      <dgm:t>
        <a:bodyPr/>
        <a:lstStyle/>
        <a:p>
          <a:pPr rtl="0"/>
          <a:r>
            <a:rPr lang="uk-UA" dirty="0" smtClean="0"/>
            <a:t>за формою вушка - з пружинним, відкритим, подвійним, механічним вушками та із звичайним кравецьким вушком.</a:t>
          </a:r>
          <a:endParaRPr lang="uk-UA" dirty="0"/>
        </a:p>
      </dgm:t>
    </dgm:pt>
    <dgm:pt modelId="{87F4083A-1C6F-4ABC-99D7-D5EAD9198153}" type="parTrans" cxnId="{34F6E331-805C-436A-AD7F-A7ECB8A0E250}">
      <dgm:prSet/>
      <dgm:spPr/>
      <dgm:t>
        <a:bodyPr/>
        <a:lstStyle/>
        <a:p>
          <a:endParaRPr lang="ru-RU"/>
        </a:p>
      </dgm:t>
    </dgm:pt>
    <dgm:pt modelId="{BBA01FF3-6417-40B7-B435-1CD1B9195930}" type="sibTrans" cxnId="{34F6E331-805C-436A-AD7F-A7ECB8A0E250}">
      <dgm:prSet/>
      <dgm:spPr/>
      <dgm:t>
        <a:bodyPr/>
        <a:lstStyle/>
        <a:p>
          <a:endParaRPr lang="ru-RU"/>
        </a:p>
      </dgm:t>
    </dgm:pt>
    <dgm:pt modelId="{366CFF4C-653E-45D4-AE61-241155FE0786}" type="pres">
      <dgm:prSet presAssocID="{3DEF4FAB-CD85-447D-BE57-FAAB879E27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657339-3A41-4DBE-AB3B-AC0E8DC993D2}" type="pres">
      <dgm:prSet presAssocID="{F3DFCC0B-37B2-40DC-8E08-E31F7CE58595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C790DC-DC98-4B3C-AF3B-044168885870}" type="pres">
      <dgm:prSet presAssocID="{269EB4AC-7109-4302-97E2-B33AC7BA3927}" presName="spacer" presStyleCnt="0"/>
      <dgm:spPr/>
    </dgm:pt>
    <dgm:pt modelId="{1B8BF005-6C91-4647-A39D-F9F85C8F3EE5}" type="pres">
      <dgm:prSet presAssocID="{7AB16F3F-0989-4C0E-9905-A9D67F35F2C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3D5F6B-8DEE-44F3-BD54-C3F1AD9246C6}" type="pres">
      <dgm:prSet presAssocID="{91559E8B-3835-44DE-BCBE-AB7F28DA4733}" presName="spacer" presStyleCnt="0"/>
      <dgm:spPr/>
    </dgm:pt>
    <dgm:pt modelId="{EB6AB509-998C-4715-9A32-FBC10FC03B88}" type="pres">
      <dgm:prSet presAssocID="{A705A1EC-A9C4-41BD-B69E-B9B3F41EC696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5A991C-E6AB-4B27-8B23-41DB4A79B0B9}" type="pres">
      <dgm:prSet presAssocID="{E2C36FE4-B4F7-4BDF-85A5-37D88210C577}" presName="spacer" presStyleCnt="0"/>
      <dgm:spPr/>
    </dgm:pt>
    <dgm:pt modelId="{8DB17890-B74F-4C07-BACB-95CBDD1619F5}" type="pres">
      <dgm:prSet presAssocID="{A4DC23A4-630D-4931-BCD3-7614D6F3EDF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4DEAFD-A5BD-4308-A6B6-EAAE48C3DCAD}" srcId="{3DEF4FAB-CD85-447D-BE57-FAAB879E2745}" destId="{F3DFCC0B-37B2-40DC-8E08-E31F7CE58595}" srcOrd="0" destOrd="0" parTransId="{1151FA37-EEA2-4391-965B-DCB1700F7BA1}" sibTransId="{269EB4AC-7109-4302-97E2-B33AC7BA3927}"/>
    <dgm:cxn modelId="{71668938-AF98-43B2-8BEA-9B4AA8654800}" type="presOf" srcId="{A4DC23A4-630D-4931-BCD3-7614D6F3EDF4}" destId="{8DB17890-B74F-4C07-BACB-95CBDD1619F5}" srcOrd="0" destOrd="0" presId="urn:microsoft.com/office/officeart/2005/8/layout/vList2"/>
    <dgm:cxn modelId="{4AED48F0-FBB7-4A25-A541-3FF585904817}" type="presOf" srcId="{F3DFCC0B-37B2-40DC-8E08-E31F7CE58595}" destId="{D4657339-3A41-4DBE-AB3B-AC0E8DC993D2}" srcOrd="0" destOrd="0" presId="urn:microsoft.com/office/officeart/2005/8/layout/vList2"/>
    <dgm:cxn modelId="{474AF99C-B8A5-4DD8-B892-279E6F5F60A6}" srcId="{3DEF4FAB-CD85-447D-BE57-FAAB879E2745}" destId="{A705A1EC-A9C4-41BD-B69E-B9B3F41EC696}" srcOrd="2" destOrd="0" parTransId="{24556474-CDB3-45FB-BE0D-A99B1F7B9A6F}" sibTransId="{E2C36FE4-B4F7-4BDF-85A5-37D88210C577}"/>
    <dgm:cxn modelId="{6951EA82-2F30-45DB-96AE-08CBCA848728}" type="presOf" srcId="{3DEF4FAB-CD85-447D-BE57-FAAB879E2745}" destId="{366CFF4C-653E-45D4-AE61-241155FE0786}" srcOrd="0" destOrd="0" presId="urn:microsoft.com/office/officeart/2005/8/layout/vList2"/>
    <dgm:cxn modelId="{34F6E331-805C-436A-AD7F-A7ECB8A0E250}" srcId="{3DEF4FAB-CD85-447D-BE57-FAAB879E2745}" destId="{A4DC23A4-630D-4931-BCD3-7614D6F3EDF4}" srcOrd="3" destOrd="0" parTransId="{87F4083A-1C6F-4ABC-99D7-D5EAD9198153}" sibTransId="{BBA01FF3-6417-40B7-B435-1CD1B9195930}"/>
    <dgm:cxn modelId="{F716D9A2-DDE0-4AB9-A512-61C6F951D834}" type="presOf" srcId="{7AB16F3F-0989-4C0E-9905-A9D67F35F2CC}" destId="{1B8BF005-6C91-4647-A39D-F9F85C8F3EE5}" srcOrd="0" destOrd="0" presId="urn:microsoft.com/office/officeart/2005/8/layout/vList2"/>
    <dgm:cxn modelId="{B7E46D18-11CB-4208-8247-B80F3D77324F}" srcId="{3DEF4FAB-CD85-447D-BE57-FAAB879E2745}" destId="{7AB16F3F-0989-4C0E-9905-A9D67F35F2CC}" srcOrd="1" destOrd="0" parTransId="{8CEFF1A0-ED7F-4DC9-9A30-2D608BFD80BE}" sibTransId="{91559E8B-3835-44DE-BCBE-AB7F28DA4733}"/>
    <dgm:cxn modelId="{AE2C83BD-F10B-47CD-9193-BAB7A14E0344}" type="presOf" srcId="{A705A1EC-A9C4-41BD-B69E-B9B3F41EC696}" destId="{EB6AB509-998C-4715-9A32-FBC10FC03B88}" srcOrd="0" destOrd="0" presId="urn:microsoft.com/office/officeart/2005/8/layout/vList2"/>
    <dgm:cxn modelId="{6AC29029-99F9-4691-B845-C7C19FDFB66E}" type="presParOf" srcId="{366CFF4C-653E-45D4-AE61-241155FE0786}" destId="{D4657339-3A41-4DBE-AB3B-AC0E8DC993D2}" srcOrd="0" destOrd="0" presId="urn:microsoft.com/office/officeart/2005/8/layout/vList2"/>
    <dgm:cxn modelId="{5FC85372-D447-4949-B935-4C69F89EEBC7}" type="presParOf" srcId="{366CFF4C-653E-45D4-AE61-241155FE0786}" destId="{99C790DC-DC98-4B3C-AF3B-044168885870}" srcOrd="1" destOrd="0" presId="urn:microsoft.com/office/officeart/2005/8/layout/vList2"/>
    <dgm:cxn modelId="{341B49D3-E6FA-48A2-A044-5B2655DD5116}" type="presParOf" srcId="{366CFF4C-653E-45D4-AE61-241155FE0786}" destId="{1B8BF005-6C91-4647-A39D-F9F85C8F3EE5}" srcOrd="2" destOrd="0" presId="urn:microsoft.com/office/officeart/2005/8/layout/vList2"/>
    <dgm:cxn modelId="{D26C7F8A-A5CC-4E80-A8A7-CC2C493DEBA6}" type="presParOf" srcId="{366CFF4C-653E-45D4-AE61-241155FE0786}" destId="{9E3D5F6B-8DEE-44F3-BD54-C3F1AD9246C6}" srcOrd="3" destOrd="0" presId="urn:microsoft.com/office/officeart/2005/8/layout/vList2"/>
    <dgm:cxn modelId="{08609443-1808-4AF6-9C52-7366B4EC52B5}" type="presParOf" srcId="{366CFF4C-653E-45D4-AE61-241155FE0786}" destId="{EB6AB509-998C-4715-9A32-FBC10FC03B88}" srcOrd="4" destOrd="0" presId="urn:microsoft.com/office/officeart/2005/8/layout/vList2"/>
    <dgm:cxn modelId="{48F5281B-A31E-471A-AC37-41BAD45F81C1}" type="presParOf" srcId="{366CFF4C-653E-45D4-AE61-241155FE0786}" destId="{FF5A991C-E6AB-4B27-8B23-41DB4A79B0B9}" srcOrd="5" destOrd="0" presId="urn:microsoft.com/office/officeart/2005/8/layout/vList2"/>
    <dgm:cxn modelId="{79D0CFD8-5102-454C-9A0E-C30A2BCE7168}" type="presParOf" srcId="{366CFF4C-653E-45D4-AE61-241155FE0786}" destId="{8DB17890-B74F-4C07-BACB-95CBDD1619F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DD2D4C3B-FAE7-4364-A40B-965A51F47BEA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8F7F924-FC37-49DE-BC9A-80F54BF3B7E3}">
      <dgm:prSet/>
      <dgm:spPr/>
      <dgm:t>
        <a:bodyPr/>
        <a:lstStyle/>
        <a:p>
          <a:pPr rtl="0"/>
          <a:r>
            <a:rPr lang="uk-UA" b="0" i="1" baseline="0" smtClean="0"/>
            <a:t>0 - пряма;</a:t>
          </a:r>
          <a:endParaRPr lang="uk-UA"/>
        </a:p>
      </dgm:t>
    </dgm:pt>
    <dgm:pt modelId="{70793C8C-60B9-41E7-BA03-85CE9010A026}" type="parTrans" cxnId="{05C1581E-7A7D-4C1B-B83B-7B8672EE6012}">
      <dgm:prSet/>
      <dgm:spPr/>
      <dgm:t>
        <a:bodyPr/>
        <a:lstStyle/>
        <a:p>
          <a:endParaRPr lang="ru-RU"/>
        </a:p>
      </dgm:t>
    </dgm:pt>
    <dgm:pt modelId="{E6B5E38B-B340-49C4-A3FE-88D6E9AF732A}" type="sibTrans" cxnId="{05C1581E-7A7D-4C1B-B83B-7B8672EE6012}">
      <dgm:prSet/>
      <dgm:spPr/>
      <dgm:t>
        <a:bodyPr/>
        <a:lstStyle/>
        <a:p>
          <a:endParaRPr lang="ru-RU"/>
        </a:p>
      </dgm:t>
    </dgm:pt>
    <dgm:pt modelId="{D6DE05B1-6E9C-4E15-946A-AEDD5BB71F44}">
      <dgm:prSet/>
      <dgm:spPr/>
      <dgm:t>
        <a:bodyPr/>
        <a:lstStyle/>
        <a:p>
          <a:pPr rtl="0"/>
          <a:r>
            <a:rPr lang="uk-UA" b="0" i="0" baseline="0" smtClean="0"/>
            <a:t>1 - голка пряма із зігнутим кінцем;</a:t>
          </a:r>
          <a:endParaRPr lang="uk-UA"/>
        </a:p>
      </dgm:t>
    </dgm:pt>
    <dgm:pt modelId="{AC0004FB-8797-4D63-A6D8-5E353AB13037}" type="parTrans" cxnId="{966FC401-C5C3-417B-86E2-B0EDBDB6D297}">
      <dgm:prSet/>
      <dgm:spPr/>
      <dgm:t>
        <a:bodyPr/>
        <a:lstStyle/>
        <a:p>
          <a:endParaRPr lang="ru-RU"/>
        </a:p>
      </dgm:t>
    </dgm:pt>
    <dgm:pt modelId="{B5905251-8146-4BD7-91E9-80C8E30CC77B}" type="sibTrans" cxnId="{966FC401-C5C3-417B-86E2-B0EDBDB6D297}">
      <dgm:prSet/>
      <dgm:spPr/>
      <dgm:t>
        <a:bodyPr/>
        <a:lstStyle/>
        <a:p>
          <a:endParaRPr lang="ru-RU"/>
        </a:p>
      </dgm:t>
    </dgm:pt>
    <dgm:pt modelId="{51EA6A84-5778-435E-ABDC-2A9DC07B825C}">
      <dgm:prSet/>
      <dgm:spPr/>
      <dgm:t>
        <a:bodyPr/>
        <a:lstStyle/>
        <a:p>
          <a:pPr rtl="0"/>
          <a:r>
            <a:rPr lang="uk-UA" b="0" i="0" baseline="0" smtClean="0"/>
            <a:t>2 - голка, вигнута на 2/8 окружності;</a:t>
          </a:r>
          <a:endParaRPr lang="uk-UA"/>
        </a:p>
      </dgm:t>
    </dgm:pt>
    <dgm:pt modelId="{2E5E2471-C745-4023-8C37-1B0F63BEC6B9}" type="parTrans" cxnId="{35B3C115-A8DC-421D-9A28-1768BB69C884}">
      <dgm:prSet/>
      <dgm:spPr/>
      <dgm:t>
        <a:bodyPr/>
        <a:lstStyle/>
        <a:p>
          <a:endParaRPr lang="ru-RU"/>
        </a:p>
      </dgm:t>
    </dgm:pt>
    <dgm:pt modelId="{CBE5785D-D713-45B2-BF0B-7B1B9DECBC98}" type="sibTrans" cxnId="{35B3C115-A8DC-421D-9A28-1768BB69C884}">
      <dgm:prSet/>
      <dgm:spPr/>
      <dgm:t>
        <a:bodyPr/>
        <a:lstStyle/>
        <a:p>
          <a:endParaRPr lang="ru-RU"/>
        </a:p>
      </dgm:t>
    </dgm:pt>
    <dgm:pt modelId="{8EFD7C75-0D3D-42C4-9573-E49440559746}">
      <dgm:prSet/>
      <dgm:spPr/>
      <dgm:t>
        <a:bodyPr/>
        <a:lstStyle/>
        <a:p>
          <a:pPr rtl="0"/>
          <a:r>
            <a:rPr lang="uk-UA" b="0" i="0" baseline="0" smtClean="0"/>
            <a:t>3 - голка, вигнута на 3/8 окружності;</a:t>
          </a:r>
          <a:endParaRPr lang="uk-UA"/>
        </a:p>
      </dgm:t>
    </dgm:pt>
    <dgm:pt modelId="{12B72B6C-DA47-4A4A-9780-21D74ABAF873}" type="parTrans" cxnId="{6622A5C6-A093-4FD0-9827-6222E8261F6C}">
      <dgm:prSet/>
      <dgm:spPr/>
      <dgm:t>
        <a:bodyPr/>
        <a:lstStyle/>
        <a:p>
          <a:endParaRPr lang="ru-RU"/>
        </a:p>
      </dgm:t>
    </dgm:pt>
    <dgm:pt modelId="{4EDE2D8B-5C5F-42F9-B72E-A9C7CE2EFE45}" type="sibTrans" cxnId="{6622A5C6-A093-4FD0-9827-6222E8261F6C}">
      <dgm:prSet/>
      <dgm:spPr/>
      <dgm:t>
        <a:bodyPr/>
        <a:lstStyle/>
        <a:p>
          <a:endParaRPr lang="ru-RU"/>
        </a:p>
      </dgm:t>
    </dgm:pt>
    <dgm:pt modelId="{A4D06762-81D2-4A72-B1E2-779E65058D21}">
      <dgm:prSet/>
      <dgm:spPr/>
      <dgm:t>
        <a:bodyPr/>
        <a:lstStyle/>
        <a:p>
          <a:pPr rtl="0"/>
          <a:r>
            <a:rPr lang="uk-UA" b="0" i="0" baseline="0" smtClean="0"/>
            <a:t>4 - голка, вигнута на 4/8 окружності;</a:t>
          </a:r>
          <a:endParaRPr lang="uk-UA"/>
        </a:p>
      </dgm:t>
    </dgm:pt>
    <dgm:pt modelId="{422FF0DE-E607-430C-B83E-3C769F046C95}" type="parTrans" cxnId="{94ABE3C9-3FFE-4D11-A2FA-A075A24AAFE2}">
      <dgm:prSet/>
      <dgm:spPr/>
      <dgm:t>
        <a:bodyPr/>
        <a:lstStyle/>
        <a:p>
          <a:endParaRPr lang="ru-RU"/>
        </a:p>
      </dgm:t>
    </dgm:pt>
    <dgm:pt modelId="{120CE191-ACD6-4EF6-8D55-3183ED207A99}" type="sibTrans" cxnId="{94ABE3C9-3FFE-4D11-A2FA-A075A24AAFE2}">
      <dgm:prSet/>
      <dgm:spPr/>
      <dgm:t>
        <a:bodyPr/>
        <a:lstStyle/>
        <a:p>
          <a:endParaRPr lang="ru-RU"/>
        </a:p>
      </dgm:t>
    </dgm:pt>
    <dgm:pt modelId="{1A3C9F16-0651-4D18-8BFE-279954ACC194}">
      <dgm:prSet/>
      <dgm:spPr/>
      <dgm:t>
        <a:bodyPr/>
        <a:lstStyle/>
        <a:p>
          <a:pPr rtl="0"/>
          <a:r>
            <a:rPr lang="uk-UA" b="0" i="0" baseline="0" smtClean="0"/>
            <a:t>5 - голка, вигнута на 5/8 окружності;</a:t>
          </a:r>
          <a:endParaRPr lang="uk-UA"/>
        </a:p>
      </dgm:t>
    </dgm:pt>
    <dgm:pt modelId="{CC53B952-9F01-40C7-B2E0-CAC7A331E02A}" type="parTrans" cxnId="{F0AFE8BE-6EE6-42A6-AC87-FE107CEE1527}">
      <dgm:prSet/>
      <dgm:spPr/>
      <dgm:t>
        <a:bodyPr/>
        <a:lstStyle/>
        <a:p>
          <a:endParaRPr lang="ru-RU"/>
        </a:p>
      </dgm:t>
    </dgm:pt>
    <dgm:pt modelId="{0EC1FE36-1E34-4AA8-A0BA-7D753CC78613}" type="sibTrans" cxnId="{F0AFE8BE-6EE6-42A6-AC87-FE107CEE1527}">
      <dgm:prSet/>
      <dgm:spPr/>
      <dgm:t>
        <a:bodyPr/>
        <a:lstStyle/>
        <a:p>
          <a:endParaRPr lang="ru-RU"/>
        </a:p>
      </dgm:t>
    </dgm:pt>
    <dgm:pt modelId="{6AD91070-86C9-4B91-8F8F-C816632528DF}" type="pres">
      <dgm:prSet presAssocID="{DD2D4C3B-FAE7-4364-A40B-965A51F47B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80961F9-AF7D-4E2C-981D-20819FB657F2}" type="pres">
      <dgm:prSet presAssocID="{08F7F924-FC37-49DE-BC9A-80F54BF3B7E3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B90C82-F050-4983-ACCF-E1164D65531D}" type="pres">
      <dgm:prSet presAssocID="{E6B5E38B-B340-49C4-A3FE-88D6E9AF732A}" presName="spacer" presStyleCnt="0"/>
      <dgm:spPr/>
    </dgm:pt>
    <dgm:pt modelId="{DA0A758A-B9DE-4517-9ABE-B4FA67046343}" type="pres">
      <dgm:prSet presAssocID="{D6DE05B1-6E9C-4E15-946A-AEDD5BB71F44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422DEE-5256-4BBD-B8C0-DA2D2AC85EA3}" type="pres">
      <dgm:prSet presAssocID="{B5905251-8146-4BD7-91E9-80C8E30CC77B}" presName="spacer" presStyleCnt="0"/>
      <dgm:spPr/>
    </dgm:pt>
    <dgm:pt modelId="{FCF9A927-55EB-46D6-8ECC-3EE3C6E71775}" type="pres">
      <dgm:prSet presAssocID="{51EA6A84-5778-435E-ABDC-2A9DC07B825C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0010EA-5FEC-431D-BE8A-7D1EA63EED2D}" type="pres">
      <dgm:prSet presAssocID="{CBE5785D-D713-45B2-BF0B-7B1B9DECBC98}" presName="spacer" presStyleCnt="0"/>
      <dgm:spPr/>
    </dgm:pt>
    <dgm:pt modelId="{E6189154-74B9-472E-A600-A8FE4C3BA857}" type="pres">
      <dgm:prSet presAssocID="{8EFD7C75-0D3D-42C4-9573-E49440559746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56A879-92F5-43E8-B899-EC66728237B3}" type="pres">
      <dgm:prSet presAssocID="{4EDE2D8B-5C5F-42F9-B72E-A9C7CE2EFE45}" presName="spacer" presStyleCnt="0"/>
      <dgm:spPr/>
    </dgm:pt>
    <dgm:pt modelId="{557D07EF-457B-4F56-83A4-AC4E6596264C}" type="pres">
      <dgm:prSet presAssocID="{A4D06762-81D2-4A72-B1E2-779E65058D21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05C747-35C4-4874-82D9-E96ED9B37659}" type="pres">
      <dgm:prSet presAssocID="{120CE191-ACD6-4EF6-8D55-3183ED207A99}" presName="spacer" presStyleCnt="0"/>
      <dgm:spPr/>
    </dgm:pt>
    <dgm:pt modelId="{813C5D3B-4241-4967-A349-6170F7A00A75}" type="pres">
      <dgm:prSet presAssocID="{1A3C9F16-0651-4D18-8BFE-279954ACC194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DE4459-31E6-4AA2-A3EB-F84FD81B5AA5}" type="presOf" srcId="{8EFD7C75-0D3D-42C4-9573-E49440559746}" destId="{E6189154-74B9-472E-A600-A8FE4C3BA857}" srcOrd="0" destOrd="0" presId="urn:microsoft.com/office/officeart/2005/8/layout/vList2"/>
    <dgm:cxn modelId="{6622A5C6-A093-4FD0-9827-6222E8261F6C}" srcId="{DD2D4C3B-FAE7-4364-A40B-965A51F47BEA}" destId="{8EFD7C75-0D3D-42C4-9573-E49440559746}" srcOrd="3" destOrd="0" parTransId="{12B72B6C-DA47-4A4A-9780-21D74ABAF873}" sibTransId="{4EDE2D8B-5C5F-42F9-B72E-A9C7CE2EFE45}"/>
    <dgm:cxn modelId="{F0AFE8BE-6EE6-42A6-AC87-FE107CEE1527}" srcId="{DD2D4C3B-FAE7-4364-A40B-965A51F47BEA}" destId="{1A3C9F16-0651-4D18-8BFE-279954ACC194}" srcOrd="5" destOrd="0" parTransId="{CC53B952-9F01-40C7-B2E0-CAC7A331E02A}" sibTransId="{0EC1FE36-1E34-4AA8-A0BA-7D753CC78613}"/>
    <dgm:cxn modelId="{35B3C115-A8DC-421D-9A28-1768BB69C884}" srcId="{DD2D4C3B-FAE7-4364-A40B-965A51F47BEA}" destId="{51EA6A84-5778-435E-ABDC-2A9DC07B825C}" srcOrd="2" destOrd="0" parTransId="{2E5E2471-C745-4023-8C37-1B0F63BEC6B9}" sibTransId="{CBE5785D-D713-45B2-BF0B-7B1B9DECBC98}"/>
    <dgm:cxn modelId="{966FC401-C5C3-417B-86E2-B0EDBDB6D297}" srcId="{DD2D4C3B-FAE7-4364-A40B-965A51F47BEA}" destId="{D6DE05B1-6E9C-4E15-946A-AEDD5BB71F44}" srcOrd="1" destOrd="0" parTransId="{AC0004FB-8797-4D63-A6D8-5E353AB13037}" sibTransId="{B5905251-8146-4BD7-91E9-80C8E30CC77B}"/>
    <dgm:cxn modelId="{AD49C37E-F41D-4DA6-8DFF-30C10FEA1BB1}" type="presOf" srcId="{1A3C9F16-0651-4D18-8BFE-279954ACC194}" destId="{813C5D3B-4241-4967-A349-6170F7A00A75}" srcOrd="0" destOrd="0" presId="urn:microsoft.com/office/officeart/2005/8/layout/vList2"/>
    <dgm:cxn modelId="{94ABE3C9-3FFE-4D11-A2FA-A075A24AAFE2}" srcId="{DD2D4C3B-FAE7-4364-A40B-965A51F47BEA}" destId="{A4D06762-81D2-4A72-B1E2-779E65058D21}" srcOrd="4" destOrd="0" parTransId="{422FF0DE-E607-430C-B83E-3C769F046C95}" sibTransId="{120CE191-ACD6-4EF6-8D55-3183ED207A99}"/>
    <dgm:cxn modelId="{05C1581E-7A7D-4C1B-B83B-7B8672EE6012}" srcId="{DD2D4C3B-FAE7-4364-A40B-965A51F47BEA}" destId="{08F7F924-FC37-49DE-BC9A-80F54BF3B7E3}" srcOrd="0" destOrd="0" parTransId="{70793C8C-60B9-41E7-BA03-85CE9010A026}" sibTransId="{E6B5E38B-B340-49C4-A3FE-88D6E9AF732A}"/>
    <dgm:cxn modelId="{86F11B13-0670-471E-844C-209FFB5872FF}" type="presOf" srcId="{A4D06762-81D2-4A72-B1E2-779E65058D21}" destId="{557D07EF-457B-4F56-83A4-AC4E6596264C}" srcOrd="0" destOrd="0" presId="urn:microsoft.com/office/officeart/2005/8/layout/vList2"/>
    <dgm:cxn modelId="{FA10136F-4709-4F28-B0CE-457D0512083B}" type="presOf" srcId="{DD2D4C3B-FAE7-4364-A40B-965A51F47BEA}" destId="{6AD91070-86C9-4B91-8F8F-C816632528DF}" srcOrd="0" destOrd="0" presId="urn:microsoft.com/office/officeart/2005/8/layout/vList2"/>
    <dgm:cxn modelId="{AC5B1F1C-768E-4738-A7A6-03F4068F4097}" type="presOf" srcId="{D6DE05B1-6E9C-4E15-946A-AEDD5BB71F44}" destId="{DA0A758A-B9DE-4517-9ABE-B4FA67046343}" srcOrd="0" destOrd="0" presId="urn:microsoft.com/office/officeart/2005/8/layout/vList2"/>
    <dgm:cxn modelId="{AB80304F-BA1E-4172-A6E7-1A1B05C9606C}" type="presOf" srcId="{08F7F924-FC37-49DE-BC9A-80F54BF3B7E3}" destId="{980961F9-AF7D-4E2C-981D-20819FB657F2}" srcOrd="0" destOrd="0" presId="urn:microsoft.com/office/officeart/2005/8/layout/vList2"/>
    <dgm:cxn modelId="{BD76D5A6-6CF0-4777-A6D6-F8752B363D6D}" type="presOf" srcId="{51EA6A84-5778-435E-ABDC-2A9DC07B825C}" destId="{FCF9A927-55EB-46D6-8ECC-3EE3C6E71775}" srcOrd="0" destOrd="0" presId="urn:microsoft.com/office/officeart/2005/8/layout/vList2"/>
    <dgm:cxn modelId="{CEA3D1C5-9E42-49E4-9AB1-EC587CCDA76C}" type="presParOf" srcId="{6AD91070-86C9-4B91-8F8F-C816632528DF}" destId="{980961F9-AF7D-4E2C-981D-20819FB657F2}" srcOrd="0" destOrd="0" presId="urn:microsoft.com/office/officeart/2005/8/layout/vList2"/>
    <dgm:cxn modelId="{AD96052F-F125-4130-9EC0-F5311D251D31}" type="presParOf" srcId="{6AD91070-86C9-4B91-8F8F-C816632528DF}" destId="{35B90C82-F050-4983-ACCF-E1164D65531D}" srcOrd="1" destOrd="0" presId="urn:microsoft.com/office/officeart/2005/8/layout/vList2"/>
    <dgm:cxn modelId="{FFF35A10-B103-4D7D-930C-3E031D1D5CD2}" type="presParOf" srcId="{6AD91070-86C9-4B91-8F8F-C816632528DF}" destId="{DA0A758A-B9DE-4517-9ABE-B4FA67046343}" srcOrd="2" destOrd="0" presId="urn:microsoft.com/office/officeart/2005/8/layout/vList2"/>
    <dgm:cxn modelId="{7AC2F92F-FC50-44C7-9CE3-FDB0BDFBF974}" type="presParOf" srcId="{6AD91070-86C9-4B91-8F8F-C816632528DF}" destId="{2F422DEE-5256-4BBD-B8C0-DA2D2AC85EA3}" srcOrd="3" destOrd="0" presId="urn:microsoft.com/office/officeart/2005/8/layout/vList2"/>
    <dgm:cxn modelId="{6BE22C92-0913-4DFB-8C8A-D8EACBCA0B85}" type="presParOf" srcId="{6AD91070-86C9-4B91-8F8F-C816632528DF}" destId="{FCF9A927-55EB-46D6-8ECC-3EE3C6E71775}" srcOrd="4" destOrd="0" presId="urn:microsoft.com/office/officeart/2005/8/layout/vList2"/>
    <dgm:cxn modelId="{E4D6A227-EA22-49BB-B674-A5C57A463EA8}" type="presParOf" srcId="{6AD91070-86C9-4B91-8F8F-C816632528DF}" destId="{DC0010EA-5FEC-431D-BE8A-7D1EA63EED2D}" srcOrd="5" destOrd="0" presId="urn:microsoft.com/office/officeart/2005/8/layout/vList2"/>
    <dgm:cxn modelId="{ED96F919-3231-4C2F-ACCB-A658C345535D}" type="presParOf" srcId="{6AD91070-86C9-4B91-8F8F-C816632528DF}" destId="{E6189154-74B9-472E-A600-A8FE4C3BA857}" srcOrd="6" destOrd="0" presId="urn:microsoft.com/office/officeart/2005/8/layout/vList2"/>
    <dgm:cxn modelId="{11E5E5A4-AF02-4964-A160-8D191AC36CC7}" type="presParOf" srcId="{6AD91070-86C9-4B91-8F8F-C816632528DF}" destId="{4556A879-92F5-43E8-B899-EC66728237B3}" srcOrd="7" destOrd="0" presId="urn:microsoft.com/office/officeart/2005/8/layout/vList2"/>
    <dgm:cxn modelId="{B10752F1-51BE-4DD9-94C4-4F1F46AEB380}" type="presParOf" srcId="{6AD91070-86C9-4B91-8F8F-C816632528DF}" destId="{557D07EF-457B-4F56-83A4-AC4E6596264C}" srcOrd="8" destOrd="0" presId="urn:microsoft.com/office/officeart/2005/8/layout/vList2"/>
    <dgm:cxn modelId="{6A4E468D-F614-498F-AAA5-5EC02271BE92}" type="presParOf" srcId="{6AD91070-86C9-4B91-8F8F-C816632528DF}" destId="{5205C747-35C4-4874-82D9-E96ED9B37659}" srcOrd="9" destOrd="0" presId="urn:microsoft.com/office/officeart/2005/8/layout/vList2"/>
    <dgm:cxn modelId="{CB317E21-B064-416A-9B61-08FF46E54E5F}" type="presParOf" srcId="{6AD91070-86C9-4B91-8F8F-C816632528DF}" destId="{813C5D3B-4241-4967-A349-6170F7A00A75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F57987D0-220F-44FA-AB7B-DA7D70B479A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54FF238-4668-45F6-B100-380C754B30C3}">
      <dgm:prSet/>
      <dgm:spPr/>
      <dgm:t>
        <a:bodyPr/>
        <a:lstStyle/>
        <a:p>
          <a:pPr rtl="0"/>
          <a:r>
            <a:rPr lang="uk-UA" i="1" dirty="0" smtClean="0"/>
            <a:t>♦ </a:t>
          </a:r>
          <a:r>
            <a:rPr lang="uk-UA" dirty="0" smtClean="0"/>
            <a:t>1 - з розрізним вушком (пружне вушко)</a:t>
          </a:r>
          <a:endParaRPr lang="uk-UA" dirty="0"/>
        </a:p>
      </dgm:t>
    </dgm:pt>
    <dgm:pt modelId="{1BD6AE27-E9B6-4A35-A36B-9C48199AE9DA}" type="parTrans" cxnId="{486AA68F-3225-495F-84EB-E656A2A67B63}">
      <dgm:prSet/>
      <dgm:spPr/>
      <dgm:t>
        <a:bodyPr/>
        <a:lstStyle/>
        <a:p>
          <a:endParaRPr lang="ru-RU"/>
        </a:p>
      </dgm:t>
    </dgm:pt>
    <dgm:pt modelId="{8869E5E5-64A8-4C93-BC81-2F785ED4E9DC}" type="sibTrans" cxnId="{486AA68F-3225-495F-84EB-E656A2A67B63}">
      <dgm:prSet/>
      <dgm:spPr/>
      <dgm:t>
        <a:bodyPr/>
        <a:lstStyle/>
        <a:p>
          <a:endParaRPr lang="ru-RU"/>
        </a:p>
      </dgm:t>
    </dgm:pt>
    <dgm:pt modelId="{DDCA9FC9-0D2E-4658-993F-75E04CA2D63D}">
      <dgm:prSet/>
      <dgm:spPr/>
      <dgm:t>
        <a:bodyPr/>
        <a:lstStyle/>
        <a:p>
          <a:pPr rtl="0"/>
          <a:r>
            <a:rPr lang="uk-UA" smtClean="0"/>
            <a:t>2 - з нерозрізним вушком (непружне вушко).</a:t>
          </a:r>
          <a:endParaRPr lang="uk-UA"/>
        </a:p>
      </dgm:t>
    </dgm:pt>
    <dgm:pt modelId="{628005A5-3C94-4E40-BADD-EFBE06A74C13}" type="parTrans" cxnId="{970579C4-2C7F-4AD4-B556-2649A7067958}">
      <dgm:prSet/>
      <dgm:spPr/>
      <dgm:t>
        <a:bodyPr/>
        <a:lstStyle/>
        <a:p>
          <a:endParaRPr lang="ru-RU"/>
        </a:p>
      </dgm:t>
    </dgm:pt>
    <dgm:pt modelId="{F9975C90-4E17-433A-89F3-8422C6060232}" type="sibTrans" cxnId="{970579C4-2C7F-4AD4-B556-2649A7067958}">
      <dgm:prSet/>
      <dgm:spPr/>
      <dgm:t>
        <a:bodyPr/>
        <a:lstStyle/>
        <a:p>
          <a:endParaRPr lang="ru-RU"/>
        </a:p>
      </dgm:t>
    </dgm:pt>
    <dgm:pt modelId="{173AA565-AF9F-40FF-8651-96E0424F9AB2}" type="pres">
      <dgm:prSet presAssocID="{F57987D0-220F-44FA-AB7B-DA7D70B479A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553F613-E627-4655-9EA8-0BF1852607AD}" type="pres">
      <dgm:prSet presAssocID="{D54FF238-4668-45F6-B100-380C754B30C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23D202-8DE3-43F1-84B7-8690EA3B3B40}" type="pres">
      <dgm:prSet presAssocID="{8869E5E5-64A8-4C93-BC81-2F785ED4E9DC}" presName="spacer" presStyleCnt="0"/>
      <dgm:spPr/>
    </dgm:pt>
    <dgm:pt modelId="{472FB398-0DDA-4302-B4E4-7A7868090E70}" type="pres">
      <dgm:prSet presAssocID="{DDCA9FC9-0D2E-4658-993F-75E04CA2D63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0579C4-2C7F-4AD4-B556-2649A7067958}" srcId="{F57987D0-220F-44FA-AB7B-DA7D70B479AF}" destId="{DDCA9FC9-0D2E-4658-993F-75E04CA2D63D}" srcOrd="1" destOrd="0" parTransId="{628005A5-3C94-4E40-BADD-EFBE06A74C13}" sibTransId="{F9975C90-4E17-433A-89F3-8422C6060232}"/>
    <dgm:cxn modelId="{3A0A5227-61BD-4904-9B8A-DD07E1A89AE9}" type="presOf" srcId="{D54FF238-4668-45F6-B100-380C754B30C3}" destId="{E553F613-E627-4655-9EA8-0BF1852607AD}" srcOrd="0" destOrd="0" presId="urn:microsoft.com/office/officeart/2005/8/layout/vList2"/>
    <dgm:cxn modelId="{DD39D983-2655-4AF2-BEBB-913FA96F3349}" type="presOf" srcId="{DDCA9FC9-0D2E-4658-993F-75E04CA2D63D}" destId="{472FB398-0DDA-4302-B4E4-7A7868090E70}" srcOrd="0" destOrd="0" presId="urn:microsoft.com/office/officeart/2005/8/layout/vList2"/>
    <dgm:cxn modelId="{B9186926-DA56-49A3-86FA-60A6DDB0C3C2}" type="presOf" srcId="{F57987D0-220F-44FA-AB7B-DA7D70B479AF}" destId="{173AA565-AF9F-40FF-8651-96E0424F9AB2}" srcOrd="0" destOrd="0" presId="urn:microsoft.com/office/officeart/2005/8/layout/vList2"/>
    <dgm:cxn modelId="{486AA68F-3225-495F-84EB-E656A2A67B63}" srcId="{F57987D0-220F-44FA-AB7B-DA7D70B479AF}" destId="{D54FF238-4668-45F6-B100-380C754B30C3}" srcOrd="0" destOrd="0" parTransId="{1BD6AE27-E9B6-4A35-A36B-9C48199AE9DA}" sibTransId="{8869E5E5-64A8-4C93-BC81-2F785ED4E9DC}"/>
    <dgm:cxn modelId="{D7E68036-0127-4D39-B8D8-8C909326D24D}" type="presParOf" srcId="{173AA565-AF9F-40FF-8651-96E0424F9AB2}" destId="{E553F613-E627-4655-9EA8-0BF1852607AD}" srcOrd="0" destOrd="0" presId="urn:microsoft.com/office/officeart/2005/8/layout/vList2"/>
    <dgm:cxn modelId="{84F74738-6F2B-49CE-ACE0-3EC823AE6ED9}" type="presParOf" srcId="{173AA565-AF9F-40FF-8651-96E0424F9AB2}" destId="{AB23D202-8DE3-43F1-84B7-8690EA3B3B40}" srcOrd="1" destOrd="0" presId="urn:microsoft.com/office/officeart/2005/8/layout/vList2"/>
    <dgm:cxn modelId="{4BDD7698-C1C1-45DD-82B7-23F9E34774A1}" type="presParOf" srcId="{173AA565-AF9F-40FF-8651-96E0424F9AB2}" destId="{472FB398-0DDA-4302-B4E4-7A7868090E7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B35E6D51-C3FD-42C9-A2B6-6F0E8237AB23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78BE3B1B-6047-48A6-BABD-D9554060C5C4}">
      <dgm:prSet/>
      <dgm:spPr/>
      <dgm:t>
        <a:bodyPr/>
        <a:lstStyle/>
        <a:p>
          <a:pPr rtl="0"/>
          <a:r>
            <a:rPr lang="ru-RU" smtClean="0"/>
            <a:t>діаметр в мм;</a:t>
          </a:r>
          <a:endParaRPr lang="uk-UA"/>
        </a:p>
      </dgm:t>
    </dgm:pt>
    <dgm:pt modelId="{2252E4A4-C7B4-43DB-8112-CBBD1A058DB2}" type="parTrans" cxnId="{CF26875F-68D3-49E0-9479-D64E2D011D4B}">
      <dgm:prSet/>
      <dgm:spPr/>
      <dgm:t>
        <a:bodyPr/>
        <a:lstStyle/>
        <a:p>
          <a:endParaRPr lang="ru-RU"/>
        </a:p>
      </dgm:t>
    </dgm:pt>
    <dgm:pt modelId="{A4A1BD02-E65A-499A-9463-A3CB59285667}" type="sibTrans" cxnId="{CF26875F-68D3-49E0-9479-D64E2D011D4B}">
      <dgm:prSet/>
      <dgm:spPr/>
      <dgm:t>
        <a:bodyPr/>
        <a:lstStyle/>
        <a:p>
          <a:endParaRPr lang="ru-RU"/>
        </a:p>
      </dgm:t>
    </dgm:pt>
    <dgm:pt modelId="{1E8FC8FA-9495-460B-8E22-224E88A65BC6}">
      <dgm:prSet/>
      <dgm:spPr/>
      <dgm:t>
        <a:bodyPr/>
        <a:lstStyle/>
        <a:p>
          <a:pPr rtl="0"/>
          <a:r>
            <a:rPr lang="ru-RU" smtClean="0"/>
            <a:t>розвинена довжина в мм.</a:t>
          </a:r>
          <a:endParaRPr lang="uk-UA"/>
        </a:p>
      </dgm:t>
    </dgm:pt>
    <dgm:pt modelId="{1C981776-9600-460D-B71A-1170843BB0A8}" type="parTrans" cxnId="{44ED2F7D-101D-45D5-875F-A0D90C1FEAC2}">
      <dgm:prSet/>
      <dgm:spPr/>
      <dgm:t>
        <a:bodyPr/>
        <a:lstStyle/>
        <a:p>
          <a:endParaRPr lang="ru-RU"/>
        </a:p>
      </dgm:t>
    </dgm:pt>
    <dgm:pt modelId="{EC1AEF44-68B7-42E8-B64F-15E505E71DF8}" type="sibTrans" cxnId="{44ED2F7D-101D-45D5-875F-A0D90C1FEAC2}">
      <dgm:prSet/>
      <dgm:spPr/>
      <dgm:t>
        <a:bodyPr/>
        <a:lstStyle/>
        <a:p>
          <a:endParaRPr lang="ru-RU"/>
        </a:p>
      </dgm:t>
    </dgm:pt>
    <dgm:pt modelId="{FE77C6B4-37CE-4538-8136-A778EF7146AD}" type="pres">
      <dgm:prSet presAssocID="{B35E6D51-C3FD-42C9-A2B6-6F0E8237AB2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915533A-02B3-415A-A510-C834A5B442E7}" type="pres">
      <dgm:prSet presAssocID="{78BE3B1B-6047-48A6-BABD-D9554060C5C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417597-52EE-4526-BAF5-138FC5D9D55A}" type="pres">
      <dgm:prSet presAssocID="{A4A1BD02-E65A-499A-9463-A3CB59285667}" presName="spacer" presStyleCnt="0"/>
      <dgm:spPr/>
    </dgm:pt>
    <dgm:pt modelId="{213A74A3-C848-4F85-8240-7B4413D8A9D0}" type="pres">
      <dgm:prSet presAssocID="{1E8FC8FA-9495-460B-8E22-224E88A65BC6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4ED2F7D-101D-45D5-875F-A0D90C1FEAC2}" srcId="{B35E6D51-C3FD-42C9-A2B6-6F0E8237AB23}" destId="{1E8FC8FA-9495-460B-8E22-224E88A65BC6}" srcOrd="1" destOrd="0" parTransId="{1C981776-9600-460D-B71A-1170843BB0A8}" sibTransId="{EC1AEF44-68B7-42E8-B64F-15E505E71DF8}"/>
    <dgm:cxn modelId="{CF26875F-68D3-49E0-9479-D64E2D011D4B}" srcId="{B35E6D51-C3FD-42C9-A2B6-6F0E8237AB23}" destId="{78BE3B1B-6047-48A6-BABD-D9554060C5C4}" srcOrd="0" destOrd="0" parTransId="{2252E4A4-C7B4-43DB-8112-CBBD1A058DB2}" sibTransId="{A4A1BD02-E65A-499A-9463-A3CB59285667}"/>
    <dgm:cxn modelId="{FEC2D26C-C7A2-4080-9BAF-CAD8381757B9}" type="presOf" srcId="{B35E6D51-C3FD-42C9-A2B6-6F0E8237AB23}" destId="{FE77C6B4-37CE-4538-8136-A778EF7146AD}" srcOrd="0" destOrd="0" presId="urn:microsoft.com/office/officeart/2005/8/layout/vList2"/>
    <dgm:cxn modelId="{17EB4390-CD9F-4A13-A862-615773142FF2}" type="presOf" srcId="{1E8FC8FA-9495-460B-8E22-224E88A65BC6}" destId="{213A74A3-C848-4F85-8240-7B4413D8A9D0}" srcOrd="0" destOrd="0" presId="urn:microsoft.com/office/officeart/2005/8/layout/vList2"/>
    <dgm:cxn modelId="{14F45CF2-5F13-481D-A66A-B2E374037FD0}" type="presOf" srcId="{78BE3B1B-6047-48A6-BABD-D9554060C5C4}" destId="{D915533A-02B3-415A-A510-C834A5B442E7}" srcOrd="0" destOrd="0" presId="urn:microsoft.com/office/officeart/2005/8/layout/vList2"/>
    <dgm:cxn modelId="{ED4F4F8A-0E50-49A2-9CEA-7EBD393DB6FD}" type="presParOf" srcId="{FE77C6B4-37CE-4538-8136-A778EF7146AD}" destId="{D915533A-02B3-415A-A510-C834A5B442E7}" srcOrd="0" destOrd="0" presId="urn:microsoft.com/office/officeart/2005/8/layout/vList2"/>
    <dgm:cxn modelId="{BA117295-49DD-4E95-840E-B5D05B26426C}" type="presParOf" srcId="{FE77C6B4-37CE-4538-8136-A778EF7146AD}" destId="{53417597-52EE-4526-BAF5-138FC5D9D55A}" srcOrd="1" destOrd="0" presId="urn:microsoft.com/office/officeart/2005/8/layout/vList2"/>
    <dgm:cxn modelId="{39C9280B-6566-4CC0-B553-49481298B6D9}" type="presParOf" srcId="{FE77C6B4-37CE-4538-8136-A778EF7146AD}" destId="{213A74A3-C848-4F85-8240-7B4413D8A9D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1AC74C42-D69E-4356-9706-841565E6782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FA93502-E757-4CFF-A080-CAA540FFAC31}">
      <dgm:prSet/>
      <dgm:spPr/>
      <dgm:t>
        <a:bodyPr/>
        <a:lstStyle/>
        <a:p>
          <a:pPr rtl="0"/>
          <a:r>
            <a:rPr lang="uk-UA" dirty="0" smtClean="0"/>
            <a:t>А - з круглим вістрям (колючі)</a:t>
          </a:r>
          <a:endParaRPr lang="uk-UA" dirty="0"/>
        </a:p>
      </dgm:t>
    </dgm:pt>
    <dgm:pt modelId="{57F4DC09-D123-4BE3-98E1-F039F3785675}" type="parTrans" cxnId="{24E3BDCE-CAE9-43A8-9FF8-1148334A7013}">
      <dgm:prSet/>
      <dgm:spPr/>
      <dgm:t>
        <a:bodyPr/>
        <a:lstStyle/>
        <a:p>
          <a:endParaRPr lang="ru-RU"/>
        </a:p>
      </dgm:t>
    </dgm:pt>
    <dgm:pt modelId="{2702F689-9165-4DE0-B90C-7189A0E10603}" type="sibTrans" cxnId="{24E3BDCE-CAE9-43A8-9FF8-1148334A7013}">
      <dgm:prSet/>
      <dgm:spPr/>
      <dgm:t>
        <a:bodyPr/>
        <a:lstStyle/>
        <a:p>
          <a:endParaRPr lang="ru-RU"/>
        </a:p>
      </dgm:t>
    </dgm:pt>
    <dgm:pt modelId="{89BFC7B2-1FFA-49F7-B916-E130A9EE7DFB}">
      <dgm:prSet/>
      <dgm:spPr/>
      <dgm:t>
        <a:bodyPr/>
        <a:lstStyle/>
        <a:p>
          <a:pPr rtl="0"/>
          <a:r>
            <a:rPr lang="uk-UA" smtClean="0"/>
            <a:t>Б - з тригранним вістрям (колючо-ріжучі)</a:t>
          </a:r>
          <a:endParaRPr lang="uk-UA"/>
        </a:p>
      </dgm:t>
    </dgm:pt>
    <dgm:pt modelId="{70498107-9E66-41EA-9009-23FA13AED232}" type="parTrans" cxnId="{91C0A8EC-7920-4690-97DD-94E92A77A208}">
      <dgm:prSet/>
      <dgm:spPr/>
      <dgm:t>
        <a:bodyPr/>
        <a:lstStyle/>
        <a:p>
          <a:endParaRPr lang="ru-RU"/>
        </a:p>
      </dgm:t>
    </dgm:pt>
    <dgm:pt modelId="{12344476-8BCE-42E1-9413-CD6A4B0EC3F2}" type="sibTrans" cxnId="{91C0A8EC-7920-4690-97DD-94E92A77A208}">
      <dgm:prSet/>
      <dgm:spPr/>
      <dgm:t>
        <a:bodyPr/>
        <a:lstStyle/>
        <a:p>
          <a:endParaRPr lang="ru-RU"/>
        </a:p>
      </dgm:t>
    </dgm:pt>
    <dgm:pt modelId="{C50D44F0-58ED-42EC-A84E-7B094D466161}" type="pres">
      <dgm:prSet presAssocID="{1AC74C42-D69E-4356-9706-841565E6782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B894C1-CF75-4089-8E47-84B9B1EEB3F2}" type="pres">
      <dgm:prSet presAssocID="{BFA93502-E757-4CFF-A080-CAA540FFAC3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E2A4E8-D1DA-4ED8-A587-DE498F8A72A2}" type="pres">
      <dgm:prSet presAssocID="{2702F689-9165-4DE0-B90C-7189A0E10603}" presName="spacer" presStyleCnt="0"/>
      <dgm:spPr/>
    </dgm:pt>
    <dgm:pt modelId="{154CB49E-8F69-43B5-970E-0C3BF23CF7EA}" type="pres">
      <dgm:prSet presAssocID="{89BFC7B2-1FFA-49F7-B916-E130A9EE7DFB}" presName="parentText" presStyleLbl="node1" presStyleIdx="1" presStyleCnt="2" custLinFactY="65561" custLinFactNeighborX="-870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C0A8EC-7920-4690-97DD-94E92A77A208}" srcId="{1AC74C42-D69E-4356-9706-841565E6782B}" destId="{89BFC7B2-1FFA-49F7-B916-E130A9EE7DFB}" srcOrd="1" destOrd="0" parTransId="{70498107-9E66-41EA-9009-23FA13AED232}" sibTransId="{12344476-8BCE-42E1-9413-CD6A4B0EC3F2}"/>
    <dgm:cxn modelId="{24E3BDCE-CAE9-43A8-9FF8-1148334A7013}" srcId="{1AC74C42-D69E-4356-9706-841565E6782B}" destId="{BFA93502-E757-4CFF-A080-CAA540FFAC31}" srcOrd="0" destOrd="0" parTransId="{57F4DC09-D123-4BE3-98E1-F039F3785675}" sibTransId="{2702F689-9165-4DE0-B90C-7189A0E10603}"/>
    <dgm:cxn modelId="{8B110F24-D390-4C76-A1EE-380F4069118F}" type="presOf" srcId="{BFA93502-E757-4CFF-A080-CAA540FFAC31}" destId="{F3B894C1-CF75-4089-8E47-84B9B1EEB3F2}" srcOrd="0" destOrd="0" presId="urn:microsoft.com/office/officeart/2005/8/layout/vList2"/>
    <dgm:cxn modelId="{4DE0B267-2CB5-460E-8858-FB3BA49E22BF}" type="presOf" srcId="{1AC74C42-D69E-4356-9706-841565E6782B}" destId="{C50D44F0-58ED-42EC-A84E-7B094D466161}" srcOrd="0" destOrd="0" presId="urn:microsoft.com/office/officeart/2005/8/layout/vList2"/>
    <dgm:cxn modelId="{29034C73-7281-4BE1-A171-B4F703F56CF0}" type="presOf" srcId="{89BFC7B2-1FFA-49F7-B916-E130A9EE7DFB}" destId="{154CB49E-8F69-43B5-970E-0C3BF23CF7EA}" srcOrd="0" destOrd="0" presId="urn:microsoft.com/office/officeart/2005/8/layout/vList2"/>
    <dgm:cxn modelId="{DFA28E27-487F-4501-A239-2C9C921FF5E7}" type="presParOf" srcId="{C50D44F0-58ED-42EC-A84E-7B094D466161}" destId="{F3B894C1-CF75-4089-8E47-84B9B1EEB3F2}" srcOrd="0" destOrd="0" presId="urn:microsoft.com/office/officeart/2005/8/layout/vList2"/>
    <dgm:cxn modelId="{027AAE9D-9335-40C2-8E3A-6192A1CD3865}" type="presParOf" srcId="{C50D44F0-58ED-42EC-A84E-7B094D466161}" destId="{ACE2A4E8-D1DA-4ED8-A587-DE498F8A72A2}" srcOrd="1" destOrd="0" presId="urn:microsoft.com/office/officeart/2005/8/layout/vList2"/>
    <dgm:cxn modelId="{BA49AD18-067A-4F43-AEA3-D73DD806F815}" type="presParOf" srcId="{C50D44F0-58ED-42EC-A84E-7B094D466161}" destId="{154CB49E-8F69-43B5-970E-0C3BF23CF7E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5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45849B9D-F23E-4118-9152-4B90ACA33337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ru-RU"/>
        </a:p>
      </dgm:t>
    </dgm:pt>
    <dgm:pt modelId="{D3372409-880F-4392-919F-CF2E6187BEA7}">
      <dgm:prSet/>
      <dgm:spPr/>
      <dgm:t>
        <a:bodyPr/>
        <a:lstStyle/>
        <a:p>
          <a:pPr rtl="0"/>
          <a:r>
            <a:rPr lang="uk-UA" smtClean="0"/>
            <a:t>Колюча хірургічна голка: циліндрична форма в поперечному перерізі і конічна заточка кінця голки. Використовують переважно при роботі з внутрішніми органами. Ці голки стандартно застосовують для накладення анастомозів, при з'єднанні м'яких однорідних тканин (м'язів, фасций, слизових оболонок і т. п.)</a:t>
          </a:r>
          <a:endParaRPr lang="uk-UA"/>
        </a:p>
      </dgm:t>
    </dgm:pt>
    <dgm:pt modelId="{583C02CD-BB98-4357-93D3-D6F3251C0E99}" type="parTrans" cxnId="{AC93C27A-4B56-4A79-87E1-7FB36D42F627}">
      <dgm:prSet/>
      <dgm:spPr/>
      <dgm:t>
        <a:bodyPr/>
        <a:lstStyle/>
        <a:p>
          <a:endParaRPr lang="ru-RU"/>
        </a:p>
      </dgm:t>
    </dgm:pt>
    <dgm:pt modelId="{B1BB3770-6C92-477A-A6C4-E8082AB3E571}" type="sibTrans" cxnId="{AC93C27A-4B56-4A79-87E1-7FB36D42F627}">
      <dgm:prSet/>
      <dgm:spPr/>
      <dgm:t>
        <a:bodyPr/>
        <a:lstStyle/>
        <a:p>
          <a:endParaRPr lang="ru-RU"/>
        </a:p>
      </dgm:t>
    </dgm:pt>
    <dgm:pt modelId="{1B4FEFE2-C8A1-473F-8708-334855BDB6F2}">
      <dgm:prSet/>
      <dgm:spPr/>
      <dgm:t>
        <a:bodyPr/>
        <a:lstStyle/>
        <a:p>
          <a:pPr rtl="0"/>
          <a:r>
            <a:rPr lang="uk-UA" dirty="0" smtClean="0"/>
            <a:t>Ріжуча хірургічна  голка: тригранна форма в поперечному перерізі і в залежності від напрямку однієї з граней догори або донизу називається ріжучою і </a:t>
          </a:r>
          <a:r>
            <a:rPr lang="uk-UA" dirty="0" err="1" smtClean="0"/>
            <a:t>зворотньо</a:t>
          </a:r>
          <a:r>
            <a:rPr lang="uk-UA" dirty="0" smtClean="0"/>
            <a:t>- ріжучою відповідно. Застосовується для зшивання щільних тканин, шкіри.</a:t>
          </a:r>
          <a:endParaRPr lang="uk-UA" dirty="0"/>
        </a:p>
      </dgm:t>
    </dgm:pt>
    <dgm:pt modelId="{2ADF268F-27D2-41D0-9860-5597EAB653BB}" type="parTrans" cxnId="{81139120-CA5B-4674-A283-67AE0150A173}">
      <dgm:prSet/>
      <dgm:spPr/>
      <dgm:t>
        <a:bodyPr/>
        <a:lstStyle/>
        <a:p>
          <a:endParaRPr lang="ru-RU"/>
        </a:p>
      </dgm:t>
    </dgm:pt>
    <dgm:pt modelId="{BDC9C1C8-A6F0-4C74-B006-1408025EA7B1}" type="sibTrans" cxnId="{81139120-CA5B-4674-A283-67AE0150A173}">
      <dgm:prSet/>
      <dgm:spPr/>
      <dgm:t>
        <a:bodyPr/>
        <a:lstStyle/>
        <a:p>
          <a:endParaRPr lang="ru-RU"/>
        </a:p>
      </dgm:t>
    </dgm:pt>
    <dgm:pt modelId="{9A2197D2-F943-4DD6-8DE3-CA9FCB49836F}" type="pres">
      <dgm:prSet presAssocID="{45849B9D-F23E-4118-9152-4B90ACA3333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8BD158-55F5-47E7-822B-5F22DDF4EF08}" type="pres">
      <dgm:prSet presAssocID="{D3372409-880F-4392-919F-CF2E6187BEA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4F44AD-AC61-4F45-AD3D-AD1C2E9D03AD}" type="pres">
      <dgm:prSet presAssocID="{B1BB3770-6C92-477A-A6C4-E8082AB3E571}" presName="spacer" presStyleCnt="0"/>
      <dgm:spPr/>
    </dgm:pt>
    <dgm:pt modelId="{13330376-B915-4D8E-BED5-1C99A8EFF6B9}" type="pres">
      <dgm:prSet presAssocID="{1B4FEFE2-C8A1-473F-8708-334855BDB6F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19968A-99F6-455C-84D4-2D2440F8F647}" type="presOf" srcId="{D3372409-880F-4392-919F-CF2E6187BEA7}" destId="{348BD158-55F5-47E7-822B-5F22DDF4EF08}" srcOrd="0" destOrd="0" presId="urn:microsoft.com/office/officeart/2005/8/layout/vList2"/>
    <dgm:cxn modelId="{81139120-CA5B-4674-A283-67AE0150A173}" srcId="{45849B9D-F23E-4118-9152-4B90ACA33337}" destId="{1B4FEFE2-C8A1-473F-8708-334855BDB6F2}" srcOrd="1" destOrd="0" parTransId="{2ADF268F-27D2-41D0-9860-5597EAB653BB}" sibTransId="{BDC9C1C8-A6F0-4C74-B006-1408025EA7B1}"/>
    <dgm:cxn modelId="{CC5AF07A-B4AD-4AAD-92D5-F6BFA8A8D985}" type="presOf" srcId="{1B4FEFE2-C8A1-473F-8708-334855BDB6F2}" destId="{13330376-B915-4D8E-BED5-1C99A8EFF6B9}" srcOrd="0" destOrd="0" presId="urn:microsoft.com/office/officeart/2005/8/layout/vList2"/>
    <dgm:cxn modelId="{AC93C27A-4B56-4A79-87E1-7FB36D42F627}" srcId="{45849B9D-F23E-4118-9152-4B90ACA33337}" destId="{D3372409-880F-4392-919F-CF2E6187BEA7}" srcOrd="0" destOrd="0" parTransId="{583C02CD-BB98-4357-93D3-D6F3251C0E99}" sibTransId="{B1BB3770-6C92-477A-A6C4-E8082AB3E571}"/>
    <dgm:cxn modelId="{AC8E063A-CE08-49B2-BF85-7CB0A03CE847}" type="presOf" srcId="{45849B9D-F23E-4118-9152-4B90ACA33337}" destId="{9A2197D2-F943-4DD6-8DE3-CA9FCB49836F}" srcOrd="0" destOrd="0" presId="urn:microsoft.com/office/officeart/2005/8/layout/vList2"/>
    <dgm:cxn modelId="{42CF17CC-73EF-48CD-B65D-033A216F1AF4}" type="presParOf" srcId="{9A2197D2-F943-4DD6-8DE3-CA9FCB49836F}" destId="{348BD158-55F5-47E7-822B-5F22DDF4EF08}" srcOrd="0" destOrd="0" presId="urn:microsoft.com/office/officeart/2005/8/layout/vList2"/>
    <dgm:cxn modelId="{BA653951-3472-464C-9CF5-3BB9ADDC7D27}" type="presParOf" srcId="{9A2197D2-F943-4DD6-8DE3-CA9FCB49836F}" destId="{754F44AD-AC61-4F45-AD3D-AD1C2E9D03AD}" srcOrd="1" destOrd="0" presId="urn:microsoft.com/office/officeart/2005/8/layout/vList2"/>
    <dgm:cxn modelId="{0BB838F2-AAD3-44E9-93B8-2EA14463B47D}" type="presParOf" srcId="{9A2197D2-F943-4DD6-8DE3-CA9FCB49836F}" destId="{13330376-B915-4D8E-BED5-1C99A8EFF6B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3103A280-1BF8-45F8-B76B-B2ABC98778A0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ru-RU"/>
        </a:p>
      </dgm:t>
    </dgm:pt>
    <dgm:pt modelId="{ED8B6BFA-7E37-4E7E-83D2-A22FAFB24588}">
      <dgm:prSet/>
      <dgm:spPr/>
      <dgm:t>
        <a:bodyPr/>
        <a:lstStyle/>
        <a:p>
          <a:pPr rtl="0"/>
          <a:r>
            <a:rPr lang="uk-UA" dirty="0" smtClean="0"/>
            <a:t>Голка хірургічна голка Таперкат: комбінація колючої і ріжучої голки; колюча голка з заточкою як у ріжучої . Застосовується  для зшивання з мінімальним травмуванням твердих тканин (апоневроз, судина з </a:t>
          </a:r>
          <a:r>
            <a:rPr lang="uk-UA" dirty="0" err="1" smtClean="0"/>
            <a:t>кальцифікатами</a:t>
          </a:r>
          <a:r>
            <a:rPr lang="uk-UA" dirty="0" smtClean="0"/>
            <a:t> і т. п.)</a:t>
          </a:r>
          <a:endParaRPr lang="uk-UA" dirty="0"/>
        </a:p>
      </dgm:t>
    </dgm:pt>
    <dgm:pt modelId="{C3B6F0B8-080B-4EA0-8A38-70AA30D9E8C0}" type="parTrans" cxnId="{ACC912CF-CFB0-4F86-8008-231EE296DA74}">
      <dgm:prSet/>
      <dgm:spPr/>
      <dgm:t>
        <a:bodyPr/>
        <a:lstStyle/>
        <a:p>
          <a:endParaRPr lang="ru-RU"/>
        </a:p>
      </dgm:t>
    </dgm:pt>
    <dgm:pt modelId="{B5273EAC-EF74-46A7-968A-B10503D5A978}" type="sibTrans" cxnId="{ACC912CF-CFB0-4F86-8008-231EE296DA74}">
      <dgm:prSet/>
      <dgm:spPr/>
      <dgm:t>
        <a:bodyPr/>
        <a:lstStyle/>
        <a:p>
          <a:endParaRPr lang="ru-RU"/>
        </a:p>
      </dgm:t>
    </dgm:pt>
    <dgm:pt modelId="{34CD1D4F-B936-468C-B7AA-155EE3BFC9C7}">
      <dgm:prSet/>
      <dgm:spPr/>
      <dgm:t>
        <a:bodyPr/>
        <a:lstStyle/>
        <a:p>
          <a:pPr rtl="0"/>
          <a:r>
            <a:rPr lang="uk-UA" noProof="0" dirty="0" smtClean="0"/>
            <a:t>Ланцетовидна хірургічна  голка: трохи сплющена (трапецевидна</a:t>
          </a:r>
          <a:r>
            <a:rPr lang="uk-UA" dirty="0" smtClean="0"/>
            <a:t>) голка з двосічним краями. Має кращу проникну здатність між тонкими шарами тканини, не пошкоджуючи їх. Використовується в офтальмології, мікрохірургії.</a:t>
          </a:r>
          <a:endParaRPr lang="uk-UA" dirty="0"/>
        </a:p>
      </dgm:t>
    </dgm:pt>
    <dgm:pt modelId="{8F35F857-3157-4216-AA47-4274B667F9C3}" type="parTrans" cxnId="{70EF7275-CEC3-416E-9D5D-26860AEDF8A7}">
      <dgm:prSet/>
      <dgm:spPr/>
      <dgm:t>
        <a:bodyPr/>
        <a:lstStyle/>
        <a:p>
          <a:endParaRPr lang="ru-RU"/>
        </a:p>
      </dgm:t>
    </dgm:pt>
    <dgm:pt modelId="{9CCC3847-9E3D-4E18-A972-EE307EAA22B7}" type="sibTrans" cxnId="{70EF7275-CEC3-416E-9D5D-26860AEDF8A7}">
      <dgm:prSet/>
      <dgm:spPr/>
      <dgm:t>
        <a:bodyPr/>
        <a:lstStyle/>
        <a:p>
          <a:endParaRPr lang="ru-RU"/>
        </a:p>
      </dgm:t>
    </dgm:pt>
    <dgm:pt modelId="{CA2422FF-F3BD-431D-AE44-5A6A8D4EB9AE}">
      <dgm:prSet/>
      <dgm:spPr/>
      <dgm:t>
        <a:bodyPr/>
        <a:lstStyle/>
        <a:p>
          <a:pPr rtl="0"/>
          <a:r>
            <a:rPr lang="uk-UA" dirty="0" smtClean="0"/>
            <a:t>Тупокінцева хірургічна голка: кругла голка з тупим кінцем (застосовується виключно для ушивання паренхіматозних органів, шийки матки, печінки і ін.) Наконечник  згладжений, не гострий, перетин являє собою коло.</a:t>
          </a:r>
          <a:endParaRPr lang="uk-UA" dirty="0"/>
        </a:p>
      </dgm:t>
    </dgm:pt>
    <dgm:pt modelId="{E71C00E6-F885-4661-834F-7712E40ADBC4}" type="parTrans" cxnId="{00D37BBC-AA01-41A9-BC8C-C3551E67811C}">
      <dgm:prSet/>
      <dgm:spPr/>
      <dgm:t>
        <a:bodyPr/>
        <a:lstStyle/>
        <a:p>
          <a:endParaRPr lang="ru-RU"/>
        </a:p>
      </dgm:t>
    </dgm:pt>
    <dgm:pt modelId="{D81B1BEF-5F81-4003-9800-4376C3FA7D72}" type="sibTrans" cxnId="{00D37BBC-AA01-41A9-BC8C-C3551E67811C}">
      <dgm:prSet/>
      <dgm:spPr/>
      <dgm:t>
        <a:bodyPr/>
        <a:lstStyle/>
        <a:p>
          <a:endParaRPr lang="ru-RU"/>
        </a:p>
      </dgm:t>
    </dgm:pt>
    <dgm:pt modelId="{186AEDC3-13EE-42BF-8CD3-7B123F1DB199}" type="pres">
      <dgm:prSet presAssocID="{3103A280-1BF8-45F8-B76B-B2ABC98778A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7E91F7-591B-416A-AAB7-7EDFA7270A74}" type="pres">
      <dgm:prSet presAssocID="{ED8B6BFA-7E37-4E7E-83D2-A22FAFB2458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EBE033-CB96-47C1-A2F5-97D4CF177025}" type="pres">
      <dgm:prSet presAssocID="{B5273EAC-EF74-46A7-968A-B10503D5A978}" presName="spacer" presStyleCnt="0"/>
      <dgm:spPr/>
    </dgm:pt>
    <dgm:pt modelId="{DD72FCC0-658A-4387-A008-4B2B22F79E82}" type="pres">
      <dgm:prSet presAssocID="{34CD1D4F-B936-468C-B7AA-155EE3BFC9C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FA15F6-69E2-43C9-AF5C-33A51509BFC4}" type="pres">
      <dgm:prSet presAssocID="{9CCC3847-9E3D-4E18-A972-EE307EAA22B7}" presName="spacer" presStyleCnt="0"/>
      <dgm:spPr/>
    </dgm:pt>
    <dgm:pt modelId="{DFF2BCC4-F539-4858-A958-243C4E5E96EE}" type="pres">
      <dgm:prSet presAssocID="{CA2422FF-F3BD-431D-AE44-5A6A8D4EB9A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34BFF8-B9F9-415C-9F44-33662FE4C511}" type="presOf" srcId="{3103A280-1BF8-45F8-B76B-B2ABC98778A0}" destId="{186AEDC3-13EE-42BF-8CD3-7B123F1DB199}" srcOrd="0" destOrd="0" presId="urn:microsoft.com/office/officeart/2005/8/layout/vList2"/>
    <dgm:cxn modelId="{00D37BBC-AA01-41A9-BC8C-C3551E67811C}" srcId="{3103A280-1BF8-45F8-B76B-B2ABC98778A0}" destId="{CA2422FF-F3BD-431D-AE44-5A6A8D4EB9AE}" srcOrd="2" destOrd="0" parTransId="{E71C00E6-F885-4661-834F-7712E40ADBC4}" sibTransId="{D81B1BEF-5F81-4003-9800-4376C3FA7D72}"/>
    <dgm:cxn modelId="{70EF7275-CEC3-416E-9D5D-26860AEDF8A7}" srcId="{3103A280-1BF8-45F8-B76B-B2ABC98778A0}" destId="{34CD1D4F-B936-468C-B7AA-155EE3BFC9C7}" srcOrd="1" destOrd="0" parTransId="{8F35F857-3157-4216-AA47-4274B667F9C3}" sibTransId="{9CCC3847-9E3D-4E18-A972-EE307EAA22B7}"/>
    <dgm:cxn modelId="{E1ACE87B-99FE-49F4-8F62-75F7296B91B2}" type="presOf" srcId="{ED8B6BFA-7E37-4E7E-83D2-A22FAFB24588}" destId="{FB7E91F7-591B-416A-AAB7-7EDFA7270A74}" srcOrd="0" destOrd="0" presId="urn:microsoft.com/office/officeart/2005/8/layout/vList2"/>
    <dgm:cxn modelId="{F7BEAB3D-8E1B-400A-A5DE-A754F62BFC61}" type="presOf" srcId="{CA2422FF-F3BD-431D-AE44-5A6A8D4EB9AE}" destId="{DFF2BCC4-F539-4858-A958-243C4E5E96EE}" srcOrd="0" destOrd="0" presId="urn:microsoft.com/office/officeart/2005/8/layout/vList2"/>
    <dgm:cxn modelId="{4B3E6C23-4FC6-4BED-A2FC-A0182B044341}" type="presOf" srcId="{34CD1D4F-B936-468C-B7AA-155EE3BFC9C7}" destId="{DD72FCC0-658A-4387-A008-4B2B22F79E82}" srcOrd="0" destOrd="0" presId="urn:microsoft.com/office/officeart/2005/8/layout/vList2"/>
    <dgm:cxn modelId="{ACC912CF-CFB0-4F86-8008-231EE296DA74}" srcId="{3103A280-1BF8-45F8-B76B-B2ABC98778A0}" destId="{ED8B6BFA-7E37-4E7E-83D2-A22FAFB24588}" srcOrd="0" destOrd="0" parTransId="{C3B6F0B8-080B-4EA0-8A38-70AA30D9E8C0}" sibTransId="{B5273EAC-EF74-46A7-968A-B10503D5A978}"/>
    <dgm:cxn modelId="{E7B9E333-F3E0-4599-9467-7D4C24FA60EC}" type="presParOf" srcId="{186AEDC3-13EE-42BF-8CD3-7B123F1DB199}" destId="{FB7E91F7-591B-416A-AAB7-7EDFA7270A74}" srcOrd="0" destOrd="0" presId="urn:microsoft.com/office/officeart/2005/8/layout/vList2"/>
    <dgm:cxn modelId="{4B94759A-03E0-4C3F-88AF-4792F013488B}" type="presParOf" srcId="{186AEDC3-13EE-42BF-8CD3-7B123F1DB199}" destId="{AEEBE033-CB96-47C1-A2F5-97D4CF177025}" srcOrd="1" destOrd="0" presId="urn:microsoft.com/office/officeart/2005/8/layout/vList2"/>
    <dgm:cxn modelId="{7E35DC97-8920-44AB-8867-5B1CCBC1D350}" type="presParOf" srcId="{186AEDC3-13EE-42BF-8CD3-7B123F1DB199}" destId="{DD72FCC0-658A-4387-A008-4B2B22F79E82}" srcOrd="2" destOrd="0" presId="urn:microsoft.com/office/officeart/2005/8/layout/vList2"/>
    <dgm:cxn modelId="{1BF2BACB-6926-4091-A627-DCDDDAAAE09B}" type="presParOf" srcId="{186AEDC3-13EE-42BF-8CD3-7B123F1DB199}" destId="{D7FA15F6-69E2-43C9-AF5C-33A51509BFC4}" srcOrd="3" destOrd="0" presId="urn:microsoft.com/office/officeart/2005/8/layout/vList2"/>
    <dgm:cxn modelId="{3AD6899E-5F55-4CE2-9AA0-CB0EC7CC2492}" type="presParOf" srcId="{186AEDC3-13EE-42BF-8CD3-7B123F1DB199}" destId="{DFF2BCC4-F539-4858-A958-243C4E5E96E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9BDD238F-6974-4505-AF63-D454FECA2D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60C168-800C-43CA-9BA2-3CA36159855B}">
      <dgm:prSet/>
      <dgm:spPr/>
      <dgm:t>
        <a:bodyPr/>
        <a:lstStyle/>
        <a:p>
          <a:pPr rtl="0"/>
          <a:r>
            <a:rPr lang="uk-UA" smtClean="0"/>
            <a:t>Виготовляють</a:t>
          </a:r>
          <a:r>
            <a:rPr lang="ru-RU" smtClean="0"/>
            <a:t> голки з дроту вуглецевої сталі марки В 7А або В8А. Голки покривають тонким шаром хрому, що запобігає їх корозії. Вони проходять закалку, тому що повинні бути гострими і легко проколювати замшу товщиною 0,4-0,7 мм. Випускають в нестерильній поліетиленовій упаковці по 10 штук, які кладуть по 30 штук у картонні коробки. </a:t>
          </a:r>
          <a:r>
            <a:rPr lang="uk-UA" smtClean="0"/>
            <a:t>Стерилізуються вони сухожаровим  методом при температурі 180 ° С протягом 45 хв.</a:t>
          </a:r>
          <a:endParaRPr lang="uk-UA"/>
        </a:p>
      </dgm:t>
    </dgm:pt>
    <dgm:pt modelId="{1E3E3128-0815-4AA2-87B1-37E1E935F07B}" type="parTrans" cxnId="{E4A82B64-1760-48AC-B644-9940C6FEB1B2}">
      <dgm:prSet/>
      <dgm:spPr/>
      <dgm:t>
        <a:bodyPr/>
        <a:lstStyle/>
        <a:p>
          <a:endParaRPr lang="ru-RU"/>
        </a:p>
      </dgm:t>
    </dgm:pt>
    <dgm:pt modelId="{7F12BF5E-067D-4231-BEDA-2696119FA595}" type="sibTrans" cxnId="{E4A82B64-1760-48AC-B644-9940C6FEB1B2}">
      <dgm:prSet/>
      <dgm:spPr/>
      <dgm:t>
        <a:bodyPr/>
        <a:lstStyle/>
        <a:p>
          <a:endParaRPr lang="ru-RU"/>
        </a:p>
      </dgm:t>
    </dgm:pt>
    <dgm:pt modelId="{07300181-82E3-4CF8-AAAC-CCE8A264FA78}" type="pres">
      <dgm:prSet presAssocID="{9BDD238F-6974-4505-AF63-D454FECA2D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C32191-AE0C-431F-AD84-BEBA549E8F8D}" type="pres">
      <dgm:prSet presAssocID="{A160C168-800C-43CA-9BA2-3CA36159855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3F341C-9ADE-4A8E-B04A-68BAB4E7D146}" type="presOf" srcId="{A160C168-800C-43CA-9BA2-3CA36159855B}" destId="{1AC32191-AE0C-431F-AD84-BEBA549E8F8D}" srcOrd="0" destOrd="0" presId="urn:microsoft.com/office/officeart/2005/8/layout/vList2"/>
    <dgm:cxn modelId="{E4A82B64-1760-48AC-B644-9940C6FEB1B2}" srcId="{9BDD238F-6974-4505-AF63-D454FECA2DC5}" destId="{A160C168-800C-43CA-9BA2-3CA36159855B}" srcOrd="0" destOrd="0" parTransId="{1E3E3128-0815-4AA2-87B1-37E1E935F07B}" sibTransId="{7F12BF5E-067D-4231-BEDA-2696119FA595}"/>
    <dgm:cxn modelId="{EBAC9F94-FFD8-4C86-B76D-8699F0FBCDBC}" type="presOf" srcId="{9BDD238F-6974-4505-AF63-D454FECA2DC5}" destId="{07300181-82E3-4CF8-AAAC-CCE8A264FA78}" srcOrd="0" destOrd="0" presId="urn:microsoft.com/office/officeart/2005/8/layout/vList2"/>
    <dgm:cxn modelId="{FFE735C3-5C88-4AE8-9199-3B376908DE75}" type="presParOf" srcId="{07300181-82E3-4CF8-AAAC-CCE8A264FA78}" destId="{1AC32191-AE0C-431F-AD84-BEBA549E8F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68BFDB5B-2C88-497F-861D-656E53BE187D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1996656B-36B7-4E4A-AAFF-7A018831ECDD}">
      <dgm:prSet/>
      <dgm:spPr/>
      <dgm:t>
        <a:bodyPr/>
        <a:lstStyle/>
        <a:p>
          <a:pPr rtl="0"/>
          <a:r>
            <a:rPr lang="uk-UA" dirty="0" smtClean="0"/>
            <a:t>Атравматичні шовні матеріали являють собою комбінацію голки і нитки, при цьому голка надійно прикріплена до нитки, що дозволяє знизити травмування тканин. Атравматична голка являє собою сталевий стрижень прямій чи вигнутій форми, має з одного кінця заточку, а на протилежному - трубку, в яку міцно завальцьовують один з кінців нитки (лігатури).</a:t>
          </a:r>
          <a:endParaRPr lang="uk-UA" dirty="0"/>
        </a:p>
      </dgm:t>
    </dgm:pt>
    <dgm:pt modelId="{3EB2B323-4BFB-40CB-8591-551DD37AD7EB}" type="parTrans" cxnId="{25668368-7ADD-44CC-ACBC-5E9DE879AD27}">
      <dgm:prSet/>
      <dgm:spPr/>
      <dgm:t>
        <a:bodyPr/>
        <a:lstStyle/>
        <a:p>
          <a:endParaRPr lang="ru-RU"/>
        </a:p>
      </dgm:t>
    </dgm:pt>
    <dgm:pt modelId="{B6E48495-83B1-40DF-9569-9BA055B1A655}" type="sibTrans" cxnId="{25668368-7ADD-44CC-ACBC-5E9DE879AD27}">
      <dgm:prSet/>
      <dgm:spPr/>
      <dgm:t>
        <a:bodyPr/>
        <a:lstStyle/>
        <a:p>
          <a:endParaRPr lang="ru-RU"/>
        </a:p>
      </dgm:t>
    </dgm:pt>
    <dgm:pt modelId="{E38623E3-4372-4494-9C3D-8D83CBF0F179}" type="pres">
      <dgm:prSet presAssocID="{68BFDB5B-2C88-497F-861D-656E53BE187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506478-4C88-4910-B373-A50105B890A8}" type="pres">
      <dgm:prSet presAssocID="{1996656B-36B7-4E4A-AAFF-7A018831ECDD}" presName="parentText" presStyleLbl="node1" presStyleIdx="0" presStyleCnt="1" custScaleY="10212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7E31344-07FE-42CE-9164-8AC51652211F}" type="presOf" srcId="{1996656B-36B7-4E4A-AAFF-7A018831ECDD}" destId="{3C506478-4C88-4910-B373-A50105B890A8}" srcOrd="0" destOrd="0" presId="urn:microsoft.com/office/officeart/2005/8/layout/vList2"/>
    <dgm:cxn modelId="{25668368-7ADD-44CC-ACBC-5E9DE879AD27}" srcId="{68BFDB5B-2C88-497F-861D-656E53BE187D}" destId="{1996656B-36B7-4E4A-AAFF-7A018831ECDD}" srcOrd="0" destOrd="0" parTransId="{3EB2B323-4BFB-40CB-8591-551DD37AD7EB}" sibTransId="{B6E48495-83B1-40DF-9569-9BA055B1A655}"/>
    <dgm:cxn modelId="{D1871D64-16B3-46CD-9105-6C7C7BDB0A57}" type="presOf" srcId="{68BFDB5B-2C88-497F-861D-656E53BE187D}" destId="{E38623E3-4372-4494-9C3D-8D83CBF0F179}" srcOrd="0" destOrd="0" presId="urn:microsoft.com/office/officeart/2005/8/layout/vList2"/>
    <dgm:cxn modelId="{F45B9476-1328-4151-96D9-1616663B97D7}" type="presParOf" srcId="{E38623E3-4372-4494-9C3D-8D83CBF0F179}" destId="{3C506478-4C88-4910-B373-A50105B890A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AA0135B9-E680-4A08-A698-7198483AD564}" type="doc">
      <dgm:prSet loTypeId="urn:microsoft.com/office/officeart/2005/8/layout/vList2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393699F3-407B-4D56-BF62-36A989F0CA3D}">
      <dgm:prSet custT="1"/>
      <dgm:spPr/>
      <dgm:t>
        <a:bodyPr/>
        <a:lstStyle/>
        <a:p>
          <a:pPr rtl="0"/>
          <a:r>
            <a:rPr lang="uk-UA" sz="1800" dirty="0" smtClean="0"/>
            <a:t>Отвір для нитки свердлять променем лазера. Діаметр стержня голки підбирають якомога ближче до товщини нитки. Довжина атравматичних голок –від 4 до 75 мм, зовнішній діаметр- від 0,1 до 1,57 мм. </a:t>
          </a:r>
          <a:endParaRPr lang="uk-UA" sz="1800" dirty="0"/>
        </a:p>
      </dgm:t>
    </dgm:pt>
    <dgm:pt modelId="{3C026895-4C8F-41D3-AB5D-DBB38C69D689}" type="parTrans" cxnId="{140007CB-AB93-4CE3-BA36-A13887C4F114}">
      <dgm:prSet/>
      <dgm:spPr/>
      <dgm:t>
        <a:bodyPr/>
        <a:lstStyle/>
        <a:p>
          <a:endParaRPr lang="ru-RU"/>
        </a:p>
      </dgm:t>
    </dgm:pt>
    <dgm:pt modelId="{8C1C0B58-F5D6-432C-9F84-F4474B7BEFA2}" type="sibTrans" cxnId="{140007CB-AB93-4CE3-BA36-A13887C4F114}">
      <dgm:prSet/>
      <dgm:spPr/>
      <dgm:t>
        <a:bodyPr/>
        <a:lstStyle/>
        <a:p>
          <a:endParaRPr lang="ru-RU"/>
        </a:p>
      </dgm:t>
    </dgm:pt>
    <dgm:pt modelId="{42FD2BBF-BCE3-4B57-93C5-D1BE542C548C}">
      <dgm:prSet/>
      <dgm:spPr/>
      <dgm:t>
        <a:bodyPr/>
        <a:lstStyle/>
        <a:p>
          <a:pPr rtl="0"/>
          <a:r>
            <a:rPr lang="uk-UA" dirty="0" smtClean="0"/>
            <a:t>Атравматичні голки випускають з нитками з плетеного капронового або лавсанового шнура, які забарвлені в темний колір. На одній нитці може кріпитися одна або дві голки на обох кінцях нитки. Також випускають так звані голки « </a:t>
          </a:r>
          <a:r>
            <a:rPr lang="pl-PL" dirty="0" smtClean="0"/>
            <a:t>pop-off», </a:t>
          </a:r>
          <a:r>
            <a:rPr lang="uk-UA" dirty="0" smtClean="0"/>
            <a:t>які при різкому ривку відстібаються від нитки. Це зроблено для того, щоб не було потреби при зав'язуванні вузла зрізати голку.</a:t>
          </a:r>
          <a:endParaRPr lang="uk-UA" dirty="0"/>
        </a:p>
      </dgm:t>
    </dgm:pt>
    <dgm:pt modelId="{A6ED7820-CBBC-4696-8CD4-C07CC02E0DE7}" type="parTrans" cxnId="{768F9C36-AC17-4899-BC92-A417BF6ECCE0}">
      <dgm:prSet/>
      <dgm:spPr/>
      <dgm:t>
        <a:bodyPr/>
        <a:lstStyle/>
        <a:p>
          <a:endParaRPr lang="ru-RU"/>
        </a:p>
      </dgm:t>
    </dgm:pt>
    <dgm:pt modelId="{53943C85-2C6B-40EE-9C75-A0751528A3FC}" type="sibTrans" cxnId="{768F9C36-AC17-4899-BC92-A417BF6ECCE0}">
      <dgm:prSet/>
      <dgm:spPr/>
      <dgm:t>
        <a:bodyPr/>
        <a:lstStyle/>
        <a:p>
          <a:endParaRPr lang="ru-RU"/>
        </a:p>
      </dgm:t>
    </dgm:pt>
    <dgm:pt modelId="{664BB214-E728-4AAC-A443-507E5BEE7292}" type="pres">
      <dgm:prSet presAssocID="{AA0135B9-E680-4A08-A698-7198483AD56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04A3297-8E0F-477F-BD09-E5ECA93191CD}" type="pres">
      <dgm:prSet presAssocID="{393699F3-407B-4D56-BF62-36A989F0CA3D}" presName="parentText" presStyleLbl="node1" presStyleIdx="0" presStyleCnt="2" custScaleY="1110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87913A-516C-4BC9-AF21-6DDA2FC1ECC4}" type="pres">
      <dgm:prSet presAssocID="{8C1C0B58-F5D6-432C-9F84-F4474B7BEFA2}" presName="spacer" presStyleCnt="0"/>
      <dgm:spPr/>
    </dgm:pt>
    <dgm:pt modelId="{956EA4F0-AEF9-477F-AE32-D3A455220C8E}" type="pres">
      <dgm:prSet presAssocID="{42FD2BBF-BCE3-4B57-93C5-D1BE542C548C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1573AD-3D93-4E23-9877-9D811D0624D5}" type="presOf" srcId="{AA0135B9-E680-4A08-A698-7198483AD564}" destId="{664BB214-E728-4AAC-A443-507E5BEE7292}" srcOrd="0" destOrd="0" presId="urn:microsoft.com/office/officeart/2005/8/layout/vList2"/>
    <dgm:cxn modelId="{768F9C36-AC17-4899-BC92-A417BF6ECCE0}" srcId="{AA0135B9-E680-4A08-A698-7198483AD564}" destId="{42FD2BBF-BCE3-4B57-93C5-D1BE542C548C}" srcOrd="1" destOrd="0" parTransId="{A6ED7820-CBBC-4696-8CD4-C07CC02E0DE7}" sibTransId="{53943C85-2C6B-40EE-9C75-A0751528A3FC}"/>
    <dgm:cxn modelId="{543990E7-4F39-463A-A193-C1512BAB1F90}" type="presOf" srcId="{393699F3-407B-4D56-BF62-36A989F0CA3D}" destId="{E04A3297-8E0F-477F-BD09-E5ECA93191CD}" srcOrd="0" destOrd="0" presId="urn:microsoft.com/office/officeart/2005/8/layout/vList2"/>
    <dgm:cxn modelId="{C6B15D04-3E22-4ECA-8C99-0022A2FB8719}" type="presOf" srcId="{42FD2BBF-BCE3-4B57-93C5-D1BE542C548C}" destId="{956EA4F0-AEF9-477F-AE32-D3A455220C8E}" srcOrd="0" destOrd="0" presId="urn:microsoft.com/office/officeart/2005/8/layout/vList2"/>
    <dgm:cxn modelId="{140007CB-AB93-4CE3-BA36-A13887C4F114}" srcId="{AA0135B9-E680-4A08-A698-7198483AD564}" destId="{393699F3-407B-4D56-BF62-36A989F0CA3D}" srcOrd="0" destOrd="0" parTransId="{3C026895-4C8F-41D3-AB5D-DBB38C69D689}" sibTransId="{8C1C0B58-F5D6-432C-9F84-F4474B7BEFA2}"/>
    <dgm:cxn modelId="{05377CC4-DB62-44F0-902D-7224FF1D043D}" type="presParOf" srcId="{664BB214-E728-4AAC-A443-507E5BEE7292}" destId="{E04A3297-8E0F-477F-BD09-E5ECA93191CD}" srcOrd="0" destOrd="0" presId="urn:microsoft.com/office/officeart/2005/8/layout/vList2"/>
    <dgm:cxn modelId="{84F58468-CE83-4799-8B63-225A72DB657F}" type="presParOf" srcId="{664BB214-E728-4AAC-A443-507E5BEE7292}" destId="{EC87913A-516C-4BC9-AF21-6DDA2FC1ECC4}" srcOrd="1" destOrd="0" presId="urn:microsoft.com/office/officeart/2005/8/layout/vList2"/>
    <dgm:cxn modelId="{3580DD4E-5745-4E74-9F56-5D1166249834}" type="presParOf" srcId="{664BB214-E728-4AAC-A443-507E5BEE7292}" destId="{956EA4F0-AEF9-477F-AE32-D3A455220C8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F40B62B8-E90C-4A64-A6D3-BB0A3D8ECB5F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E6B4307-B1B9-42EF-BB2D-94B48E238EE6}">
      <dgm:prSet/>
      <dgm:spPr/>
      <dgm:t>
        <a:bodyPr/>
        <a:lstStyle/>
        <a:p>
          <a:pPr rtl="0"/>
          <a:r>
            <a:rPr lang="uk-UA" smtClean="0"/>
            <a:t>Атравматичні голки випускають стерильні і нестерильні, стерилізацію проводять радіаційним методом. У нестерильних голках нитки з голками намотують на пластинки, які не деформуються при стерилізації кип'ятінням. Голки закладають за намотану на платівку нитку, щоб остання не розмотувати в процесі стерилізації. Кінець нитки закріплюють в проріз пластинки. Голки укладають в пакети з пергаменту по 20 або 40 шт. Пакети укладають в коробку з картону. Для укладання та зберігання голок випускають голечник - невелика плоска металева коробка з кришкою, яку виготовляють з латуні, покривають нікелем або нержавіючої сталлю.</a:t>
          </a:r>
          <a:endParaRPr lang="uk-UA"/>
        </a:p>
      </dgm:t>
    </dgm:pt>
    <dgm:pt modelId="{3BEDADB7-8879-40E2-8995-76E2A9A380B0}" type="parTrans" cxnId="{33052D57-F958-4DB5-A416-0B7DA974C48B}">
      <dgm:prSet/>
      <dgm:spPr/>
      <dgm:t>
        <a:bodyPr/>
        <a:lstStyle/>
        <a:p>
          <a:endParaRPr lang="ru-RU"/>
        </a:p>
      </dgm:t>
    </dgm:pt>
    <dgm:pt modelId="{B974090F-2BD2-4AE6-949F-385B977CB4CE}" type="sibTrans" cxnId="{33052D57-F958-4DB5-A416-0B7DA974C48B}">
      <dgm:prSet/>
      <dgm:spPr/>
      <dgm:t>
        <a:bodyPr/>
        <a:lstStyle/>
        <a:p>
          <a:endParaRPr lang="ru-RU"/>
        </a:p>
      </dgm:t>
    </dgm:pt>
    <dgm:pt modelId="{57CBD207-19DD-4EE5-BE27-21F3D0363D07}" type="pres">
      <dgm:prSet presAssocID="{F40B62B8-E90C-4A64-A6D3-BB0A3D8ECB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2369D47-38CF-46C8-832F-65F2C718F10D}" type="pres">
      <dgm:prSet presAssocID="{2E6B4307-B1B9-42EF-BB2D-94B48E238EE6}" presName="parentText" presStyleLbl="node1" presStyleIdx="0" presStyleCnt="1" custScaleY="1018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8E2A0EE-054C-4444-BC2D-5E001893C009}" type="presOf" srcId="{2E6B4307-B1B9-42EF-BB2D-94B48E238EE6}" destId="{D2369D47-38CF-46C8-832F-65F2C718F10D}" srcOrd="0" destOrd="0" presId="urn:microsoft.com/office/officeart/2005/8/layout/vList2"/>
    <dgm:cxn modelId="{11D2E016-FFA0-4F99-A7ED-B8420BEEBE41}" type="presOf" srcId="{F40B62B8-E90C-4A64-A6D3-BB0A3D8ECB5F}" destId="{57CBD207-19DD-4EE5-BE27-21F3D0363D07}" srcOrd="0" destOrd="0" presId="urn:microsoft.com/office/officeart/2005/8/layout/vList2"/>
    <dgm:cxn modelId="{33052D57-F958-4DB5-A416-0B7DA974C48B}" srcId="{F40B62B8-E90C-4A64-A6D3-BB0A3D8ECB5F}" destId="{2E6B4307-B1B9-42EF-BB2D-94B48E238EE6}" srcOrd="0" destOrd="0" parTransId="{3BEDADB7-8879-40E2-8995-76E2A9A380B0}" sibTransId="{B974090F-2BD2-4AE6-949F-385B977CB4CE}"/>
    <dgm:cxn modelId="{6E130BDD-90AB-4903-891E-3420C8107101}" type="presParOf" srcId="{57CBD207-19DD-4EE5-BE27-21F3D0363D07}" destId="{D2369D47-38CF-46C8-832F-65F2C718F10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FE2FCC3A-785A-4452-BED8-2AF1A7A14CE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9C0C0693-B52C-4510-9D32-DBD69D27BAD7}">
      <dgm:prSet/>
      <dgm:spPr/>
      <dgm:t>
        <a:bodyPr/>
        <a:lstStyle/>
        <a:p>
          <a:pPr rtl="0"/>
          <a:r>
            <a:rPr lang="uk-UA" smtClean="0"/>
            <a:t>Атравматичні голки мають буквено-цифрове позначення. Перша буква позначає форму голки, а друга позначає її тип. Якщо в позначенні голки є третя і четверта літери, то вони позначають особливі характеристики голки. Цифри після букв вказують загальну довжину голки в міліметрах.</a:t>
          </a:r>
          <a:endParaRPr lang="uk-UA"/>
        </a:p>
      </dgm:t>
    </dgm:pt>
    <dgm:pt modelId="{5558B33B-419D-42AE-8D8F-C2E5CF87A856}" type="parTrans" cxnId="{454B89EB-9461-491B-9141-F43378583C4D}">
      <dgm:prSet/>
      <dgm:spPr/>
      <dgm:t>
        <a:bodyPr/>
        <a:lstStyle/>
        <a:p>
          <a:endParaRPr lang="ru-RU"/>
        </a:p>
      </dgm:t>
    </dgm:pt>
    <dgm:pt modelId="{105E6DE0-ABFF-4337-8CCA-9E3A8B1B9DDE}" type="sibTrans" cxnId="{454B89EB-9461-491B-9141-F43378583C4D}">
      <dgm:prSet/>
      <dgm:spPr/>
      <dgm:t>
        <a:bodyPr/>
        <a:lstStyle/>
        <a:p>
          <a:endParaRPr lang="ru-RU"/>
        </a:p>
      </dgm:t>
    </dgm:pt>
    <dgm:pt modelId="{4E6C0F7E-4C9E-49B0-A5C7-FF0D0CD6F882}" type="pres">
      <dgm:prSet presAssocID="{FE2FCC3A-785A-4452-BED8-2AF1A7A14C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86BED7-9682-4B5D-BF64-B7F9EFE9B996}" type="pres">
      <dgm:prSet presAssocID="{9C0C0693-B52C-4510-9D32-DBD69D27BAD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54B89EB-9461-491B-9141-F43378583C4D}" srcId="{FE2FCC3A-785A-4452-BED8-2AF1A7A14CE7}" destId="{9C0C0693-B52C-4510-9D32-DBD69D27BAD7}" srcOrd="0" destOrd="0" parTransId="{5558B33B-419D-42AE-8D8F-C2E5CF87A856}" sibTransId="{105E6DE0-ABFF-4337-8CCA-9E3A8B1B9DDE}"/>
    <dgm:cxn modelId="{D773787A-4605-44EE-99F7-8B7D3122849E}" type="presOf" srcId="{9C0C0693-B52C-4510-9D32-DBD69D27BAD7}" destId="{0886BED7-9682-4B5D-BF64-B7F9EFE9B996}" srcOrd="0" destOrd="0" presId="urn:microsoft.com/office/officeart/2005/8/layout/vList2"/>
    <dgm:cxn modelId="{C052E5D3-6352-4119-A075-983F8D829B2E}" type="presOf" srcId="{FE2FCC3A-785A-4452-BED8-2AF1A7A14CE7}" destId="{4E6C0F7E-4C9E-49B0-A5C7-FF0D0CD6F882}" srcOrd="0" destOrd="0" presId="urn:microsoft.com/office/officeart/2005/8/layout/vList2"/>
    <dgm:cxn modelId="{69CAA5D7-49DE-4636-92F4-D7C83D12EBB1}" type="presParOf" srcId="{4E6C0F7E-4C9E-49B0-A5C7-FF0D0CD6F882}" destId="{0886BED7-9682-4B5D-BF64-B7F9EFE9B9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D1FB6D05-7A91-488A-8AAA-F150B5994968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7032AB1B-AA9C-43FD-BC26-7B5B87D08683}">
      <dgm:prSet/>
      <dgm:spPr/>
      <dgm:t>
        <a:bodyPr/>
        <a:lstStyle/>
        <a:p>
          <a:pPr rtl="0"/>
          <a:r>
            <a:rPr lang="uk-UA" b="0" i="0" dirty="0" smtClean="0"/>
            <a:t>Призначені для підведення шовного матеріалу (лігатури) під кровоносні судини і протоки. Являють собою тонкий металевий стержень з роздвоєною робочою частиною, які  виготовляють з нержавіючої сталі марки  30Х13.</a:t>
          </a:r>
          <a:endParaRPr lang="uk-UA" dirty="0"/>
        </a:p>
      </dgm:t>
    </dgm:pt>
    <dgm:pt modelId="{D6123D5C-3C68-44C9-B8CE-A62301D0FF1D}" type="parTrans" cxnId="{63EC01CA-EC7F-45DF-A651-24D7EEC2CBD0}">
      <dgm:prSet/>
      <dgm:spPr/>
      <dgm:t>
        <a:bodyPr/>
        <a:lstStyle/>
        <a:p>
          <a:endParaRPr lang="ru-RU"/>
        </a:p>
      </dgm:t>
    </dgm:pt>
    <dgm:pt modelId="{677FEB97-7467-46A2-844D-EFE5AAF15100}" type="sibTrans" cxnId="{63EC01CA-EC7F-45DF-A651-24D7EEC2CBD0}">
      <dgm:prSet/>
      <dgm:spPr/>
      <dgm:t>
        <a:bodyPr/>
        <a:lstStyle/>
        <a:p>
          <a:endParaRPr lang="ru-RU"/>
        </a:p>
      </dgm:t>
    </dgm:pt>
    <dgm:pt modelId="{1EB643E0-A104-4F91-A631-B681AE5AB9DF}">
      <dgm:prSet/>
      <dgm:spPr/>
      <dgm:t>
        <a:bodyPr/>
        <a:lstStyle/>
        <a:p>
          <a:pPr rtl="0"/>
          <a:r>
            <a:rPr lang="uk-UA" b="0" i="0" smtClean="0"/>
            <a:t>Лігатурні голки можуть бути гострокінцевими та тупокінцевими. Гострокінцеві застосовують при необхідності проколювання тканин і перев‘язування артерії разом з прилеглими тканинами єдиним блоком, а тупокінцеві-для підведення лігатур піл судину після виконання оперативного доступу.</a:t>
          </a:r>
          <a:endParaRPr lang="uk-UA"/>
        </a:p>
      </dgm:t>
    </dgm:pt>
    <dgm:pt modelId="{945D974D-F184-422B-AF14-62A994453343}" type="parTrans" cxnId="{825592BC-3458-427C-AB9E-645884907151}">
      <dgm:prSet/>
      <dgm:spPr/>
      <dgm:t>
        <a:bodyPr/>
        <a:lstStyle/>
        <a:p>
          <a:endParaRPr lang="ru-RU"/>
        </a:p>
      </dgm:t>
    </dgm:pt>
    <dgm:pt modelId="{31927000-A0D7-4BF3-9CF0-D62F9BA5A3C0}" type="sibTrans" cxnId="{825592BC-3458-427C-AB9E-645884907151}">
      <dgm:prSet/>
      <dgm:spPr/>
      <dgm:t>
        <a:bodyPr/>
        <a:lstStyle/>
        <a:p>
          <a:endParaRPr lang="ru-RU"/>
        </a:p>
      </dgm:t>
    </dgm:pt>
    <dgm:pt modelId="{70C9D4DB-2854-4B64-A45A-734EC9CB65A2}" type="pres">
      <dgm:prSet presAssocID="{D1FB6D05-7A91-488A-8AAA-F150B599496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4C92AD8-8EB1-4C0A-8BD2-272FD9313BAD}" type="pres">
      <dgm:prSet presAssocID="{7032AB1B-AA9C-43FD-BC26-7B5B87D0868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DAFD14-0D95-4021-BC33-289960DA860A}" type="pres">
      <dgm:prSet presAssocID="{677FEB97-7467-46A2-844D-EFE5AAF15100}" presName="spacer" presStyleCnt="0"/>
      <dgm:spPr/>
    </dgm:pt>
    <dgm:pt modelId="{3F4696A0-C649-4742-B213-B9AACDD8B621}" type="pres">
      <dgm:prSet presAssocID="{1EB643E0-A104-4F91-A631-B681AE5AB9D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EC01CA-EC7F-45DF-A651-24D7EEC2CBD0}" srcId="{D1FB6D05-7A91-488A-8AAA-F150B5994968}" destId="{7032AB1B-AA9C-43FD-BC26-7B5B87D08683}" srcOrd="0" destOrd="0" parTransId="{D6123D5C-3C68-44C9-B8CE-A62301D0FF1D}" sibTransId="{677FEB97-7467-46A2-844D-EFE5AAF15100}"/>
    <dgm:cxn modelId="{825592BC-3458-427C-AB9E-645884907151}" srcId="{D1FB6D05-7A91-488A-8AAA-F150B5994968}" destId="{1EB643E0-A104-4F91-A631-B681AE5AB9DF}" srcOrd="1" destOrd="0" parTransId="{945D974D-F184-422B-AF14-62A994453343}" sibTransId="{31927000-A0D7-4BF3-9CF0-D62F9BA5A3C0}"/>
    <dgm:cxn modelId="{B80B9D69-B2F0-4847-BE57-112B0E73720A}" type="presOf" srcId="{7032AB1B-AA9C-43FD-BC26-7B5B87D08683}" destId="{04C92AD8-8EB1-4C0A-8BD2-272FD9313BAD}" srcOrd="0" destOrd="0" presId="urn:microsoft.com/office/officeart/2005/8/layout/vList2"/>
    <dgm:cxn modelId="{9501C67F-5139-43B9-8648-4EBA965547DC}" type="presOf" srcId="{1EB643E0-A104-4F91-A631-B681AE5AB9DF}" destId="{3F4696A0-C649-4742-B213-B9AACDD8B621}" srcOrd="0" destOrd="0" presId="urn:microsoft.com/office/officeart/2005/8/layout/vList2"/>
    <dgm:cxn modelId="{ED15748A-F786-4A8B-BBE0-551D550C995A}" type="presOf" srcId="{D1FB6D05-7A91-488A-8AAA-F150B5994968}" destId="{70C9D4DB-2854-4B64-A45A-734EC9CB65A2}" srcOrd="0" destOrd="0" presId="urn:microsoft.com/office/officeart/2005/8/layout/vList2"/>
    <dgm:cxn modelId="{1B2A260F-796E-48AA-80B0-3882B95ABA26}" type="presParOf" srcId="{70C9D4DB-2854-4B64-A45A-734EC9CB65A2}" destId="{04C92AD8-8EB1-4C0A-8BD2-272FD9313BAD}" srcOrd="0" destOrd="0" presId="urn:microsoft.com/office/officeart/2005/8/layout/vList2"/>
    <dgm:cxn modelId="{C1358014-71A9-4C82-89F8-F8C66BA665C2}" type="presParOf" srcId="{70C9D4DB-2854-4B64-A45A-734EC9CB65A2}" destId="{1FDAFD14-0D95-4021-BC33-289960DA860A}" srcOrd="1" destOrd="0" presId="urn:microsoft.com/office/officeart/2005/8/layout/vList2"/>
    <dgm:cxn modelId="{26473311-8621-4CF8-9877-26C0382AC8ED}" type="presParOf" srcId="{70C9D4DB-2854-4B64-A45A-734EC9CB65A2}" destId="{3F4696A0-C649-4742-B213-B9AACDD8B62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7F8EA0EA-53AF-462A-86A3-F93898A1C403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5BEDF730-C5F3-41E8-9098-FE37BFB980B6}">
      <dgm:prSet/>
      <dgm:spPr/>
      <dgm:t>
        <a:bodyPr/>
        <a:lstStyle/>
        <a:p>
          <a:pPr rtl="0"/>
          <a:r>
            <a:rPr lang="uk-UA" i="1" dirty="0" smtClean="0">
              <a:solidFill>
                <a:srgbClr val="0070C0"/>
              </a:solidFill>
            </a:rPr>
            <a:t>Лігатурна голка Купера</a:t>
          </a:r>
          <a:r>
            <a:rPr lang="uk-UA" dirty="0" smtClean="0">
              <a:solidFill>
                <a:srgbClr val="0070C0"/>
              </a:solidFill>
            </a:rPr>
            <a:t>  </a:t>
          </a:r>
          <a:r>
            <a:rPr lang="uk-UA" dirty="0" smtClean="0"/>
            <a:t>-  гострий хірургічний інструмент застосовують для глибоко розташованих судин. Довжина лігатури, що застосовується в голці, повинна бути в 1,5 рази більшою ніж довжина інструменту. За будовою відрізняється від голки Дешана вигином робочої частини в одній площині з рукояткою.</a:t>
          </a:r>
          <a:endParaRPr lang="uk-UA" dirty="0"/>
        </a:p>
      </dgm:t>
    </dgm:pt>
    <dgm:pt modelId="{B16B54C8-A2F0-4F5F-A9A2-0F34FA2C9E65}" type="parTrans" cxnId="{661693D3-5C27-4323-9A0F-4A0E20D63B85}">
      <dgm:prSet/>
      <dgm:spPr/>
      <dgm:t>
        <a:bodyPr/>
        <a:lstStyle/>
        <a:p>
          <a:endParaRPr lang="ru-RU"/>
        </a:p>
      </dgm:t>
    </dgm:pt>
    <dgm:pt modelId="{85D906C2-F426-4404-A6C6-952B839384F0}" type="sibTrans" cxnId="{661693D3-5C27-4323-9A0F-4A0E20D63B85}">
      <dgm:prSet/>
      <dgm:spPr/>
      <dgm:t>
        <a:bodyPr/>
        <a:lstStyle/>
        <a:p>
          <a:endParaRPr lang="ru-RU"/>
        </a:p>
      </dgm:t>
    </dgm:pt>
    <dgm:pt modelId="{80B521CA-A529-4AE0-BB62-302A031DE795}" type="pres">
      <dgm:prSet presAssocID="{7F8EA0EA-53AF-462A-86A3-F93898A1C40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431B198-04FF-4DF2-904E-2704BEA0F616}" type="pres">
      <dgm:prSet presAssocID="{5BEDF730-C5F3-41E8-9098-FE37BFB980B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61693D3-5C27-4323-9A0F-4A0E20D63B85}" srcId="{7F8EA0EA-53AF-462A-86A3-F93898A1C403}" destId="{5BEDF730-C5F3-41E8-9098-FE37BFB980B6}" srcOrd="0" destOrd="0" parTransId="{B16B54C8-A2F0-4F5F-A9A2-0F34FA2C9E65}" sibTransId="{85D906C2-F426-4404-A6C6-952B839384F0}"/>
    <dgm:cxn modelId="{67C73675-69A2-4999-8720-951FB0F14E9A}" type="presOf" srcId="{5BEDF730-C5F3-41E8-9098-FE37BFB980B6}" destId="{4431B198-04FF-4DF2-904E-2704BEA0F616}" srcOrd="0" destOrd="0" presId="urn:microsoft.com/office/officeart/2005/8/layout/vList2"/>
    <dgm:cxn modelId="{CB337226-B0DD-4D3D-B59E-4B10D8DCB308}" type="presOf" srcId="{7F8EA0EA-53AF-462A-86A3-F93898A1C403}" destId="{80B521CA-A529-4AE0-BB62-302A031DE795}" srcOrd="0" destOrd="0" presId="urn:microsoft.com/office/officeart/2005/8/layout/vList2"/>
    <dgm:cxn modelId="{8970909E-763F-4CFF-B228-ED944DB8E217}" type="presParOf" srcId="{80B521CA-A529-4AE0-BB62-302A031DE795}" destId="{4431B198-04FF-4DF2-904E-2704BEA0F61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DD75134E-C875-4730-93B4-D21CC871C2B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988D833-0954-4044-BFF2-0E8FAC4C838B}">
      <dgm:prSet/>
      <dgm:spPr/>
      <dgm:t>
        <a:bodyPr/>
        <a:lstStyle/>
        <a:p>
          <a:pPr rtl="0"/>
          <a:r>
            <a:rPr lang="uk-UA" dirty="0" smtClean="0">
              <a:solidFill>
                <a:srgbClr val="FF0000"/>
              </a:solidFill>
            </a:rPr>
            <a:t>Лігатурна голка Дешана </a:t>
          </a:r>
          <a:r>
            <a:rPr lang="uk-UA" dirty="0" smtClean="0"/>
            <a:t>– тупий хірургічний інструмент для підведення лігатури під кровоносні судини  та інші анатомічні утворення, які розташовані відносно поверхнево. Являє собою вигнутий (праворуч або ліворуч), стержень овального перетину з загостреним або трохи заокругленим кінцем, який має отвір для нитки. Випускають три номери , які відрізняються радіусами згину робочої частини(14, 17, 20 мм)</a:t>
          </a:r>
          <a:endParaRPr lang="uk-UA" dirty="0"/>
        </a:p>
      </dgm:t>
    </dgm:pt>
    <dgm:pt modelId="{29013321-1E8B-4B04-A736-EF31CEDB2C87}" type="parTrans" cxnId="{C3889A7D-9806-493F-8748-AE71FADBFF4B}">
      <dgm:prSet/>
      <dgm:spPr/>
      <dgm:t>
        <a:bodyPr/>
        <a:lstStyle/>
        <a:p>
          <a:endParaRPr lang="ru-RU"/>
        </a:p>
      </dgm:t>
    </dgm:pt>
    <dgm:pt modelId="{1F56B25E-5549-4777-8A9B-08D7C635BAF9}" type="sibTrans" cxnId="{C3889A7D-9806-493F-8748-AE71FADBFF4B}">
      <dgm:prSet/>
      <dgm:spPr/>
      <dgm:t>
        <a:bodyPr/>
        <a:lstStyle/>
        <a:p>
          <a:endParaRPr lang="ru-RU"/>
        </a:p>
      </dgm:t>
    </dgm:pt>
    <dgm:pt modelId="{42BDA99E-1AC4-4B78-B406-F3699AECC35E}" type="pres">
      <dgm:prSet presAssocID="{DD75134E-C875-4730-93B4-D21CC871C2B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3CEA12-30E1-44BB-B431-3ED9D2C312A5}" type="pres">
      <dgm:prSet presAssocID="{7988D833-0954-4044-BFF2-0E8FAC4C83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F56B81-5FBB-4D1E-809C-935EECE22B54}" type="presOf" srcId="{DD75134E-C875-4730-93B4-D21CC871C2B2}" destId="{42BDA99E-1AC4-4B78-B406-F3699AECC35E}" srcOrd="0" destOrd="0" presId="urn:microsoft.com/office/officeart/2005/8/layout/vList2"/>
    <dgm:cxn modelId="{C3889A7D-9806-493F-8748-AE71FADBFF4B}" srcId="{DD75134E-C875-4730-93B4-D21CC871C2B2}" destId="{7988D833-0954-4044-BFF2-0E8FAC4C838B}" srcOrd="0" destOrd="0" parTransId="{29013321-1E8B-4B04-A736-EF31CEDB2C87}" sibTransId="{1F56B25E-5549-4777-8A9B-08D7C635BAF9}"/>
    <dgm:cxn modelId="{2189BC04-D9A7-43B2-A148-571922A06898}" type="presOf" srcId="{7988D833-0954-4044-BFF2-0E8FAC4C838B}" destId="{823CEA12-30E1-44BB-B431-3ED9D2C312A5}" srcOrd="0" destOrd="0" presId="urn:microsoft.com/office/officeart/2005/8/layout/vList2"/>
    <dgm:cxn modelId="{AB3353F7-0B72-472C-A301-E5F83571CDD6}" type="presParOf" srcId="{42BDA99E-1AC4-4B78-B406-F3699AECC35E}" destId="{823CEA12-30E1-44BB-B431-3ED9D2C312A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707E224C-2FA8-4822-807C-71769838FEE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F1A3526C-BDB0-4C7C-9244-A026888129C3}">
      <dgm:prSet/>
      <dgm:spPr/>
      <dgm:t>
        <a:bodyPr/>
        <a:lstStyle/>
        <a:p>
          <a:pPr rtl="0"/>
          <a:r>
            <a:rPr lang="uk-UA" dirty="0" smtClean="0"/>
            <a:t>Вилки лігатурні представляють собою інструмент, призначений для спуску вузла лігатури при перев'язуванні судин в важкодоступних і глибоких порожнинах. Вузол в цьому випадку зав'язують навколо кровоспинного затискача, накладеного на судину, а потім вилкою спускають у глибину рани і затягують нею на судині.</a:t>
          </a:r>
          <a:endParaRPr lang="uk-UA" dirty="0"/>
        </a:p>
      </dgm:t>
    </dgm:pt>
    <dgm:pt modelId="{A3D5486F-C176-46E3-8D90-F5C48189F27D}" type="parTrans" cxnId="{40D8FA72-0C36-4064-A5F7-B1F297DC3D11}">
      <dgm:prSet/>
      <dgm:spPr/>
      <dgm:t>
        <a:bodyPr/>
        <a:lstStyle/>
        <a:p>
          <a:endParaRPr lang="ru-RU"/>
        </a:p>
      </dgm:t>
    </dgm:pt>
    <dgm:pt modelId="{B449CF25-6848-409A-97EF-4DB752C143EE}" type="sibTrans" cxnId="{40D8FA72-0C36-4064-A5F7-B1F297DC3D11}">
      <dgm:prSet/>
      <dgm:spPr/>
      <dgm:t>
        <a:bodyPr/>
        <a:lstStyle/>
        <a:p>
          <a:endParaRPr lang="ru-RU"/>
        </a:p>
      </dgm:t>
    </dgm:pt>
    <dgm:pt modelId="{0DC35E5B-9EEA-4BD1-8D43-882F52165A72}">
      <dgm:prSet/>
      <dgm:spPr/>
      <dgm:t>
        <a:bodyPr/>
        <a:lstStyle/>
        <a:p>
          <a:pPr rtl="0"/>
          <a:r>
            <a:rPr lang="uk-UA" smtClean="0"/>
            <a:t>Для підведення ниток з шовку і кетгуту при операціях на легенях використовується зонд-вилка Богуша.</a:t>
          </a:r>
          <a:endParaRPr lang="uk-UA"/>
        </a:p>
      </dgm:t>
    </dgm:pt>
    <dgm:pt modelId="{99B49625-A6E5-4CF6-9EC1-0C1C6616B190}" type="parTrans" cxnId="{17906655-5873-44C8-A93C-EB4CD15C09DD}">
      <dgm:prSet/>
      <dgm:spPr/>
      <dgm:t>
        <a:bodyPr/>
        <a:lstStyle/>
        <a:p>
          <a:endParaRPr lang="ru-RU"/>
        </a:p>
      </dgm:t>
    </dgm:pt>
    <dgm:pt modelId="{53983384-1705-42B7-8349-914614311015}" type="sibTrans" cxnId="{17906655-5873-44C8-A93C-EB4CD15C09DD}">
      <dgm:prSet/>
      <dgm:spPr/>
      <dgm:t>
        <a:bodyPr/>
        <a:lstStyle/>
        <a:p>
          <a:endParaRPr lang="ru-RU"/>
        </a:p>
      </dgm:t>
    </dgm:pt>
    <dgm:pt modelId="{E074E7D2-4FCA-4631-A7DE-64BFE0F40057}" type="pres">
      <dgm:prSet presAssocID="{707E224C-2FA8-4822-807C-71769838FEE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A59840-90C0-4C47-82A6-E26658C42D38}" type="pres">
      <dgm:prSet presAssocID="{F1A3526C-BDB0-4C7C-9244-A026888129C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D37A0E-B5C0-44CB-8532-062D834B2952}" type="pres">
      <dgm:prSet presAssocID="{B449CF25-6848-409A-97EF-4DB752C143EE}" presName="spacer" presStyleCnt="0"/>
      <dgm:spPr/>
    </dgm:pt>
    <dgm:pt modelId="{6E5CBB85-19A5-4A3E-891B-ED1BDAFD6C2A}" type="pres">
      <dgm:prSet presAssocID="{0DC35E5B-9EEA-4BD1-8D43-882F52165A7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D8FA72-0C36-4064-A5F7-B1F297DC3D11}" srcId="{707E224C-2FA8-4822-807C-71769838FEEE}" destId="{F1A3526C-BDB0-4C7C-9244-A026888129C3}" srcOrd="0" destOrd="0" parTransId="{A3D5486F-C176-46E3-8D90-F5C48189F27D}" sibTransId="{B449CF25-6848-409A-97EF-4DB752C143EE}"/>
    <dgm:cxn modelId="{7618C996-C2AA-46B2-8C0A-8B5577CC87FA}" type="presOf" srcId="{0DC35E5B-9EEA-4BD1-8D43-882F52165A72}" destId="{6E5CBB85-19A5-4A3E-891B-ED1BDAFD6C2A}" srcOrd="0" destOrd="0" presId="urn:microsoft.com/office/officeart/2005/8/layout/vList2"/>
    <dgm:cxn modelId="{9B9B3820-3056-4289-B07A-18A3D03D1BA7}" type="presOf" srcId="{707E224C-2FA8-4822-807C-71769838FEEE}" destId="{E074E7D2-4FCA-4631-A7DE-64BFE0F40057}" srcOrd="0" destOrd="0" presId="urn:microsoft.com/office/officeart/2005/8/layout/vList2"/>
    <dgm:cxn modelId="{64E5D72E-246A-466B-90E4-5D808AE8C922}" type="presOf" srcId="{F1A3526C-BDB0-4C7C-9244-A026888129C3}" destId="{28A59840-90C0-4C47-82A6-E26658C42D38}" srcOrd="0" destOrd="0" presId="urn:microsoft.com/office/officeart/2005/8/layout/vList2"/>
    <dgm:cxn modelId="{17906655-5873-44C8-A93C-EB4CD15C09DD}" srcId="{707E224C-2FA8-4822-807C-71769838FEEE}" destId="{0DC35E5B-9EEA-4BD1-8D43-882F52165A72}" srcOrd="1" destOrd="0" parTransId="{99B49625-A6E5-4CF6-9EC1-0C1C6616B190}" sibTransId="{53983384-1705-42B7-8349-914614311015}"/>
    <dgm:cxn modelId="{54A9BDD2-1FD2-4048-80CB-83CD81074BF9}" type="presParOf" srcId="{E074E7D2-4FCA-4631-A7DE-64BFE0F40057}" destId="{28A59840-90C0-4C47-82A6-E26658C42D38}" srcOrd="0" destOrd="0" presId="urn:microsoft.com/office/officeart/2005/8/layout/vList2"/>
    <dgm:cxn modelId="{AB8B1D78-1AC3-4EE4-A4F9-5E74A2F63B82}" type="presParOf" srcId="{E074E7D2-4FCA-4631-A7DE-64BFE0F40057}" destId="{E4D37A0E-B5C0-44CB-8532-062D834B2952}" srcOrd="1" destOrd="0" presId="urn:microsoft.com/office/officeart/2005/8/layout/vList2"/>
    <dgm:cxn modelId="{4FEAFD04-361F-4E77-9E70-C862044686FA}" type="presParOf" srcId="{E074E7D2-4FCA-4631-A7DE-64BFE0F40057}" destId="{6E5CBB85-19A5-4A3E-891B-ED1BDAFD6C2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53CE975F-C621-49B0-873F-F3C3DF175CF2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ru-RU"/>
        </a:p>
      </dgm:t>
    </dgm:pt>
    <dgm:pt modelId="{F6639B6C-1C3F-48F8-85EA-08C49C19AC72}">
      <dgm:prSet/>
      <dgm:spPr/>
      <dgm:t>
        <a:bodyPr/>
        <a:lstStyle/>
        <a:p>
          <a:pPr rtl="0"/>
          <a:r>
            <a:rPr lang="uk-UA" smtClean="0"/>
            <a:t>Лігатурні голки можуть бути гострокінцевими та тупокінцевими. Гострокінцеві застосовують при необхідності проколювання тканин і перев‘язування артерії разом з прилеглими тканинами єдиним блоком, а тупокінцеві-для підведення лігатур піл судину після виконання оперативного доступу.</a:t>
          </a:r>
          <a:endParaRPr lang="uk-UA"/>
        </a:p>
      </dgm:t>
    </dgm:pt>
    <dgm:pt modelId="{CF8F288E-40E0-4550-9F8C-6DFDF5EED9AB}" type="parTrans" cxnId="{AEF7075A-D435-407D-A0FA-35CEE5407B3C}">
      <dgm:prSet/>
      <dgm:spPr/>
      <dgm:t>
        <a:bodyPr/>
        <a:lstStyle/>
        <a:p>
          <a:endParaRPr lang="ru-RU"/>
        </a:p>
      </dgm:t>
    </dgm:pt>
    <dgm:pt modelId="{71E59131-83AF-440F-B062-E4F5D89CDB50}" type="sibTrans" cxnId="{AEF7075A-D435-407D-A0FA-35CEE5407B3C}">
      <dgm:prSet/>
      <dgm:spPr/>
      <dgm:t>
        <a:bodyPr/>
        <a:lstStyle/>
        <a:p>
          <a:endParaRPr lang="ru-RU"/>
        </a:p>
      </dgm:t>
    </dgm:pt>
    <dgm:pt modelId="{4DED595F-4950-4B8D-90F6-8D12F610F708}" type="pres">
      <dgm:prSet presAssocID="{53CE975F-C621-49B0-873F-F3C3DF175CF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081C198-6599-42F9-BBBA-AE6AD23D171E}" type="pres">
      <dgm:prSet presAssocID="{F6639B6C-1C3F-48F8-85EA-08C49C19AC7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DE68D03-EFFC-4E21-8EBD-08794C7625D7}" type="presOf" srcId="{F6639B6C-1C3F-48F8-85EA-08C49C19AC72}" destId="{0081C198-6599-42F9-BBBA-AE6AD23D171E}" srcOrd="0" destOrd="0" presId="urn:microsoft.com/office/officeart/2005/8/layout/vList2"/>
    <dgm:cxn modelId="{AEF7075A-D435-407D-A0FA-35CEE5407B3C}" srcId="{53CE975F-C621-49B0-873F-F3C3DF175CF2}" destId="{F6639B6C-1C3F-48F8-85EA-08C49C19AC72}" srcOrd="0" destOrd="0" parTransId="{CF8F288E-40E0-4550-9F8C-6DFDF5EED9AB}" sibTransId="{71E59131-83AF-440F-B062-E4F5D89CDB50}"/>
    <dgm:cxn modelId="{BF4570C2-EE0F-4A65-8019-201E10B2E22B}" type="presOf" srcId="{53CE975F-C621-49B0-873F-F3C3DF175CF2}" destId="{4DED595F-4950-4B8D-90F6-8D12F610F708}" srcOrd="0" destOrd="0" presId="urn:microsoft.com/office/officeart/2005/8/layout/vList2"/>
    <dgm:cxn modelId="{3E2D2C7D-3134-4D00-B453-FCA24A8B9C29}" type="presParOf" srcId="{4DED595F-4950-4B8D-90F6-8D12F610F708}" destId="{0081C198-6599-42F9-BBBA-AE6AD23D171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7F8EA0EA-53AF-462A-86A3-F93898A1C403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80B521CA-A529-4AE0-BB62-302A031DE795}" type="pres">
      <dgm:prSet presAssocID="{7F8EA0EA-53AF-462A-86A3-F93898A1C40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B337226-B0DD-4D3D-B59E-4B10D8DCB308}" type="presOf" srcId="{7F8EA0EA-53AF-462A-86A3-F93898A1C403}" destId="{80B521CA-A529-4AE0-BB62-302A031DE79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7F8EA0EA-53AF-462A-86A3-F93898A1C403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80B521CA-A529-4AE0-BB62-302A031DE795}" type="pres">
      <dgm:prSet presAssocID="{7F8EA0EA-53AF-462A-86A3-F93898A1C40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B337226-B0DD-4D3D-B59E-4B10D8DCB308}" type="presOf" srcId="{7F8EA0EA-53AF-462A-86A3-F93898A1C403}" destId="{80B521CA-A529-4AE0-BB62-302A031DE79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177349-4D3C-49C5-A984-616694E45934}">
      <dsp:nvSpPr>
        <dsp:cNvPr id="0" name=""/>
        <dsp:cNvSpPr/>
      </dsp:nvSpPr>
      <dsp:spPr>
        <a:xfrm>
          <a:off x="650959" y="1109"/>
          <a:ext cx="2974757" cy="1784854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Шовний матеріал призначений для перев`язування  окремих судин при кровотечі, а також для накладання хірургічних швів при зшиванні окремих анатомічних структур(шкіри , кісток, м’язів).</a:t>
          </a:r>
          <a:endParaRPr lang="uk-UA" sz="1600" kern="1200" dirty="0"/>
        </a:p>
      </dsp:txBody>
      <dsp:txXfrm>
        <a:off x="650959" y="1109"/>
        <a:ext cx="2974757" cy="1784854"/>
      </dsp:txXfrm>
    </dsp:sp>
    <dsp:sp modelId="{5D74AB73-9F3E-4B1E-975B-F200A9C7EE6B}">
      <dsp:nvSpPr>
        <dsp:cNvPr id="0" name=""/>
        <dsp:cNvSpPr/>
      </dsp:nvSpPr>
      <dsp:spPr>
        <a:xfrm>
          <a:off x="3923193" y="1109"/>
          <a:ext cx="2974757" cy="1784854"/>
        </a:xfrm>
        <a:prstGeom prst="rect">
          <a:avLst/>
        </a:prstGeom>
        <a:solidFill>
          <a:schemeClr val="accent2">
            <a:shade val="80000"/>
            <a:hueOff val="-80236"/>
            <a:satOff val="1694"/>
            <a:lumOff val="451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Розсмоктується (абсорбуючий) шовний матеріал: шовний матеріал, який зберігає функціональні властивості протягом періоду загоєння рани і виводиться потім з організму у вигляді продуктів деструкції.</a:t>
          </a:r>
          <a:endParaRPr lang="uk-UA" sz="1600" kern="1200" dirty="0"/>
        </a:p>
      </dsp:txBody>
      <dsp:txXfrm>
        <a:off x="3923193" y="1109"/>
        <a:ext cx="2974757" cy="1784854"/>
      </dsp:txXfrm>
    </dsp:sp>
    <dsp:sp modelId="{DA5EDAA8-5E7B-4FB9-8717-01BB9C71B2DC}">
      <dsp:nvSpPr>
        <dsp:cNvPr id="0" name=""/>
        <dsp:cNvSpPr/>
      </dsp:nvSpPr>
      <dsp:spPr>
        <a:xfrm>
          <a:off x="7195426" y="1109"/>
          <a:ext cx="2974757" cy="1784854"/>
        </a:xfrm>
        <a:prstGeom prst="rect">
          <a:avLst/>
        </a:prstGeom>
        <a:solidFill>
          <a:schemeClr val="accent2">
            <a:shade val="80000"/>
            <a:hueOff val="-160472"/>
            <a:satOff val="3389"/>
            <a:lumOff val="902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Не розсмоктується (неабсорбуючий) шовний матеріал: шовний матеріал, стійкий до впливу тканин і рідин організму і зберігає функціональні властивості протягом періоду загоєння рани.</a:t>
          </a:r>
          <a:endParaRPr lang="uk-UA" sz="1600" kern="1200" dirty="0"/>
        </a:p>
      </dsp:txBody>
      <dsp:txXfrm>
        <a:off x="7195426" y="1109"/>
        <a:ext cx="2974757" cy="1784854"/>
      </dsp:txXfrm>
    </dsp:sp>
    <dsp:sp modelId="{F9A637BC-C878-4236-A943-CB1D05FBB0CF}">
      <dsp:nvSpPr>
        <dsp:cNvPr id="0" name=""/>
        <dsp:cNvSpPr/>
      </dsp:nvSpPr>
      <dsp:spPr>
        <a:xfrm>
          <a:off x="650959" y="2083439"/>
          <a:ext cx="2974757" cy="1784854"/>
        </a:xfrm>
        <a:prstGeom prst="rect">
          <a:avLst/>
        </a:prstGeom>
        <a:solidFill>
          <a:schemeClr val="accent2">
            <a:shade val="80000"/>
            <a:hueOff val="-240708"/>
            <a:satOff val="5083"/>
            <a:lumOff val="1354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Голки хірургічні - призначені для зшивання тканин організму при хірургічних операціях і анатомічних розтинів.</a:t>
          </a:r>
          <a:endParaRPr lang="uk-UA" sz="1600" kern="1200" dirty="0"/>
        </a:p>
      </dsp:txBody>
      <dsp:txXfrm>
        <a:off x="650959" y="2083439"/>
        <a:ext cx="2974757" cy="1784854"/>
      </dsp:txXfrm>
    </dsp:sp>
    <dsp:sp modelId="{9F352489-E5AD-454D-B198-0E8773DD8B3F}">
      <dsp:nvSpPr>
        <dsp:cNvPr id="0" name=""/>
        <dsp:cNvSpPr/>
      </dsp:nvSpPr>
      <dsp:spPr>
        <a:xfrm>
          <a:off x="3923193" y="2083439"/>
          <a:ext cx="2974757" cy="1784854"/>
        </a:xfrm>
        <a:prstGeom prst="rect">
          <a:avLst/>
        </a:prstGeom>
        <a:solidFill>
          <a:schemeClr val="accent2">
            <a:shade val="80000"/>
            <a:hueOff val="-320943"/>
            <a:satOff val="6777"/>
            <a:lumOff val="1805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Голки атравматичні - проколюють голки з жорстко закріпленим шовним матеріалом, призначені для зшивання тканини організму при хірургічних операціях.</a:t>
          </a:r>
          <a:endParaRPr lang="uk-UA" sz="1600" kern="1200" dirty="0"/>
        </a:p>
      </dsp:txBody>
      <dsp:txXfrm>
        <a:off x="3923193" y="2083439"/>
        <a:ext cx="2974757" cy="1784854"/>
      </dsp:txXfrm>
    </dsp:sp>
    <dsp:sp modelId="{6485FFDD-03C2-4A7F-B6D0-0AAFC83A8DD4}">
      <dsp:nvSpPr>
        <dsp:cNvPr id="0" name=""/>
        <dsp:cNvSpPr/>
      </dsp:nvSpPr>
      <dsp:spPr>
        <a:xfrm>
          <a:off x="7195426" y="2083439"/>
          <a:ext cx="2974757" cy="1784854"/>
        </a:xfrm>
        <a:prstGeom prst="rect">
          <a:avLst/>
        </a:prstGeom>
        <a:solidFill>
          <a:schemeClr val="accent2">
            <a:shade val="80000"/>
            <a:hueOff val="-401179"/>
            <a:satOff val="8472"/>
            <a:lumOff val="2256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Голки лігатурні - призначені для підведення шовного матеріалу (лігатури) під кровоносні судини і протоки.</a:t>
          </a:r>
          <a:endParaRPr lang="uk-UA" sz="1600" kern="1200" dirty="0"/>
        </a:p>
      </dsp:txBody>
      <dsp:txXfrm>
        <a:off x="7195426" y="2083439"/>
        <a:ext cx="2974757" cy="1784854"/>
      </dsp:txXfrm>
    </dsp:sp>
    <dsp:sp modelId="{B1877604-C784-4944-B528-B14D30E6FDC1}">
      <dsp:nvSpPr>
        <dsp:cNvPr id="0" name=""/>
        <dsp:cNvSpPr/>
      </dsp:nvSpPr>
      <dsp:spPr>
        <a:xfrm>
          <a:off x="3923193" y="4165770"/>
          <a:ext cx="2974757" cy="1784854"/>
        </a:xfrm>
        <a:prstGeom prst="rect">
          <a:avLst/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Вилки лігатурні - інструмент для спускання вузла лігатури при перев'язці судин в важкодоступних місцях і глибоких порожнинах.</a:t>
          </a:r>
          <a:endParaRPr lang="uk-UA" sz="1600" kern="1200" dirty="0"/>
        </a:p>
      </dsp:txBody>
      <dsp:txXfrm>
        <a:off x="3923193" y="4165770"/>
        <a:ext cx="2974757" cy="17848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4333C0-D8C4-453E-8D43-C8F91F162943}">
      <dsp:nvSpPr>
        <dsp:cNvPr id="0" name=""/>
        <dsp:cNvSpPr/>
      </dsp:nvSpPr>
      <dsp:spPr>
        <a:xfrm>
          <a:off x="4981" y="252702"/>
          <a:ext cx="3982189" cy="99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Біоінертність (біосумістність)- вони не повинні бути  токсичними, алергенними, тератогенними, канцерогенними відносно організму;</a:t>
          </a:r>
          <a:endParaRPr lang="ru-RU" sz="1600" kern="1200" dirty="0"/>
        </a:p>
      </dsp:txBody>
      <dsp:txXfrm>
        <a:off x="34140" y="281861"/>
        <a:ext cx="3923871" cy="937229"/>
      </dsp:txXfrm>
    </dsp:sp>
    <dsp:sp modelId="{ACD3E561-A1DC-472F-8009-7E63BC46580D}">
      <dsp:nvSpPr>
        <dsp:cNvPr id="0" name=""/>
        <dsp:cNvSpPr/>
      </dsp:nvSpPr>
      <dsp:spPr>
        <a:xfrm rot="5400000">
          <a:off x="1908965" y="1335360"/>
          <a:ext cx="174220" cy="174220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9A3860B-7A34-4BBC-A364-6AEF802C11A7}">
      <dsp:nvSpPr>
        <dsp:cNvPr id="0" name=""/>
        <dsp:cNvSpPr/>
      </dsp:nvSpPr>
      <dsp:spPr>
        <a:xfrm>
          <a:off x="4981" y="1596691"/>
          <a:ext cx="3982189" cy="99554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Атравматичність  -вони не повинні пошкоджувати тканини при їх зшиванні. Це визначається поверхневими властивостями, еластичністю і способом з’єднання з голкою;</a:t>
          </a:r>
          <a:endParaRPr lang="ru-RU" sz="1600" kern="1200" dirty="0"/>
        </a:p>
      </dsp:txBody>
      <dsp:txXfrm>
        <a:off x="34140" y="1625850"/>
        <a:ext cx="3923871" cy="937229"/>
      </dsp:txXfrm>
    </dsp:sp>
    <dsp:sp modelId="{CC77C8F5-6DD0-49DD-9FB5-624E73CE9021}">
      <dsp:nvSpPr>
        <dsp:cNvPr id="0" name=""/>
        <dsp:cNvSpPr/>
      </dsp:nvSpPr>
      <dsp:spPr>
        <a:xfrm rot="5400000">
          <a:off x="1908965" y="2679349"/>
          <a:ext cx="174220" cy="174220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191560"/>
                <a:satOff val="136"/>
                <a:lumOff val="1070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-191560"/>
                <a:satOff val="136"/>
                <a:lumOff val="1070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-191560"/>
                <a:satOff val="136"/>
                <a:lumOff val="1070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9E0B919-2AF4-4CA2-877D-741965EFEAEB}">
      <dsp:nvSpPr>
        <dsp:cNvPr id="0" name=""/>
        <dsp:cNvSpPr/>
      </dsp:nvSpPr>
      <dsp:spPr>
        <a:xfrm>
          <a:off x="4981" y="2940680"/>
          <a:ext cx="3982189" cy="99554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Здатність до біодеградації  - здатність шовного матеріалу розпадатися і виводитися з організму, але не раніше швидкості утворення рубця;</a:t>
          </a:r>
          <a:endParaRPr lang="ru-RU" sz="1600" kern="1200" dirty="0"/>
        </a:p>
      </dsp:txBody>
      <dsp:txXfrm>
        <a:off x="34140" y="2969839"/>
        <a:ext cx="3923871" cy="937229"/>
      </dsp:txXfrm>
    </dsp:sp>
    <dsp:sp modelId="{5171AFE6-36F1-42BB-AB2F-EFAF4607F3F9}">
      <dsp:nvSpPr>
        <dsp:cNvPr id="0" name=""/>
        <dsp:cNvSpPr/>
      </dsp:nvSpPr>
      <dsp:spPr>
        <a:xfrm rot="5400000">
          <a:off x="1908965" y="4023338"/>
          <a:ext cx="174220" cy="174220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383121"/>
                <a:satOff val="273"/>
                <a:lumOff val="2140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-383121"/>
                <a:satOff val="273"/>
                <a:lumOff val="2140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-383121"/>
                <a:satOff val="273"/>
                <a:lumOff val="2140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8C3E2E7-8965-4539-A642-1808CE2A628C}">
      <dsp:nvSpPr>
        <dsp:cNvPr id="0" name=""/>
        <dsp:cNvSpPr/>
      </dsp:nvSpPr>
      <dsp:spPr>
        <a:xfrm>
          <a:off x="4981" y="4284669"/>
          <a:ext cx="3982189" cy="99554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Відсутність капілярності і гнотового ефекту;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резистентність до інфекції;</a:t>
          </a:r>
          <a:endParaRPr lang="ru-RU" sz="1600" kern="1200" dirty="0"/>
        </a:p>
      </dsp:txBody>
      <dsp:txXfrm>
        <a:off x="34140" y="4313828"/>
        <a:ext cx="3923871" cy="937229"/>
      </dsp:txXfrm>
    </dsp:sp>
    <dsp:sp modelId="{2615A049-BA4D-4FFC-ADFB-45923439E29A}">
      <dsp:nvSpPr>
        <dsp:cNvPr id="0" name=""/>
        <dsp:cNvSpPr/>
      </dsp:nvSpPr>
      <dsp:spPr>
        <a:xfrm>
          <a:off x="4544677" y="252702"/>
          <a:ext cx="3982189" cy="9955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50000"/>
                <a:hueOff val="-591173"/>
                <a:satOff val="7783"/>
                <a:lumOff val="4661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50000"/>
                <a:hueOff val="-591173"/>
                <a:satOff val="7783"/>
                <a:lumOff val="4661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50000"/>
                <a:hueOff val="-591173"/>
                <a:satOff val="7783"/>
                <a:lumOff val="4661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Оптимальні механічні характеристики (достатня міцність і надійність вузла);</a:t>
          </a:r>
          <a:endParaRPr lang="ru-RU" sz="1600" kern="1200" dirty="0"/>
        </a:p>
      </dsp:txBody>
      <dsp:txXfrm>
        <a:off x="4573836" y="281861"/>
        <a:ext cx="3923871" cy="937229"/>
      </dsp:txXfrm>
    </dsp:sp>
    <dsp:sp modelId="{3382A743-2E82-49DD-8FD6-B9C944B013C2}">
      <dsp:nvSpPr>
        <dsp:cNvPr id="0" name=""/>
        <dsp:cNvSpPr/>
      </dsp:nvSpPr>
      <dsp:spPr>
        <a:xfrm rot="5400000">
          <a:off x="6448661" y="1335360"/>
          <a:ext cx="174220" cy="174220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574681"/>
                <a:satOff val="409"/>
                <a:lumOff val="321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-574681"/>
                <a:satOff val="409"/>
                <a:lumOff val="321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-574681"/>
                <a:satOff val="409"/>
                <a:lumOff val="321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7FC11E7-4A6C-4EF7-9368-B004BD9616DE}">
      <dsp:nvSpPr>
        <dsp:cNvPr id="0" name=""/>
        <dsp:cNvSpPr/>
      </dsp:nvSpPr>
      <dsp:spPr>
        <a:xfrm>
          <a:off x="4544677" y="1596691"/>
          <a:ext cx="3982189" cy="99554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Міцність нитки повинна перевершувати міцність рани на всіх етапах її загоєння;</a:t>
          </a:r>
          <a:endParaRPr lang="ru-RU" sz="1600" kern="1200" dirty="0"/>
        </a:p>
      </dsp:txBody>
      <dsp:txXfrm>
        <a:off x="4573836" y="1625850"/>
        <a:ext cx="3923871" cy="937229"/>
      </dsp:txXfrm>
    </dsp:sp>
    <dsp:sp modelId="{911FBEAC-3A55-408E-854D-BA1721A0BD3B}">
      <dsp:nvSpPr>
        <dsp:cNvPr id="0" name=""/>
        <dsp:cNvSpPr/>
      </dsp:nvSpPr>
      <dsp:spPr>
        <a:xfrm rot="5400000">
          <a:off x="6448661" y="2679349"/>
          <a:ext cx="174220" cy="174220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383121"/>
                <a:satOff val="273"/>
                <a:lumOff val="2140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-383121"/>
                <a:satOff val="273"/>
                <a:lumOff val="2140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-383121"/>
                <a:satOff val="273"/>
                <a:lumOff val="2140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DF83161-91D6-472F-A1AF-CD16C229AA13}">
      <dsp:nvSpPr>
        <dsp:cNvPr id="0" name=""/>
        <dsp:cNvSpPr/>
      </dsp:nvSpPr>
      <dsp:spPr>
        <a:xfrm>
          <a:off x="4544677" y="2940680"/>
          <a:ext cx="3982189" cy="99554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Гарні  маніпуляційні властивості(гладкість, м‘якість, еластичність і пластичність);</a:t>
          </a:r>
          <a:endParaRPr lang="ru-RU" sz="1600" kern="1200" dirty="0"/>
        </a:p>
      </dsp:txBody>
      <dsp:txXfrm>
        <a:off x="4573836" y="2969839"/>
        <a:ext cx="3923871" cy="937229"/>
      </dsp:txXfrm>
    </dsp:sp>
    <dsp:sp modelId="{8C431392-791C-4DDF-B2EE-DC6B21E0130A}">
      <dsp:nvSpPr>
        <dsp:cNvPr id="0" name=""/>
        <dsp:cNvSpPr/>
      </dsp:nvSpPr>
      <dsp:spPr>
        <a:xfrm rot="5400000">
          <a:off x="6448661" y="4023338"/>
          <a:ext cx="174220" cy="174220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191560"/>
                <a:satOff val="136"/>
                <a:lumOff val="1070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-191560"/>
                <a:satOff val="136"/>
                <a:lumOff val="1070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-191560"/>
                <a:satOff val="136"/>
                <a:lumOff val="1070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B37B2EC-26BF-42A3-A801-6AA1CD499BDF}">
      <dsp:nvSpPr>
        <dsp:cNvPr id="0" name=""/>
        <dsp:cNvSpPr/>
      </dsp:nvSpPr>
      <dsp:spPr>
        <a:xfrm>
          <a:off x="4544677" y="4284669"/>
          <a:ext cx="3982189" cy="99554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Стійкість до стерилізації.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простота стерилізації.</a:t>
          </a:r>
          <a:endParaRPr lang="ru-RU" sz="1600" kern="1200" dirty="0"/>
        </a:p>
      </dsp:txBody>
      <dsp:txXfrm>
        <a:off x="4573836" y="4313828"/>
        <a:ext cx="3923871" cy="9372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D88A5E-BD0C-4ECC-8F06-C10FA8F4B4FA}">
      <dsp:nvSpPr>
        <dsp:cNvPr id="0" name=""/>
        <dsp:cNvSpPr/>
      </dsp:nvSpPr>
      <dsp:spPr>
        <a:xfrm rot="10800000">
          <a:off x="1788426" y="168"/>
          <a:ext cx="5989066" cy="1119607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3716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noProof="0" dirty="0" smtClean="0"/>
            <a:t>За будовою ниток</a:t>
          </a:r>
          <a:endParaRPr lang="uk-UA" sz="3100" kern="1200" noProof="0" dirty="0"/>
        </a:p>
      </dsp:txBody>
      <dsp:txXfrm rot="10800000">
        <a:off x="2068328" y="168"/>
        <a:ext cx="5709164" cy="1119607"/>
      </dsp:txXfrm>
    </dsp:sp>
    <dsp:sp modelId="{E64A549E-1B84-4BA6-A92F-C590D7D17569}">
      <dsp:nvSpPr>
        <dsp:cNvPr id="0" name=""/>
        <dsp:cNvSpPr/>
      </dsp:nvSpPr>
      <dsp:spPr>
        <a:xfrm>
          <a:off x="1228622" y="168"/>
          <a:ext cx="1119607" cy="1119607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220DA31-5A94-4785-BE75-0A6A7F0E41F2}">
      <dsp:nvSpPr>
        <dsp:cNvPr id="0" name=""/>
        <dsp:cNvSpPr/>
      </dsp:nvSpPr>
      <dsp:spPr>
        <a:xfrm rot="10800000">
          <a:off x="1778005" y="1433958"/>
          <a:ext cx="5989066" cy="1119607"/>
        </a:xfrm>
        <a:prstGeom prst="homePlate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3716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i="1" kern="1200" dirty="0" smtClean="0"/>
            <a:t>Здатністю до розсмоктування</a:t>
          </a:r>
          <a:endParaRPr lang="ru-RU" sz="3100" kern="1200" dirty="0"/>
        </a:p>
      </dsp:txBody>
      <dsp:txXfrm rot="10800000">
        <a:off x="2057907" y="1433958"/>
        <a:ext cx="5709164" cy="1119607"/>
      </dsp:txXfrm>
    </dsp:sp>
    <dsp:sp modelId="{6EEB9488-FAFC-433C-AFB9-72E00F634297}">
      <dsp:nvSpPr>
        <dsp:cNvPr id="0" name=""/>
        <dsp:cNvSpPr/>
      </dsp:nvSpPr>
      <dsp:spPr>
        <a:xfrm>
          <a:off x="1228622" y="1453987"/>
          <a:ext cx="1119607" cy="1119607"/>
        </a:xfrm>
        <a:prstGeom prst="ellipse">
          <a:avLst/>
        </a:prstGeom>
        <a:solidFill>
          <a:schemeClr val="accent2">
            <a:tint val="50000"/>
            <a:hueOff val="-293554"/>
            <a:satOff val="-25390"/>
            <a:lumOff val="-25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754181D-C71C-4823-81E8-09889E9F4BA6}">
      <dsp:nvSpPr>
        <dsp:cNvPr id="0" name=""/>
        <dsp:cNvSpPr/>
      </dsp:nvSpPr>
      <dsp:spPr>
        <a:xfrm rot="10800000">
          <a:off x="1788426" y="2907807"/>
          <a:ext cx="5989066" cy="1119607"/>
        </a:xfrm>
        <a:prstGeom prst="homePlate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3716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i="1" kern="1200" dirty="0" smtClean="0"/>
            <a:t>Терміном  розсмоктування</a:t>
          </a:r>
          <a:endParaRPr lang="ru-RU" sz="3100" kern="1200" dirty="0"/>
        </a:p>
      </dsp:txBody>
      <dsp:txXfrm rot="10800000">
        <a:off x="2068328" y="2907807"/>
        <a:ext cx="5709164" cy="1119607"/>
      </dsp:txXfrm>
    </dsp:sp>
    <dsp:sp modelId="{0A62762B-82FA-4A15-A143-3D590CA4EDDC}">
      <dsp:nvSpPr>
        <dsp:cNvPr id="0" name=""/>
        <dsp:cNvSpPr/>
      </dsp:nvSpPr>
      <dsp:spPr>
        <a:xfrm>
          <a:off x="1228622" y="2907807"/>
          <a:ext cx="1119607" cy="1119607"/>
        </a:xfrm>
        <a:prstGeom prst="ellipse">
          <a:avLst/>
        </a:prstGeom>
        <a:solidFill>
          <a:schemeClr val="accent2">
            <a:tint val="50000"/>
            <a:hueOff val="-587108"/>
            <a:satOff val="-50780"/>
            <a:lumOff val="-5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BCB21B0-6298-4075-BF71-024429DC8A56}">
      <dsp:nvSpPr>
        <dsp:cNvPr id="0" name=""/>
        <dsp:cNvSpPr/>
      </dsp:nvSpPr>
      <dsp:spPr>
        <a:xfrm rot="10800000">
          <a:off x="1788426" y="4361626"/>
          <a:ext cx="5989066" cy="1119607"/>
        </a:xfrm>
        <a:prstGeom prst="homePlate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3716" tIns="118110" rIns="220472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i="1" kern="1200" noProof="0" dirty="0" smtClean="0"/>
            <a:t>Джерелами одержання</a:t>
          </a:r>
          <a:endParaRPr lang="uk-UA" sz="3100" kern="1200" noProof="0" dirty="0"/>
        </a:p>
      </dsp:txBody>
      <dsp:txXfrm rot="10800000">
        <a:off x="2068328" y="4361626"/>
        <a:ext cx="5709164" cy="1119607"/>
      </dsp:txXfrm>
    </dsp:sp>
    <dsp:sp modelId="{2F64B33B-EB11-4471-A7B2-746CBF0BE147}">
      <dsp:nvSpPr>
        <dsp:cNvPr id="0" name=""/>
        <dsp:cNvSpPr/>
      </dsp:nvSpPr>
      <dsp:spPr>
        <a:xfrm>
          <a:off x="1228622" y="4361626"/>
          <a:ext cx="1119607" cy="1119607"/>
        </a:xfrm>
        <a:prstGeom prst="ellipse">
          <a:avLst/>
        </a:prstGeom>
        <a:solidFill>
          <a:schemeClr val="accent2">
            <a:tint val="50000"/>
            <a:hueOff val="-880662"/>
            <a:satOff val="-76170"/>
            <a:lumOff val="-76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AE5EDB-6B33-4FB0-BABF-85C2F61C6A19}">
      <dsp:nvSpPr>
        <dsp:cNvPr id="0" name=""/>
        <dsp:cNvSpPr/>
      </dsp:nvSpPr>
      <dsp:spPr>
        <a:xfrm>
          <a:off x="0" y="0"/>
          <a:ext cx="4276093" cy="427609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8457B9-0AA0-4399-818C-1907254EF0D4}">
      <dsp:nvSpPr>
        <dsp:cNvPr id="0" name=""/>
        <dsp:cNvSpPr/>
      </dsp:nvSpPr>
      <dsp:spPr>
        <a:xfrm>
          <a:off x="2138046" y="0"/>
          <a:ext cx="5447719" cy="427609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0" i="0" kern="1200" dirty="0" smtClean="0">
              <a:solidFill>
                <a:srgbClr val="0070C0"/>
              </a:solidFill>
            </a:rPr>
            <a:t>Мононитка (монофіламентна) являє собою в перерізі єдине волокно з гладкою поверхнею. Мононитка має високу пружність і «пам’ять форми», тобто вона намагається розпрямитися. Такі нитки мають менший супротив при проходженні крізь тканини і забезпечують мінімальну реакцію запалення. Недоліками монониток є жорсткість, недостатня гнучкість, тому при їх використанні необхідно накладати більше вузлів. До цього виду ниток відносять пролен, максон, нейлон, суржилен, максилен та ін.</a:t>
          </a:r>
          <a:endParaRPr lang="uk-UA" sz="1400" kern="1200" dirty="0">
            <a:solidFill>
              <a:srgbClr val="0070C0"/>
            </a:solidFill>
          </a:endParaRPr>
        </a:p>
      </dsp:txBody>
      <dsp:txXfrm>
        <a:off x="2138046" y="0"/>
        <a:ext cx="5447719" cy="2031144"/>
      </dsp:txXfrm>
    </dsp:sp>
    <dsp:sp modelId="{E43B2CC2-4BDE-4FE6-9694-B78F7BAD9211}">
      <dsp:nvSpPr>
        <dsp:cNvPr id="0" name=""/>
        <dsp:cNvSpPr/>
      </dsp:nvSpPr>
      <dsp:spPr>
        <a:xfrm>
          <a:off x="1122474" y="2031144"/>
          <a:ext cx="2031144" cy="203114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AD6AB26-7E16-4246-B9F1-233C972A5D1E}">
      <dsp:nvSpPr>
        <dsp:cNvPr id="0" name=""/>
        <dsp:cNvSpPr/>
      </dsp:nvSpPr>
      <dsp:spPr>
        <a:xfrm>
          <a:off x="2138046" y="2031144"/>
          <a:ext cx="5447719" cy="203114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0" i="0" kern="1200" dirty="0" smtClean="0">
              <a:solidFill>
                <a:srgbClr val="0070C0"/>
              </a:solidFill>
            </a:rPr>
            <a:t>Полінитка (поліфіламентна) комплексна нитка складається з безлічі волокон. Завдяки цьому вона міцна, еластична і гнучка.</a:t>
          </a:r>
          <a:endParaRPr lang="uk-UA" sz="1600" kern="1200" dirty="0">
            <a:solidFill>
              <a:srgbClr val="0070C0"/>
            </a:solidFill>
          </a:endParaRPr>
        </a:p>
      </dsp:txBody>
      <dsp:txXfrm>
        <a:off x="2138046" y="2031144"/>
        <a:ext cx="5447719" cy="20311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999F1F-9FEB-43E0-8DA0-09C28114D630}">
      <dsp:nvSpPr>
        <dsp:cNvPr id="0" name=""/>
        <dsp:cNvSpPr/>
      </dsp:nvSpPr>
      <dsp:spPr>
        <a:xfrm>
          <a:off x="0" y="169264"/>
          <a:ext cx="8889625" cy="647595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dirty="0" smtClean="0">
              <a:solidFill>
                <a:srgbClr val="DBCDBD"/>
              </a:solidFill>
            </a:rPr>
            <a:t>За структурою нитки поділяють на мононитку  і полінитку</a:t>
          </a:r>
          <a:r>
            <a:rPr lang="ru-RU" sz="2700" kern="1200" dirty="0" smtClean="0">
              <a:solidFill>
                <a:srgbClr val="DBCDBD"/>
              </a:solidFill>
            </a:rPr>
            <a:t>.</a:t>
          </a:r>
          <a:endParaRPr lang="uk-UA" sz="2700" kern="1200" dirty="0">
            <a:solidFill>
              <a:srgbClr val="DBCDBD"/>
            </a:solidFill>
          </a:endParaRPr>
        </a:p>
      </dsp:txBody>
      <dsp:txXfrm>
        <a:off x="31613" y="200877"/>
        <a:ext cx="8826399" cy="58436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BEC85C-79AC-4927-959B-B086D4C9F953}">
      <dsp:nvSpPr>
        <dsp:cNvPr id="0" name=""/>
        <dsp:cNvSpPr/>
      </dsp:nvSpPr>
      <dsp:spPr>
        <a:xfrm>
          <a:off x="4010" y="19322"/>
          <a:ext cx="3506733" cy="350673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2987" tIns="22860" rIns="192987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chemeClr val="bg1"/>
              </a:solidFill>
            </a:rPr>
            <a:t>Кручена - виготовляють шляхом скручування декількох волокон по осі (кручений шовк, капрон)</a:t>
          </a:r>
          <a:endParaRPr lang="uk-UA" sz="1800" kern="1200" dirty="0">
            <a:solidFill>
              <a:schemeClr val="bg1"/>
            </a:solidFill>
          </a:endParaRPr>
        </a:p>
      </dsp:txBody>
      <dsp:txXfrm>
        <a:off x="517559" y="532871"/>
        <a:ext cx="2479635" cy="2479635"/>
      </dsp:txXfrm>
    </dsp:sp>
    <dsp:sp modelId="{4D6FDAFE-58F7-461B-B0CC-C6BCF4AE81E7}">
      <dsp:nvSpPr>
        <dsp:cNvPr id="0" name=""/>
        <dsp:cNvSpPr/>
      </dsp:nvSpPr>
      <dsp:spPr>
        <a:xfrm>
          <a:off x="2809397" y="19322"/>
          <a:ext cx="3506733" cy="3506733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2987" tIns="22860" rIns="192987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chemeClr val="bg1"/>
              </a:solidFill>
            </a:rPr>
            <a:t>Плетена - виготовляють плетінням багатьох волокон по типу каната(лавсан, мерсилен, етибонд, нуролон та ін.)</a:t>
          </a:r>
          <a:endParaRPr lang="uk-UA" sz="1800" kern="1200" dirty="0">
            <a:solidFill>
              <a:schemeClr val="bg1"/>
            </a:solidFill>
          </a:endParaRPr>
        </a:p>
      </dsp:txBody>
      <dsp:txXfrm>
        <a:off x="3322946" y="532871"/>
        <a:ext cx="2479635" cy="2479635"/>
      </dsp:txXfrm>
    </dsp:sp>
    <dsp:sp modelId="{03EC8A62-3D5B-4F80-B14A-59532D354C29}">
      <dsp:nvSpPr>
        <dsp:cNvPr id="0" name=""/>
        <dsp:cNvSpPr/>
      </dsp:nvSpPr>
      <dsp:spPr>
        <a:xfrm>
          <a:off x="5614784" y="19322"/>
          <a:ext cx="3506733" cy="350673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2987" tIns="20320" rIns="192987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chemeClr val="bg1"/>
              </a:solidFill>
            </a:rPr>
            <a:t>Нитка з покриттям (комплексні нитка) - плетена полінитка, просочена і (або) покрита полімерними матеріалами, які знижують «пилющій» та усувають «капілярний» ефекти(вікрил, полісорб, фторекс та ін.) </a:t>
          </a:r>
          <a:endParaRPr lang="uk-UA" sz="1600" kern="1200" dirty="0">
            <a:solidFill>
              <a:schemeClr val="bg1"/>
            </a:solidFill>
          </a:endParaRPr>
        </a:p>
      </dsp:txBody>
      <dsp:txXfrm>
        <a:off x="6128333" y="532871"/>
        <a:ext cx="2479635" cy="247963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9F600D-EBB9-4306-8088-703A7005E398}">
      <dsp:nvSpPr>
        <dsp:cNvPr id="0" name=""/>
        <dsp:cNvSpPr/>
      </dsp:nvSpPr>
      <dsp:spPr>
        <a:xfrm>
          <a:off x="0" y="120180"/>
          <a:ext cx="7643286" cy="120215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0" i="0" kern="1200" baseline="0" dirty="0" smtClean="0"/>
            <a:t>При однаковому хімічному складі найбільшу еластичність має кручена нитка, найбільшу механічну міцність на розрив - плетена, найменшу травматичність при проходженні крізь тканини-мононитка.</a:t>
          </a:r>
          <a:endParaRPr lang="uk-UA" sz="1400" kern="1200" dirty="0"/>
        </a:p>
      </dsp:txBody>
      <dsp:txXfrm>
        <a:off x="58684" y="178864"/>
        <a:ext cx="7525918" cy="1084786"/>
      </dsp:txXfrm>
    </dsp:sp>
    <dsp:sp modelId="{BDF00801-3BF7-431B-8E02-91B9B3D990C6}">
      <dsp:nvSpPr>
        <dsp:cNvPr id="0" name=""/>
        <dsp:cNvSpPr/>
      </dsp:nvSpPr>
      <dsp:spPr>
        <a:xfrm>
          <a:off x="0" y="1362655"/>
          <a:ext cx="7643286" cy="1202154"/>
        </a:xfrm>
        <a:prstGeom prst="roundRect">
          <a:avLst/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0" i="0" kern="1200" baseline="0" dirty="0" smtClean="0"/>
            <a:t>Усі кручені та плетені нитки мають нерівну поверхню.При проходженні через крізь тканину така нитка прорізає і травмує її-виникає «ефект пилки»</a:t>
          </a:r>
          <a:endParaRPr lang="uk-UA" sz="1400" kern="1200" dirty="0"/>
        </a:p>
      </dsp:txBody>
      <dsp:txXfrm>
        <a:off x="58684" y="1421339"/>
        <a:ext cx="7525918" cy="1084786"/>
      </dsp:txXfrm>
    </dsp:sp>
    <dsp:sp modelId="{9216A17B-8D44-4691-8682-19CCE1BAE260}">
      <dsp:nvSpPr>
        <dsp:cNvPr id="0" name=""/>
        <dsp:cNvSpPr/>
      </dsp:nvSpPr>
      <dsp:spPr>
        <a:xfrm>
          <a:off x="0" y="2605129"/>
          <a:ext cx="7643286" cy="1202154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0" i="1" kern="1200" baseline="0" dirty="0" smtClean="0">
              <a:solidFill>
                <a:srgbClr val="0070C0"/>
              </a:solidFill>
            </a:rPr>
            <a:t>Фітильність</a:t>
          </a:r>
          <a:r>
            <a:rPr lang="uk-UA" sz="1400" b="0" i="0" kern="1200" baseline="0" dirty="0" smtClean="0">
              <a:solidFill>
                <a:srgbClr val="0070C0"/>
              </a:solidFill>
            </a:rPr>
            <a:t>  </a:t>
          </a:r>
          <a:r>
            <a:rPr lang="uk-UA" sz="1400" b="0" i="0" kern="1200" baseline="0" dirty="0" smtClean="0"/>
            <a:t>- здатність волокон нитки пропускати воду, яка потім просякає через щілини між волокнами  і якщо рана інфікована, то мікроби можуть переміщатися по мікропорами на здорові, неінфіковані частини тканини, викликаючи запальний процес.</a:t>
          </a:r>
          <a:endParaRPr lang="uk-UA" sz="1400" kern="1200" dirty="0"/>
        </a:p>
      </dsp:txBody>
      <dsp:txXfrm>
        <a:off x="58684" y="2663813"/>
        <a:ext cx="7525918" cy="1084786"/>
      </dsp:txXfrm>
    </dsp:sp>
    <dsp:sp modelId="{135F9EDB-709F-4A41-9D0A-28835921E90B}">
      <dsp:nvSpPr>
        <dsp:cNvPr id="0" name=""/>
        <dsp:cNvSpPr/>
      </dsp:nvSpPr>
      <dsp:spPr>
        <a:xfrm>
          <a:off x="0" y="3847604"/>
          <a:ext cx="7643286" cy="1202154"/>
        </a:xfrm>
        <a:prstGeom prst="roundRect">
          <a:avLst/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0" i="1" kern="1200" baseline="0" dirty="0" smtClean="0">
              <a:solidFill>
                <a:srgbClr val="0070C0"/>
              </a:solidFill>
            </a:rPr>
            <a:t>Ефект «розпилювання</a:t>
          </a:r>
          <a:r>
            <a:rPr lang="uk-UA" sz="1400" b="0" i="1" kern="1200" baseline="0" dirty="0" smtClean="0"/>
            <a:t>»- </a:t>
          </a:r>
          <a:r>
            <a:rPr lang="uk-UA" sz="1400" b="0" i="0" kern="1200" baseline="0" dirty="0" smtClean="0"/>
            <a:t>травматизація стінок органів, які зшивають нитками з нерівною поверхнею( плетені, кручені).  Вираженість  цього ефекту залежить від коефіцієнта поверхневого тертя нитки. Це призводить до більшого пошкодження тканини і  більшій кровоточивості в місці проколу, збільшує реакцію запалення.</a:t>
          </a:r>
          <a:endParaRPr lang="uk-UA" sz="1400" kern="1200" dirty="0"/>
        </a:p>
      </dsp:txBody>
      <dsp:txXfrm>
        <a:off x="58684" y="3906288"/>
        <a:ext cx="7525918" cy="1084786"/>
      </dsp:txXfrm>
    </dsp:sp>
    <dsp:sp modelId="{AC490C04-6378-40C8-9423-5F45E54D3B92}">
      <dsp:nvSpPr>
        <dsp:cNvPr id="0" name=""/>
        <dsp:cNvSpPr/>
      </dsp:nvSpPr>
      <dsp:spPr>
        <a:xfrm>
          <a:off x="0" y="5090078"/>
          <a:ext cx="7643286" cy="1202154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0" i="1" kern="1200" baseline="0" dirty="0" smtClean="0">
              <a:solidFill>
                <a:srgbClr val="0070C0"/>
              </a:solidFill>
            </a:rPr>
            <a:t>Міцність на розрив</a:t>
          </a:r>
          <a:r>
            <a:rPr lang="uk-UA" sz="1400" b="0" i="0" kern="1200" baseline="0" dirty="0" smtClean="0"/>
            <a:t> – здатність матеріалу чинити опір деформації та розриву. Цей показник дорівнює відношенню ваги, необхідної для розриву нитки, до площі її поперечного перерізу (мм2). Зав’язана нитка має у 3 рази меншу міцність, ніж незав’язана Чим більше вузлів, тим менша міцність нитки на розрив. Поліестер і поліпропілен мають найбільшу міцність на розрив, а шовк – найменшу.</a:t>
          </a:r>
          <a:endParaRPr lang="uk-UA" sz="1400" kern="1200" dirty="0"/>
        </a:p>
      </dsp:txBody>
      <dsp:txXfrm>
        <a:off x="58684" y="5148762"/>
        <a:ext cx="7525918" cy="108478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82C56E-532C-442A-B288-C32820769338}">
      <dsp:nvSpPr>
        <dsp:cNvPr id="0" name=""/>
        <dsp:cNvSpPr/>
      </dsp:nvSpPr>
      <dsp:spPr>
        <a:xfrm rot="5400000">
          <a:off x="4379513" y="-1597336"/>
          <a:ext cx="1189644" cy="4681728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smtClean="0"/>
            <a:t>гнучкість,</a:t>
          </a:r>
          <a:endParaRPr lang="uk-UA" sz="1600" kern="120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/>
            <a:t>еластичність, </a:t>
          </a:r>
          <a:endParaRPr lang="uk-UA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/>
            <a:t>пружність, </a:t>
          </a:r>
          <a:endParaRPr lang="uk-UA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smtClean="0"/>
            <a:t>міцність хірургічного вузла. </a:t>
          </a:r>
          <a:endParaRPr lang="uk-UA" sz="1600" kern="1200"/>
        </a:p>
      </dsp:txBody>
      <dsp:txXfrm rot="-5400000">
        <a:off x="2633471" y="206780"/>
        <a:ext cx="4623654" cy="1073496"/>
      </dsp:txXfrm>
    </dsp:sp>
    <dsp:sp modelId="{75D4229F-07B6-4D1A-B51D-A65C7ED73FCC}">
      <dsp:nvSpPr>
        <dsp:cNvPr id="0" name=""/>
        <dsp:cNvSpPr/>
      </dsp:nvSpPr>
      <dsp:spPr>
        <a:xfrm>
          <a:off x="0" y="0"/>
          <a:ext cx="2633472" cy="148705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/>
            <a:t>При накладанні лігатур необхідно враховувати так звані маніпуляційні властивості ниток: </a:t>
          </a:r>
          <a:endParaRPr lang="uk-UA" sz="1800" kern="1200" dirty="0"/>
        </a:p>
      </dsp:txBody>
      <dsp:txXfrm>
        <a:off x="72592" y="72592"/>
        <a:ext cx="2488288" cy="134187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A1BFF5-298D-4435-A5A5-15C3D093A87F}">
      <dsp:nvSpPr>
        <dsp:cNvPr id="0" name=""/>
        <dsp:cNvSpPr/>
      </dsp:nvSpPr>
      <dsp:spPr>
        <a:xfrm>
          <a:off x="0" y="41782"/>
          <a:ext cx="10238510" cy="79650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Пористість – здатність лігатури до абсорбції рідини.</a:t>
          </a:r>
          <a:endParaRPr lang="uk-UA" sz="1600" kern="1200" dirty="0"/>
        </a:p>
      </dsp:txBody>
      <dsp:txXfrm>
        <a:off x="38882" y="80664"/>
        <a:ext cx="10160746" cy="718737"/>
      </dsp:txXfrm>
    </dsp:sp>
    <dsp:sp modelId="{BCAEC194-FF02-4485-A96F-5281B9C6143A}">
      <dsp:nvSpPr>
        <dsp:cNvPr id="0" name=""/>
        <dsp:cNvSpPr/>
      </dsp:nvSpPr>
      <dsp:spPr>
        <a:xfrm>
          <a:off x="0" y="809522"/>
          <a:ext cx="10238510" cy="79650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Еластичність – властивість лігатури зберігати початкову форму та довжину після деформації.</a:t>
          </a:r>
          <a:endParaRPr lang="uk-UA" sz="1600" kern="1200" dirty="0"/>
        </a:p>
      </dsp:txBody>
      <dsp:txXfrm>
        <a:off x="38882" y="848404"/>
        <a:ext cx="10160746" cy="718737"/>
      </dsp:txXfrm>
    </dsp:sp>
    <dsp:sp modelId="{E8D1B14F-E33F-4735-90E9-92CB43F3D755}">
      <dsp:nvSpPr>
        <dsp:cNvPr id="0" name=""/>
        <dsp:cNvSpPr/>
      </dsp:nvSpPr>
      <dsp:spPr>
        <a:xfrm>
          <a:off x="0" y="1617625"/>
          <a:ext cx="10238510" cy="79650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Міцність вузла – сила, що необхідна для часткового чи повного розв’язування вузла. Вона залежить від коефіцієнта статичного тертя та пластичності нитки.</a:t>
          </a:r>
          <a:endParaRPr lang="uk-UA" sz="1400" kern="1200" dirty="0"/>
        </a:p>
      </dsp:txBody>
      <dsp:txXfrm>
        <a:off x="38882" y="1656507"/>
        <a:ext cx="10160746" cy="718737"/>
      </dsp:txXfrm>
    </dsp:sp>
    <dsp:sp modelId="{21EFE834-7630-415A-9AA3-24AF360F77B3}">
      <dsp:nvSpPr>
        <dsp:cNvPr id="0" name=""/>
        <dsp:cNvSpPr/>
      </dsp:nvSpPr>
      <dsp:spPr>
        <a:xfrm>
          <a:off x="0" y="2425728"/>
          <a:ext cx="10238510" cy="79650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Пластичність – здатність лігатури зберігати нову форму після припинення дії деформуючої сили.</a:t>
          </a:r>
          <a:endParaRPr lang="uk-UA" sz="1400" kern="1200" dirty="0"/>
        </a:p>
      </dsp:txBody>
      <dsp:txXfrm>
        <a:off x="38882" y="2464610"/>
        <a:ext cx="10160746" cy="718737"/>
      </dsp:txXfrm>
    </dsp:sp>
    <dsp:sp modelId="{29AC438C-70C0-4244-9507-45E368F4DEA2}">
      <dsp:nvSpPr>
        <dsp:cNvPr id="0" name=""/>
        <dsp:cNvSpPr/>
      </dsp:nvSpPr>
      <dsp:spPr>
        <a:xfrm>
          <a:off x="0" y="3233831"/>
          <a:ext cx="10238510" cy="79650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Гнучкість – </a:t>
          </a:r>
          <a:r>
            <a:rPr lang="uk-UA" sz="1400" b="1" kern="1200" dirty="0" smtClean="0"/>
            <a:t>можливість</a:t>
          </a:r>
          <a:r>
            <a:rPr lang="uk-UA" sz="1400" kern="1200" dirty="0" smtClean="0"/>
            <a:t> регулювати натяг вузла і надійно тримати його (зручність роботи з шовним матеріалом).</a:t>
          </a:r>
          <a:endParaRPr lang="uk-UA" sz="1400" kern="1200" dirty="0"/>
        </a:p>
      </dsp:txBody>
      <dsp:txXfrm>
        <a:off x="38882" y="3272713"/>
        <a:ext cx="10160746" cy="718737"/>
      </dsp:txXfrm>
    </dsp:sp>
    <dsp:sp modelId="{FFCF405E-4692-4779-A05B-BD9BE637F874}">
      <dsp:nvSpPr>
        <dsp:cNvPr id="0" name=""/>
        <dsp:cNvSpPr/>
      </dsp:nvSpPr>
      <dsp:spPr>
        <a:xfrm>
          <a:off x="0" y="4041934"/>
          <a:ext cx="10238510" cy="79650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Пам’ять – здатність лігатури повертатись до початкової макроскопічної форми після деформації. Нитка з ефектом пам'яті здатна розтягнутися при набряку рани і стиснутися в вихідний стан, коли набряк спаде, тим самим, вона буде підтримувати тканини в будь-яких випадках. Нитка без ефекту пам'яті розтягнеться при набряку і не стиснеться назад, коли набряк спаде, і тим самим послабить стиснення рани, що може призвести до ускладнень.</a:t>
          </a:r>
          <a:endParaRPr lang="uk-UA" sz="1400" kern="1200" dirty="0"/>
        </a:p>
      </dsp:txBody>
      <dsp:txXfrm>
        <a:off x="38882" y="4080816"/>
        <a:ext cx="10160746" cy="71873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293B0C-10DC-4AC7-AD3B-522AFD720468}">
      <dsp:nvSpPr>
        <dsp:cNvPr id="0" name=""/>
        <dsp:cNvSpPr/>
      </dsp:nvSpPr>
      <dsp:spPr>
        <a:xfrm>
          <a:off x="3864494" y="0"/>
          <a:ext cx="5796742" cy="1621057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solidFill>
              <a:srgbClr val="41667B"/>
            </a:solidFill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>
              <a:solidFill>
                <a:srgbClr val="41667B"/>
              </a:solidFill>
            </a:rPr>
            <a:t>кетгут простий, , вікрил, полісорб, дексон, ПДС та ін.)</a:t>
          </a:r>
          <a:endParaRPr lang="ru-RU" sz="1800" kern="1200" dirty="0">
            <a:solidFill>
              <a:srgbClr val="41667B"/>
            </a:solidFill>
          </a:endParaRPr>
        </a:p>
      </dsp:txBody>
      <dsp:txXfrm>
        <a:off x="3864494" y="202632"/>
        <a:ext cx="5188846" cy="1215793"/>
      </dsp:txXfrm>
    </dsp:sp>
    <dsp:sp modelId="{8EE1CED6-7072-4038-BDDE-5F728AE830D0}">
      <dsp:nvSpPr>
        <dsp:cNvPr id="0" name=""/>
        <dsp:cNvSpPr/>
      </dsp:nvSpPr>
      <dsp:spPr>
        <a:xfrm>
          <a:off x="0" y="27703"/>
          <a:ext cx="3864494" cy="162105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шовний матеріал, який розсмоктується (абсорбується):</a:t>
          </a:r>
          <a:endParaRPr lang="uk-UA" sz="2800" kern="1200" dirty="0"/>
        </a:p>
      </dsp:txBody>
      <dsp:txXfrm>
        <a:off x="79133" y="106836"/>
        <a:ext cx="3706228" cy="1462791"/>
      </dsp:txXfrm>
    </dsp:sp>
    <dsp:sp modelId="{E522114D-E17B-4FB1-802C-7ED04D80E2B1}">
      <dsp:nvSpPr>
        <dsp:cNvPr id="0" name=""/>
        <dsp:cNvSpPr/>
      </dsp:nvSpPr>
      <dsp:spPr>
        <a:xfrm>
          <a:off x="3864494" y="1783163"/>
          <a:ext cx="5796742" cy="1621057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>
              <a:solidFill>
                <a:srgbClr val="41667B"/>
              </a:solidFill>
            </a:rPr>
            <a:t>поліефіри («етібонд», «мерсілен», «Лавсан», поліпропілени ( «Селен», «премилі» і ін.); поліолефіни («Пролен», «Суржілен», «Поліетилен» і ін.); фтор полімери («Фторлін», «Фторест» та ін.) ; металевий дріт (сталевий, ніхромовий);</a:t>
          </a:r>
          <a:endParaRPr lang="ru-RU" sz="1800" kern="1200" dirty="0">
            <a:solidFill>
              <a:srgbClr val="41667B"/>
            </a:solidFill>
          </a:endParaRPr>
        </a:p>
      </dsp:txBody>
      <dsp:txXfrm>
        <a:off x="3864494" y="1985795"/>
        <a:ext cx="5188846" cy="1215793"/>
      </dsp:txXfrm>
    </dsp:sp>
    <dsp:sp modelId="{DD76845F-B563-4FA7-8661-8BA2556ACD4D}">
      <dsp:nvSpPr>
        <dsp:cNvPr id="0" name=""/>
        <dsp:cNvSpPr/>
      </dsp:nvSpPr>
      <dsp:spPr>
        <a:xfrm>
          <a:off x="0" y="1783163"/>
          <a:ext cx="3864494" cy="1621057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шовний матеріал, який не розсмоктується (не абсорбується):</a:t>
          </a:r>
        </a:p>
      </dsp:txBody>
      <dsp:txXfrm>
        <a:off x="79133" y="1862296"/>
        <a:ext cx="3706228" cy="1462791"/>
      </dsp:txXfrm>
    </dsp:sp>
    <dsp:sp modelId="{20E2005B-A0D9-46ED-8292-13DA65BC0CC8}">
      <dsp:nvSpPr>
        <dsp:cNvPr id="0" name=""/>
        <dsp:cNvSpPr/>
      </dsp:nvSpPr>
      <dsp:spPr>
        <a:xfrm>
          <a:off x="3864494" y="3566326"/>
          <a:ext cx="5796742" cy="1621057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kern="1200" dirty="0" smtClean="0"/>
            <a:t>(</a:t>
          </a:r>
          <a:r>
            <a:rPr lang="uk-UA" sz="1800" kern="1200" dirty="0" smtClean="0">
              <a:solidFill>
                <a:srgbClr val="41667B"/>
              </a:solidFill>
            </a:rPr>
            <a:t>поліаміди та поліуретани): «Максілен», «Сутрон», «Етілон», «Нуролон» і ін., А також матеріал натурального походження (шовк плетений).</a:t>
          </a:r>
          <a:endParaRPr lang="ru-RU" sz="1800" kern="1200" dirty="0">
            <a:solidFill>
              <a:srgbClr val="41667B"/>
            </a:solidFill>
          </a:endParaRPr>
        </a:p>
      </dsp:txBody>
      <dsp:txXfrm>
        <a:off x="3864494" y="3768958"/>
        <a:ext cx="5188846" cy="1215793"/>
      </dsp:txXfrm>
    </dsp:sp>
    <dsp:sp modelId="{B6C7742C-543E-45AD-A3C7-2F9AE873E290}">
      <dsp:nvSpPr>
        <dsp:cNvPr id="0" name=""/>
        <dsp:cNvSpPr/>
      </dsp:nvSpPr>
      <dsp:spPr>
        <a:xfrm>
          <a:off x="0" y="3566326"/>
          <a:ext cx="3864494" cy="1621057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умовно розсмоктуються</a:t>
          </a:r>
          <a:endParaRPr lang="uk-UA" sz="2800" kern="1200" dirty="0"/>
        </a:p>
      </dsp:txBody>
      <dsp:txXfrm>
        <a:off x="79133" y="3645459"/>
        <a:ext cx="3706228" cy="146279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79680F-57D9-4661-8958-E27025F4AD6C}">
      <dsp:nvSpPr>
        <dsp:cNvPr id="0" name=""/>
        <dsp:cNvSpPr/>
      </dsp:nvSpPr>
      <dsp:spPr>
        <a:xfrm>
          <a:off x="0" y="0"/>
          <a:ext cx="9618584" cy="2559015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C0F00B-B82F-4A10-9680-FDAC483284BE}">
      <dsp:nvSpPr>
        <dsp:cNvPr id="0" name=""/>
        <dsp:cNvSpPr/>
      </dsp:nvSpPr>
      <dsp:spPr>
        <a:xfrm>
          <a:off x="288557" y="341202"/>
          <a:ext cx="2825459" cy="187661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1F96983-BBE9-4A1A-8F83-5E82D7DA5D33}">
      <dsp:nvSpPr>
        <dsp:cNvPr id="0" name=""/>
        <dsp:cNvSpPr/>
      </dsp:nvSpPr>
      <dsp:spPr>
        <a:xfrm rot="10800000">
          <a:off x="288557" y="2559015"/>
          <a:ext cx="2825459" cy="3127686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шовний матеріал із коротким періодом;</a:t>
          </a:r>
          <a:endParaRPr lang="uk-UA" sz="21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smtClean="0"/>
            <a:t>розсмоктування ( «Дар-вин фест», «Вікрил рапід»,«Дар-вин монофест» та ін.), повне  розсмоктування яких шляхом гідролізу становить 40-50 днів</a:t>
          </a:r>
          <a:endParaRPr lang="ru-RU" sz="1600" kern="1200"/>
        </a:p>
      </dsp:txBody>
      <dsp:txXfrm rot="10800000">
        <a:off x="375450" y="2559015"/>
        <a:ext cx="2651673" cy="3040793"/>
      </dsp:txXfrm>
    </dsp:sp>
    <dsp:sp modelId="{1B7C2D23-DBDE-4FE1-8E79-48F03F8860DA}">
      <dsp:nvSpPr>
        <dsp:cNvPr id="0" name=""/>
        <dsp:cNvSpPr/>
      </dsp:nvSpPr>
      <dsp:spPr>
        <a:xfrm>
          <a:off x="3396562" y="341202"/>
          <a:ext cx="2825459" cy="187661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EB79493-1523-4054-96CA-3E62CB3E0B5F}">
      <dsp:nvSpPr>
        <dsp:cNvPr id="0" name=""/>
        <dsp:cNvSpPr/>
      </dsp:nvSpPr>
      <dsp:spPr>
        <a:xfrm rot="10800000">
          <a:off x="3396562" y="2559015"/>
          <a:ext cx="2825459" cy="3127686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шовний матеріал із середнім  періодом розсмоктування протягом 60-90 днів («</a:t>
          </a:r>
          <a:r>
            <a:rPr lang="pl-PL" sz="2100" kern="1200" dirty="0" smtClean="0"/>
            <a:t>PGA,«</a:t>
          </a:r>
          <a:r>
            <a:rPr lang="uk-UA" sz="2100" kern="1200" dirty="0" smtClean="0"/>
            <a:t>Дар-вин», «Вікрил», «Полісорб», «Дексон </a:t>
          </a:r>
          <a:r>
            <a:rPr lang="pl-PL" sz="2100" kern="1200" dirty="0" smtClean="0"/>
            <a:t>II </a:t>
          </a:r>
          <a:r>
            <a:rPr lang="uk-UA" sz="2100" kern="1200" dirty="0" smtClean="0"/>
            <a:t>та  ін.);</a:t>
          </a:r>
          <a:endParaRPr lang="uk-UA" sz="2100" kern="1200" dirty="0"/>
        </a:p>
      </dsp:txBody>
      <dsp:txXfrm rot="10800000">
        <a:off x="3483455" y="2559015"/>
        <a:ext cx="2651673" cy="3040793"/>
      </dsp:txXfrm>
    </dsp:sp>
    <dsp:sp modelId="{087958A7-0031-4713-B2E7-C5AB952FFA5F}">
      <dsp:nvSpPr>
        <dsp:cNvPr id="0" name=""/>
        <dsp:cNvSpPr/>
      </dsp:nvSpPr>
      <dsp:spPr>
        <a:xfrm>
          <a:off x="6504568" y="341202"/>
          <a:ext cx="2825459" cy="187661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CB6B139-7686-4C01-B362-B3886BFEE7D3}">
      <dsp:nvSpPr>
        <dsp:cNvPr id="0" name=""/>
        <dsp:cNvSpPr/>
      </dsp:nvSpPr>
      <dsp:spPr>
        <a:xfrm rot="10800000">
          <a:off x="6504568" y="2559015"/>
          <a:ext cx="2825459" cy="3127686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шовний матеріал з тривалим періодом розсмоктування протягом 160-210 днів ( « </a:t>
          </a:r>
          <a:r>
            <a:rPr lang="pl-PL" sz="2100" kern="1200" smtClean="0"/>
            <a:t>PDS» , «</a:t>
          </a:r>
          <a:r>
            <a:rPr lang="uk-UA" sz="2100" kern="1200" smtClean="0"/>
            <a:t>Дар-вин моно», «Максон», «Сургікрил» і ін.)</a:t>
          </a:r>
          <a:endParaRPr lang="uk-UA" sz="2100" kern="1200"/>
        </a:p>
      </dsp:txBody>
      <dsp:txXfrm rot="10800000">
        <a:off x="6591461" y="2559015"/>
        <a:ext cx="2651673" cy="304079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4F321D-42C1-434B-9C6E-B264A54719E1}">
      <dsp:nvSpPr>
        <dsp:cNvPr id="0" name=""/>
        <dsp:cNvSpPr/>
      </dsp:nvSpPr>
      <dsp:spPr>
        <a:xfrm>
          <a:off x="2874356" y="0"/>
          <a:ext cx="4311534" cy="1599408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400" b="0" kern="1200" smtClean="0"/>
            <a:t>(біологічні): кетгут овечий і великої рогатої худоби, шовк, кінський волос, нитки з сухожиль, артерій, нервів, м'язових тяжів, очеревини, твердої мозкової оболонки тварин, нити з пуповини людини, льон, похідні целюлози (окцелон, кацелон , Рімін)</a:t>
          </a:r>
          <a:endParaRPr lang="ru-RU" sz="1400" b="0" kern="1200" dirty="0"/>
        </a:p>
      </dsp:txBody>
      <dsp:txXfrm>
        <a:off x="2874356" y="199926"/>
        <a:ext cx="3711756" cy="1199556"/>
      </dsp:txXfrm>
    </dsp:sp>
    <dsp:sp modelId="{23932CC6-8A22-4184-B25A-4B89B3BEAD3A}">
      <dsp:nvSpPr>
        <dsp:cNvPr id="0" name=""/>
        <dsp:cNvSpPr/>
      </dsp:nvSpPr>
      <dsp:spPr>
        <a:xfrm>
          <a:off x="0" y="0"/>
          <a:ext cx="2874356" cy="1599408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b="1" kern="1200" dirty="0" smtClean="0"/>
            <a:t>✓ природні органічні</a:t>
          </a:r>
          <a:endParaRPr lang="uk-UA" sz="3000" kern="1200" dirty="0"/>
        </a:p>
      </dsp:txBody>
      <dsp:txXfrm>
        <a:off x="78077" y="78077"/>
        <a:ext cx="2718202" cy="1443254"/>
      </dsp:txXfrm>
    </dsp:sp>
    <dsp:sp modelId="{44B5AFF3-45E6-415E-92C2-714BEB9C6E15}">
      <dsp:nvSpPr>
        <dsp:cNvPr id="0" name=""/>
        <dsp:cNvSpPr/>
      </dsp:nvSpPr>
      <dsp:spPr>
        <a:xfrm>
          <a:off x="2805917" y="1750104"/>
          <a:ext cx="4311534" cy="1599408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5756959"/>
            <a:satOff val="-30630"/>
            <a:lumOff val="-1745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5756959"/>
              <a:satOff val="-30630"/>
              <a:lumOff val="-174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400" b="0" kern="1200" dirty="0" smtClean="0"/>
            <a:t>(</a:t>
          </a:r>
          <a:r>
            <a:rPr lang="uk-UA" sz="1600" b="0" kern="1200" dirty="0" smtClean="0"/>
            <a:t>металевий дріт, сталевий, </a:t>
          </a:r>
          <a:r>
            <a:rPr lang="uk-UA" sz="1600" b="0" kern="1200" dirty="0" err="1" smtClean="0"/>
            <a:t>нихромова</a:t>
          </a:r>
          <a:r>
            <a:rPr lang="uk-UA" sz="1600" b="0" kern="1200" dirty="0" smtClean="0"/>
            <a:t>, платиновий), спеціальні цвяхи, скоби, пластинки з металу і ін .;</a:t>
          </a:r>
          <a:endParaRPr lang="uk-UA" sz="1600" b="0" kern="1200" dirty="0"/>
        </a:p>
      </dsp:txBody>
      <dsp:txXfrm>
        <a:off x="2805917" y="1950030"/>
        <a:ext cx="3711756" cy="1199556"/>
      </dsp:txXfrm>
    </dsp:sp>
    <dsp:sp modelId="{D942F776-F5FB-4C02-806B-6FC8533ED698}">
      <dsp:nvSpPr>
        <dsp:cNvPr id="0" name=""/>
        <dsp:cNvSpPr/>
      </dsp:nvSpPr>
      <dsp:spPr>
        <a:xfrm>
          <a:off x="0" y="1759349"/>
          <a:ext cx="2874356" cy="1599408"/>
        </a:xfrm>
        <a:prstGeom prst="roundRect">
          <a:avLst/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b="1" kern="1200" dirty="0" smtClean="0"/>
            <a:t>✓ природні неорганічні:</a:t>
          </a:r>
          <a:endParaRPr lang="uk-UA" sz="3000" kern="1200" dirty="0"/>
        </a:p>
      </dsp:txBody>
      <dsp:txXfrm>
        <a:off x="78077" y="1837426"/>
        <a:ext cx="2718202" cy="1443254"/>
      </dsp:txXfrm>
    </dsp:sp>
    <dsp:sp modelId="{A03DD63C-48F1-45F4-A01E-651B8A879CA1}">
      <dsp:nvSpPr>
        <dsp:cNvPr id="0" name=""/>
        <dsp:cNvSpPr/>
      </dsp:nvSpPr>
      <dsp:spPr>
        <a:xfrm>
          <a:off x="2874356" y="3518698"/>
          <a:ext cx="4311534" cy="1599408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11513918"/>
            <a:satOff val="-61261"/>
            <a:lumOff val="-349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11513918"/>
              <a:satOff val="-61261"/>
              <a:lumOff val="-349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дексон, вікрил</a:t>
          </a:r>
          <a:endParaRPr lang="ru-RU" sz="1800" kern="1200" dirty="0"/>
        </a:p>
      </dsp:txBody>
      <dsp:txXfrm>
        <a:off x="2874356" y="3718624"/>
        <a:ext cx="3711756" cy="1199556"/>
      </dsp:txXfrm>
    </dsp:sp>
    <dsp:sp modelId="{3F512E62-A7F3-4BFB-B8B7-00E193AD1977}">
      <dsp:nvSpPr>
        <dsp:cNvPr id="0" name=""/>
        <dsp:cNvSpPr/>
      </dsp:nvSpPr>
      <dsp:spPr>
        <a:xfrm>
          <a:off x="0" y="3518698"/>
          <a:ext cx="2874356" cy="1599408"/>
        </a:xfrm>
        <a:prstGeom prst="roundRect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b="1" kern="1200" dirty="0" smtClean="0"/>
            <a:t>✓ полімерні штучні і синтетичні </a:t>
          </a:r>
          <a:endParaRPr lang="uk-UA" sz="3000" kern="1200" dirty="0"/>
        </a:p>
      </dsp:txBody>
      <dsp:txXfrm>
        <a:off x="78077" y="3596775"/>
        <a:ext cx="2718202" cy="144325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5D38AA-8997-41DA-986D-28230123C00A}">
      <dsp:nvSpPr>
        <dsp:cNvPr id="0" name=""/>
        <dsp:cNvSpPr/>
      </dsp:nvSpPr>
      <dsp:spPr>
        <a:xfrm>
          <a:off x="3465741" y="5044"/>
          <a:ext cx="5198612" cy="753885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dirty="0" smtClean="0"/>
            <a:t>(дексон, вікрил, ПГА, монокрил, максон)</a:t>
          </a:r>
          <a:endParaRPr lang="ru-RU" sz="1900" kern="1200" dirty="0"/>
        </a:p>
      </dsp:txBody>
      <dsp:txXfrm>
        <a:off x="3465741" y="99280"/>
        <a:ext cx="4915905" cy="565413"/>
      </dsp:txXfrm>
    </dsp:sp>
    <dsp:sp modelId="{C1DBA0F1-CAAD-486A-ABE5-E1E2C050084A}">
      <dsp:nvSpPr>
        <dsp:cNvPr id="0" name=""/>
        <dsp:cNvSpPr/>
      </dsp:nvSpPr>
      <dsp:spPr>
        <a:xfrm>
          <a:off x="0" y="5044"/>
          <a:ext cx="3465741" cy="75388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•	полігліколевої кіслоти</a:t>
          </a:r>
          <a:endParaRPr lang="uk-UA" sz="2100" kern="1200" dirty="0"/>
        </a:p>
      </dsp:txBody>
      <dsp:txXfrm>
        <a:off x="36802" y="41846"/>
        <a:ext cx="3392137" cy="680281"/>
      </dsp:txXfrm>
    </dsp:sp>
    <dsp:sp modelId="{E710F83E-6CD9-4C9A-BA59-8E5FCC8A29F2}">
      <dsp:nvSpPr>
        <dsp:cNvPr id="0" name=""/>
        <dsp:cNvSpPr/>
      </dsp:nvSpPr>
      <dsp:spPr>
        <a:xfrm>
          <a:off x="3465741" y="834319"/>
          <a:ext cx="5198612" cy="753885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dirty="0" smtClean="0"/>
            <a:t> (ПДС і ПДС </a:t>
          </a:r>
          <a:r>
            <a:rPr lang="pl-PL" sz="1900" kern="1200" dirty="0" smtClean="0"/>
            <a:t>II)</a:t>
          </a:r>
          <a:endParaRPr lang="ru-RU" sz="1900" kern="1200" dirty="0"/>
        </a:p>
      </dsp:txBody>
      <dsp:txXfrm>
        <a:off x="3465741" y="928555"/>
        <a:ext cx="4915905" cy="565413"/>
      </dsp:txXfrm>
    </dsp:sp>
    <dsp:sp modelId="{76047FDC-3656-45E4-B66D-6EE013C5415B}">
      <dsp:nvSpPr>
        <dsp:cNvPr id="0" name=""/>
        <dsp:cNvSpPr/>
      </dsp:nvSpPr>
      <dsp:spPr>
        <a:xfrm>
          <a:off x="0" y="834319"/>
          <a:ext cx="3465741" cy="75388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•	полідіоксанону</a:t>
          </a:r>
          <a:endParaRPr lang="uk-UA" sz="2100" kern="1200" dirty="0"/>
        </a:p>
      </dsp:txBody>
      <dsp:txXfrm>
        <a:off x="36802" y="871121"/>
        <a:ext cx="3392137" cy="680281"/>
      </dsp:txXfrm>
    </dsp:sp>
    <dsp:sp modelId="{E2C41897-197B-4B96-A3D5-41A165E0B498}">
      <dsp:nvSpPr>
        <dsp:cNvPr id="0" name=""/>
        <dsp:cNvSpPr/>
      </dsp:nvSpPr>
      <dsp:spPr>
        <a:xfrm>
          <a:off x="3465741" y="1663593"/>
          <a:ext cx="5198612" cy="753885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dirty="0" smtClean="0"/>
            <a:t>капрон, дермалон, етикон, етилон</a:t>
          </a:r>
          <a:endParaRPr lang="ru-RU" sz="1900" kern="1200" dirty="0"/>
        </a:p>
      </dsp:txBody>
      <dsp:txXfrm>
        <a:off x="3465741" y="1757829"/>
        <a:ext cx="4915905" cy="565413"/>
      </dsp:txXfrm>
    </dsp:sp>
    <dsp:sp modelId="{E4891493-79AB-4728-A950-CB578239048E}">
      <dsp:nvSpPr>
        <dsp:cNvPr id="0" name=""/>
        <dsp:cNvSpPr/>
      </dsp:nvSpPr>
      <dsp:spPr>
        <a:xfrm>
          <a:off x="0" y="1663593"/>
          <a:ext cx="3465741" cy="75388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100" kern="1200" dirty="0" smtClean="0"/>
            <a:t>•	</a:t>
          </a:r>
          <a:r>
            <a:rPr lang="uk-UA" sz="2100" kern="1200" dirty="0" smtClean="0"/>
            <a:t>Поліамідів</a:t>
          </a:r>
          <a:endParaRPr lang="uk-UA" sz="2100" kern="1200" dirty="0"/>
        </a:p>
      </dsp:txBody>
      <dsp:txXfrm>
        <a:off x="36802" y="1700395"/>
        <a:ext cx="3392137" cy="680281"/>
      </dsp:txXfrm>
    </dsp:sp>
    <dsp:sp modelId="{C8537A81-7799-408C-9F7A-13BA86254DB5}">
      <dsp:nvSpPr>
        <dsp:cNvPr id="0" name=""/>
        <dsp:cNvSpPr/>
      </dsp:nvSpPr>
      <dsp:spPr>
        <a:xfrm>
          <a:off x="3465741" y="2492868"/>
          <a:ext cx="5198612" cy="753885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dirty="0" smtClean="0"/>
            <a:t>мерсілен, лавсан, суржідак, етіфлекс, тікрон</a:t>
          </a:r>
          <a:endParaRPr lang="ru-RU" sz="1900" kern="1200" dirty="0"/>
        </a:p>
      </dsp:txBody>
      <dsp:txXfrm>
        <a:off x="3465741" y="2587104"/>
        <a:ext cx="4915905" cy="565413"/>
      </dsp:txXfrm>
    </dsp:sp>
    <dsp:sp modelId="{38A78B6E-07B6-49B3-9413-6D6335779CA1}">
      <dsp:nvSpPr>
        <dsp:cNvPr id="0" name=""/>
        <dsp:cNvSpPr/>
      </dsp:nvSpPr>
      <dsp:spPr>
        <a:xfrm>
          <a:off x="0" y="2492868"/>
          <a:ext cx="3465741" cy="75388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•	поліефірів</a:t>
          </a:r>
          <a:endParaRPr lang="uk-UA" sz="2100" kern="1200" dirty="0"/>
        </a:p>
      </dsp:txBody>
      <dsp:txXfrm>
        <a:off x="36802" y="2529670"/>
        <a:ext cx="3392137" cy="680281"/>
      </dsp:txXfrm>
    </dsp:sp>
    <dsp:sp modelId="{FDCAD706-7EE7-426E-886E-888CB81E2EBA}">
      <dsp:nvSpPr>
        <dsp:cNvPr id="0" name=""/>
        <dsp:cNvSpPr/>
      </dsp:nvSpPr>
      <dsp:spPr>
        <a:xfrm>
          <a:off x="3465741" y="3322142"/>
          <a:ext cx="5198612" cy="753885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dirty="0" smtClean="0"/>
            <a:t>пролен, суржіпро, поліпропілен, суржілен, поліетилен.</a:t>
          </a:r>
          <a:endParaRPr lang="ru-RU" sz="1900" kern="1200" dirty="0"/>
        </a:p>
      </dsp:txBody>
      <dsp:txXfrm>
        <a:off x="3465741" y="3416378"/>
        <a:ext cx="4915905" cy="565413"/>
      </dsp:txXfrm>
    </dsp:sp>
    <dsp:sp modelId="{AA1F9A7F-63DF-47BA-8ABB-14BCEEA34B1C}">
      <dsp:nvSpPr>
        <dsp:cNvPr id="0" name=""/>
        <dsp:cNvSpPr/>
      </dsp:nvSpPr>
      <dsp:spPr>
        <a:xfrm>
          <a:off x="0" y="3322142"/>
          <a:ext cx="3465741" cy="753885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•	 полиолефінів</a:t>
          </a:r>
          <a:endParaRPr lang="uk-UA" sz="2100" kern="1200" dirty="0"/>
        </a:p>
      </dsp:txBody>
      <dsp:txXfrm>
        <a:off x="36802" y="3358944"/>
        <a:ext cx="3392137" cy="680281"/>
      </dsp:txXfrm>
    </dsp:sp>
    <dsp:sp modelId="{DA2ABB1B-CAC9-4157-A1ED-240408F52A55}">
      <dsp:nvSpPr>
        <dsp:cNvPr id="0" name=""/>
        <dsp:cNvSpPr/>
      </dsp:nvSpPr>
      <dsp:spPr>
        <a:xfrm>
          <a:off x="3465741" y="4151417"/>
          <a:ext cx="5198612" cy="753885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dirty="0" smtClean="0"/>
            <a:t>фторекс, фторлін, фторест, гортекс, фторлон</a:t>
          </a:r>
          <a:endParaRPr lang="ru-RU" sz="1900" kern="1200" dirty="0"/>
        </a:p>
      </dsp:txBody>
      <dsp:txXfrm>
        <a:off x="3465741" y="4245653"/>
        <a:ext cx="4915905" cy="565413"/>
      </dsp:txXfrm>
    </dsp:sp>
    <dsp:sp modelId="{FC344BEE-F46D-4EE0-AB24-6DBA34CACA13}">
      <dsp:nvSpPr>
        <dsp:cNvPr id="0" name=""/>
        <dsp:cNvSpPr/>
      </dsp:nvSpPr>
      <dsp:spPr>
        <a:xfrm>
          <a:off x="0" y="4151417"/>
          <a:ext cx="3465741" cy="75388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•	Фторполімери</a:t>
          </a:r>
          <a:endParaRPr lang="uk-UA" sz="2100" kern="1200" dirty="0"/>
        </a:p>
      </dsp:txBody>
      <dsp:txXfrm>
        <a:off x="36802" y="4188219"/>
        <a:ext cx="3392137" cy="680281"/>
      </dsp:txXfrm>
    </dsp:sp>
    <dsp:sp modelId="{010A3948-4C46-465E-A4A7-CC50575A53B7}">
      <dsp:nvSpPr>
        <dsp:cNvPr id="0" name=""/>
        <dsp:cNvSpPr/>
      </dsp:nvSpPr>
      <dsp:spPr>
        <a:xfrm>
          <a:off x="3465741" y="4980691"/>
          <a:ext cx="5198612" cy="753885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dirty="0" smtClean="0"/>
            <a:t>новафіл</a:t>
          </a:r>
          <a:endParaRPr lang="ru-RU" sz="1900" kern="1200" dirty="0"/>
        </a:p>
      </dsp:txBody>
      <dsp:txXfrm>
        <a:off x="3465741" y="5074927"/>
        <a:ext cx="4915905" cy="565413"/>
      </dsp:txXfrm>
    </dsp:sp>
    <dsp:sp modelId="{AB22C921-7F40-45E8-BF8C-DA3A8632F169}">
      <dsp:nvSpPr>
        <dsp:cNvPr id="0" name=""/>
        <dsp:cNvSpPr/>
      </dsp:nvSpPr>
      <dsp:spPr>
        <a:xfrm>
          <a:off x="0" y="4980691"/>
          <a:ext cx="3465741" cy="75388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•	полібутестери</a:t>
          </a:r>
          <a:endParaRPr lang="uk-UA" sz="2100" kern="1200" dirty="0"/>
        </a:p>
      </dsp:txBody>
      <dsp:txXfrm>
        <a:off x="36802" y="5017493"/>
        <a:ext cx="3392137" cy="68028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28A5A4-A97A-467E-83F3-A32DD1F38417}">
      <dsp:nvSpPr>
        <dsp:cNvPr id="0" name=""/>
        <dsp:cNvSpPr/>
      </dsp:nvSpPr>
      <dsp:spPr>
        <a:xfrm>
          <a:off x="0" y="0"/>
          <a:ext cx="3556002" cy="2059200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В теперішній час розробляються біологічно активні шовні матеріали з антимікробною дією та з біостимулюючим ефектом. Їх можна отримати:</a:t>
          </a:r>
          <a:endParaRPr lang="uk-UA" sz="2000" kern="1200" dirty="0"/>
        </a:p>
      </dsp:txBody>
      <dsp:txXfrm>
        <a:off x="100522" y="100522"/>
        <a:ext cx="3354958" cy="185815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F47B6A-E083-4AB7-9F3E-41AF59573386}">
      <dsp:nvSpPr>
        <dsp:cNvPr id="0" name=""/>
        <dsp:cNvSpPr/>
      </dsp:nvSpPr>
      <dsp:spPr>
        <a:xfrm>
          <a:off x="0" y="0"/>
          <a:ext cx="3556002" cy="104480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шляхом нанесення на нитку покриття, що містить біологічно активні речовини (БАР); </a:t>
          </a:r>
          <a:endParaRPr lang="uk-UA" sz="1900" kern="1200" dirty="0"/>
        </a:p>
      </dsp:txBody>
      <dsp:txXfrm>
        <a:off x="51003" y="51003"/>
        <a:ext cx="3453996" cy="942803"/>
      </dsp:txXfrm>
    </dsp:sp>
    <dsp:sp modelId="{DE2E068E-A1A4-48BD-85D6-1D532773F091}">
      <dsp:nvSpPr>
        <dsp:cNvPr id="0" name=""/>
        <dsp:cNvSpPr/>
      </dsp:nvSpPr>
      <dsp:spPr>
        <a:xfrm>
          <a:off x="0" y="1263408"/>
          <a:ext cx="3556002" cy="1044809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шляхом імпрегнації нитки; шляхом внесення в нитку хімічних груп, які зв'язують БАР; </a:t>
          </a:r>
          <a:endParaRPr lang="uk-UA" sz="1900" kern="1200" dirty="0"/>
        </a:p>
      </dsp:txBody>
      <dsp:txXfrm>
        <a:off x="51003" y="1314411"/>
        <a:ext cx="3453996" cy="942803"/>
      </dsp:txXfrm>
    </dsp:sp>
    <dsp:sp modelId="{530CAEF5-D8AC-448A-B3F7-8E2B9BFFF217}">
      <dsp:nvSpPr>
        <dsp:cNvPr id="0" name=""/>
        <dsp:cNvSpPr/>
      </dsp:nvSpPr>
      <dsp:spPr>
        <a:xfrm>
          <a:off x="0" y="2650557"/>
          <a:ext cx="3556002" cy="1044809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smtClean="0"/>
            <a:t>шляхом виготовлення ниток з матеріалу, що має біологічно активні властивості.</a:t>
          </a:r>
          <a:endParaRPr lang="uk-UA" sz="1900" kern="1200"/>
        </a:p>
      </dsp:txBody>
      <dsp:txXfrm>
        <a:off x="51003" y="2701560"/>
        <a:ext cx="3453996" cy="94280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9A5B4F-5B7E-45A1-8B54-CB92434D917B}">
      <dsp:nvSpPr>
        <dsp:cNvPr id="0" name=""/>
        <dsp:cNvSpPr/>
      </dsp:nvSpPr>
      <dsp:spPr>
        <a:xfrm>
          <a:off x="0" y="0"/>
          <a:ext cx="6096000" cy="60840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/>
            <a:t>В 60-х роках був створений перший бактерицидний шовний матеріал летилан –лавсан. Недоліком цього матеріалу було те, що через 30 хв. імплантації він починав втрачати свої антимікробні властивості, а через 5 годин повністю їх втрачав. В теперішній час отримані бензотонієві біоцидні нитки, бензалконієвий шовк, антимікробні нитки з сульфогрупами. В практиці загальної та абдомінальної хірургії апробовані фторлонові кручені нитки“ нифт - х” </a:t>
          </a:r>
          <a:r>
            <a:rPr lang="uk-UA" sz="2500" kern="1200" noProof="0" dirty="0" smtClean="0"/>
            <a:t>(з хініфурилом), “нифт-л” (з левоміцетином), капрогент (з гентаміцином).</a:t>
          </a:r>
          <a:endParaRPr lang="uk-UA" sz="2500" kern="1200" noProof="0" dirty="0"/>
        </a:p>
      </dsp:txBody>
      <dsp:txXfrm>
        <a:off x="296996" y="296996"/>
        <a:ext cx="5502008" cy="5490008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94340D-4369-480C-B721-916A6C7FBAD3}">
      <dsp:nvSpPr>
        <dsp:cNvPr id="0" name=""/>
        <dsp:cNvSpPr/>
      </dsp:nvSpPr>
      <dsp:spPr>
        <a:xfrm>
          <a:off x="0" y="4925"/>
          <a:ext cx="6096000" cy="6364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За кольором хірургічні нитки бувають пофарбованими та непофарбованими. </a:t>
          </a:r>
          <a:endParaRPr lang="uk-UA" sz="1600" kern="1200" dirty="0"/>
        </a:p>
      </dsp:txBody>
      <dsp:txXfrm>
        <a:off x="31070" y="35995"/>
        <a:ext cx="6033860" cy="57434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67A4F4-2002-4C23-B99C-AB1A911CBAB9}">
      <dsp:nvSpPr>
        <dsp:cNvPr id="0" name=""/>
        <dsp:cNvSpPr/>
      </dsp:nvSpPr>
      <dsp:spPr>
        <a:xfrm>
          <a:off x="0" y="9851"/>
          <a:ext cx="6096000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Непофарбовані лігатури не залишають слідів фарбування, і застосовують їх в основному для зашивання шкіри. </a:t>
          </a:r>
          <a:endParaRPr lang="uk-UA" sz="1600" kern="1200" dirty="0"/>
        </a:p>
      </dsp:txBody>
      <dsp:txXfrm>
        <a:off x="31070" y="40921"/>
        <a:ext cx="6033860" cy="57434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C03C8-F7D9-412E-9F47-B3DF3870DD97}">
      <dsp:nvSpPr>
        <dsp:cNvPr id="0" name=""/>
        <dsp:cNvSpPr/>
      </dsp:nvSpPr>
      <dsp:spPr>
        <a:xfrm rot="5400000">
          <a:off x="-467966" y="1359764"/>
          <a:ext cx="2059647" cy="24833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1C0AFF-A0EB-4008-B371-3A2ACC57B389}">
      <dsp:nvSpPr>
        <dsp:cNvPr id="0" name=""/>
        <dsp:cNvSpPr/>
      </dsp:nvSpPr>
      <dsp:spPr>
        <a:xfrm>
          <a:off x="5084" y="44185"/>
          <a:ext cx="2759298" cy="16555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Загальна хірургія: поліпропіленові; поліуретанові; стальні; розсмоктуються, будь-якого терміну розсмоктування.</a:t>
          </a:r>
          <a:endParaRPr lang="uk-UA" sz="1400" kern="1200" dirty="0"/>
        </a:p>
      </dsp:txBody>
      <dsp:txXfrm>
        <a:off x="53574" y="92675"/>
        <a:ext cx="2662318" cy="1558599"/>
      </dsp:txXfrm>
    </dsp:sp>
    <dsp:sp modelId="{9F5BB783-FD4D-4118-960E-72EA43EBCC77}">
      <dsp:nvSpPr>
        <dsp:cNvPr id="0" name=""/>
        <dsp:cNvSpPr/>
      </dsp:nvSpPr>
      <dsp:spPr>
        <a:xfrm rot="5400000">
          <a:off x="-467966" y="3429238"/>
          <a:ext cx="2059647" cy="24833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629B94-00DF-42BC-880E-5F21F3232F1F}">
      <dsp:nvSpPr>
        <dsp:cNvPr id="0" name=""/>
        <dsp:cNvSpPr/>
      </dsp:nvSpPr>
      <dsp:spPr>
        <a:xfrm>
          <a:off x="5084" y="2113658"/>
          <a:ext cx="2759298" cy="16555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Судинна хірургія : поліамідні; поліуретанові; поліпропіленові. Травматологія: поліуретанові; поліефірні;  поліпропіленові; сталеві; розсмоктуються, з тривалим терміном розсмоктування.</a:t>
          </a:r>
          <a:endParaRPr lang="uk-UA" sz="1400" kern="1200" dirty="0"/>
        </a:p>
      </dsp:txBody>
      <dsp:txXfrm>
        <a:off x="53574" y="2162148"/>
        <a:ext cx="2662318" cy="1558599"/>
      </dsp:txXfrm>
    </dsp:sp>
    <dsp:sp modelId="{BD4655F5-29D6-41B4-82CD-9881AA4929F8}">
      <dsp:nvSpPr>
        <dsp:cNvPr id="0" name=""/>
        <dsp:cNvSpPr/>
      </dsp:nvSpPr>
      <dsp:spPr>
        <a:xfrm>
          <a:off x="566770" y="4463975"/>
          <a:ext cx="3660040" cy="24833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47868B5-0E4D-47A1-A23B-028EC9FC5470}">
      <dsp:nvSpPr>
        <dsp:cNvPr id="0" name=""/>
        <dsp:cNvSpPr/>
      </dsp:nvSpPr>
      <dsp:spPr>
        <a:xfrm>
          <a:off x="5084" y="4183132"/>
          <a:ext cx="2759298" cy="16555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Ортопедія : поліефірні; поліпропіленові; сталеві.</a:t>
          </a:r>
          <a:endParaRPr lang="uk-UA" sz="1400" kern="1200" dirty="0"/>
        </a:p>
      </dsp:txBody>
      <dsp:txXfrm>
        <a:off x="53574" y="4231622"/>
        <a:ext cx="2662318" cy="1558599"/>
      </dsp:txXfrm>
    </dsp:sp>
    <dsp:sp modelId="{0FB9C670-648C-4A78-870E-16E3CC457C67}">
      <dsp:nvSpPr>
        <dsp:cNvPr id="0" name=""/>
        <dsp:cNvSpPr/>
      </dsp:nvSpPr>
      <dsp:spPr>
        <a:xfrm rot="16200000">
          <a:off x="3201900" y="3429238"/>
          <a:ext cx="2059647" cy="24833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D9B8B8-58FC-488F-8FF3-2198A113B6F3}">
      <dsp:nvSpPr>
        <dsp:cNvPr id="0" name=""/>
        <dsp:cNvSpPr/>
      </dsp:nvSpPr>
      <dsp:spPr>
        <a:xfrm>
          <a:off x="3674951" y="4183132"/>
          <a:ext cx="2759298" cy="16555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Онкологія : поліпропіленові; розсмоктуються, з тривалим терміном розсмоктування.</a:t>
          </a:r>
          <a:endParaRPr lang="uk-UA" sz="1400" kern="1200" dirty="0"/>
        </a:p>
      </dsp:txBody>
      <dsp:txXfrm>
        <a:off x="3723441" y="4231622"/>
        <a:ext cx="2662318" cy="1558599"/>
      </dsp:txXfrm>
    </dsp:sp>
    <dsp:sp modelId="{71FB9249-E409-4EEA-9AEE-0AFE0674261B}">
      <dsp:nvSpPr>
        <dsp:cNvPr id="0" name=""/>
        <dsp:cNvSpPr/>
      </dsp:nvSpPr>
      <dsp:spPr>
        <a:xfrm rot="16200000">
          <a:off x="3201900" y="1359764"/>
          <a:ext cx="2059647" cy="24833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C241CF-02B9-40C8-8FD5-70FC77C9E137}">
      <dsp:nvSpPr>
        <dsp:cNvPr id="0" name=""/>
        <dsp:cNvSpPr/>
      </dsp:nvSpPr>
      <dsp:spPr>
        <a:xfrm>
          <a:off x="3674951" y="2113658"/>
          <a:ext cx="2759298" cy="16555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Кардіохірургія: поліефірні; сталеві;</a:t>
          </a:r>
          <a:endParaRPr lang="uk-UA" sz="1400" kern="1200" dirty="0"/>
        </a:p>
      </dsp:txBody>
      <dsp:txXfrm>
        <a:off x="3723441" y="2162148"/>
        <a:ext cx="2662318" cy="1558599"/>
      </dsp:txXfrm>
    </dsp:sp>
    <dsp:sp modelId="{E1393E37-4E31-4946-92DB-9AFA01368A31}">
      <dsp:nvSpPr>
        <dsp:cNvPr id="0" name=""/>
        <dsp:cNvSpPr/>
      </dsp:nvSpPr>
      <dsp:spPr>
        <a:xfrm>
          <a:off x="4236637" y="325027"/>
          <a:ext cx="3660040" cy="24833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8B62A9-1A58-4171-9107-04BD08B5F0D2}">
      <dsp:nvSpPr>
        <dsp:cNvPr id="0" name=""/>
        <dsp:cNvSpPr/>
      </dsp:nvSpPr>
      <dsp:spPr>
        <a:xfrm>
          <a:off x="3674951" y="44185"/>
          <a:ext cx="2759298" cy="16555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Щелепно-ліцева хірургія: розсмоктуються, з тривалим терміном розсмоктування</a:t>
          </a:r>
          <a:endParaRPr lang="uk-UA" sz="1400" kern="1200" dirty="0"/>
        </a:p>
      </dsp:txBody>
      <dsp:txXfrm>
        <a:off x="3723441" y="92675"/>
        <a:ext cx="2662318" cy="1558599"/>
      </dsp:txXfrm>
    </dsp:sp>
    <dsp:sp modelId="{1812A184-BDCB-4402-9F05-2A9EA16B3C25}">
      <dsp:nvSpPr>
        <dsp:cNvPr id="0" name=""/>
        <dsp:cNvSpPr/>
      </dsp:nvSpPr>
      <dsp:spPr>
        <a:xfrm rot="5400000">
          <a:off x="6871767" y="1359764"/>
          <a:ext cx="2059647" cy="24833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4E220B-B1AA-4CC5-A8C4-D3464F8AE038}">
      <dsp:nvSpPr>
        <dsp:cNvPr id="0" name=""/>
        <dsp:cNvSpPr/>
      </dsp:nvSpPr>
      <dsp:spPr>
        <a:xfrm>
          <a:off x="7344818" y="44185"/>
          <a:ext cx="2759298" cy="16555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Торакальна хірургія:  поліпропіленові; розсмоктуються, з тривалим терміном розсмоктування.</a:t>
          </a:r>
          <a:endParaRPr lang="uk-UA" sz="1400" kern="1200" dirty="0"/>
        </a:p>
      </dsp:txBody>
      <dsp:txXfrm>
        <a:off x="7393308" y="92675"/>
        <a:ext cx="2662318" cy="1558599"/>
      </dsp:txXfrm>
    </dsp:sp>
    <dsp:sp modelId="{EB8E0071-51DD-4F24-AFCD-DF7704F7723F}">
      <dsp:nvSpPr>
        <dsp:cNvPr id="0" name=""/>
        <dsp:cNvSpPr/>
      </dsp:nvSpPr>
      <dsp:spPr>
        <a:xfrm rot="5400000">
          <a:off x="6871767" y="3429238"/>
          <a:ext cx="2059647" cy="24833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B3C5FA-D69F-44A9-B22E-CE163BF64223}">
      <dsp:nvSpPr>
        <dsp:cNvPr id="0" name=""/>
        <dsp:cNvSpPr/>
      </dsp:nvSpPr>
      <dsp:spPr>
        <a:xfrm>
          <a:off x="7344818" y="2113658"/>
          <a:ext cx="2759298" cy="16555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Пластична хірургія: поліуретанові; розсмоктуються, з коротким терміном розсмоктування.</a:t>
          </a:r>
          <a:endParaRPr lang="uk-UA" sz="1400" kern="1200" dirty="0"/>
        </a:p>
      </dsp:txBody>
      <dsp:txXfrm>
        <a:off x="7393308" y="2162148"/>
        <a:ext cx="2662318" cy="1558599"/>
      </dsp:txXfrm>
    </dsp:sp>
    <dsp:sp modelId="{955EDEE9-F3D0-493B-84E7-0B6F2700FC68}">
      <dsp:nvSpPr>
        <dsp:cNvPr id="0" name=""/>
        <dsp:cNvSpPr/>
      </dsp:nvSpPr>
      <dsp:spPr>
        <a:xfrm>
          <a:off x="7344818" y="4183132"/>
          <a:ext cx="2759298" cy="16555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Офтальмологія :  поліамідні;  поліпропіленові</a:t>
          </a:r>
          <a:endParaRPr lang="uk-UA" sz="1400" kern="1200" dirty="0"/>
        </a:p>
      </dsp:txBody>
      <dsp:txXfrm>
        <a:off x="7393308" y="4231622"/>
        <a:ext cx="2662318" cy="1558599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966E98-16C8-4B9F-BF55-85677B933A41}">
      <dsp:nvSpPr>
        <dsp:cNvPr id="0" name=""/>
        <dsp:cNvSpPr/>
      </dsp:nvSpPr>
      <dsp:spPr>
        <a:xfrm>
          <a:off x="0" y="133510"/>
          <a:ext cx="9458036" cy="879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На сьогоднішній день існує декілька основних систем вимірювання шовного матеріалу</a:t>
          </a:r>
          <a:r>
            <a:rPr lang="pl-PL" sz="1600" kern="1200" dirty="0" smtClean="0"/>
            <a:t>)</a:t>
          </a:r>
          <a:r>
            <a:rPr lang="uk-UA" sz="1600" kern="1200" dirty="0" smtClean="0"/>
            <a:t>За стандартами </a:t>
          </a:r>
          <a:r>
            <a:rPr lang="pl-PL" sz="1600" kern="1200" dirty="0" smtClean="0"/>
            <a:t>USP </a:t>
          </a:r>
          <a:r>
            <a:rPr lang="uk-UA" sz="1600" kern="1200" dirty="0" smtClean="0"/>
            <a:t>та </a:t>
          </a:r>
          <a:r>
            <a:rPr lang="pl-PL" sz="1600" kern="1200" dirty="0" smtClean="0"/>
            <a:t>EP </a:t>
          </a:r>
          <a:r>
            <a:rPr lang="uk-UA" sz="1600" kern="1200" dirty="0" smtClean="0"/>
            <a:t>кожному діапазону діаметрів (товщини) присвоюється метричний та умовний номер. На упаковці шовного матеріалу розміщується інформація про діаметр нитки в обох системах виміру.</a:t>
          </a:r>
          <a:endParaRPr lang="uk-UA" sz="1600" kern="1200" dirty="0"/>
        </a:p>
      </dsp:txBody>
      <dsp:txXfrm>
        <a:off x="42950" y="176460"/>
        <a:ext cx="9372136" cy="793940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81E79A-24CB-4D71-9A22-2494CC0DE1E8}">
      <dsp:nvSpPr>
        <dsp:cNvPr id="0" name=""/>
        <dsp:cNvSpPr/>
      </dsp:nvSpPr>
      <dsp:spPr>
        <a:xfrm>
          <a:off x="0" y="0"/>
          <a:ext cx="7121626" cy="1731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За системою </a:t>
          </a:r>
          <a:r>
            <a:rPr lang="en-US" sz="2000" kern="1200" dirty="0" smtClean="0"/>
            <a:t> EP</a:t>
          </a:r>
          <a:r>
            <a:rPr lang="uk-UA" sz="2000" kern="1200" dirty="0" smtClean="0"/>
            <a:t> або </a:t>
          </a:r>
          <a:r>
            <a:rPr lang="en-US" sz="2000" kern="1200" dirty="0" smtClean="0"/>
            <a:t>Metric </a:t>
          </a:r>
          <a:r>
            <a:rPr lang="uk-UA" sz="2000" kern="1200" dirty="0" smtClean="0"/>
            <a:t>( </a:t>
          </a:r>
          <a:r>
            <a:rPr lang="en-US" sz="2000" kern="1200" dirty="0" smtClean="0"/>
            <a:t>European Pharmacopeias</a:t>
          </a:r>
          <a:r>
            <a:rPr lang="uk-UA" sz="2000" kern="1200" dirty="0" smtClean="0"/>
            <a:t>) розмір нитки у числовому вираженні позначається наступним чином: 1, 2, 3, 4, 5, 6 та щоб дізнатися діаметр нитки в міліметрах, необхідно розмір розділити на 10. Наприклад: Кетгут 3, ділимо 3 на 10, отримуємо 0,3 мм - діаметр нитки.</a:t>
          </a:r>
          <a:endParaRPr lang="uk-UA" sz="2000" kern="1200" dirty="0"/>
        </a:p>
      </dsp:txBody>
      <dsp:txXfrm>
        <a:off x="84530" y="84530"/>
        <a:ext cx="6952566" cy="156254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F586D1-95F6-4B12-B47D-48CAA4F2B1AB}">
      <dsp:nvSpPr>
        <dsp:cNvPr id="0" name=""/>
        <dsp:cNvSpPr/>
      </dsp:nvSpPr>
      <dsp:spPr>
        <a:xfrm>
          <a:off x="0" y="42662"/>
          <a:ext cx="7029457" cy="22230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За шкалою </a:t>
          </a:r>
          <a:r>
            <a:rPr lang="pl-PL" sz="1900" kern="1200" dirty="0" smtClean="0"/>
            <a:t>USP </a:t>
          </a:r>
          <a:r>
            <a:rPr lang="uk-UA" sz="1900" kern="1200" dirty="0" smtClean="0"/>
            <a:t>номер нитки відповідає її діаметру і визначається нулями. Чим більш нулів, тим менший діаметр нитки і нижча її міцність на розрив (нитка 4-0 або 0000 тонкіше за нитку 2-0 або 00). У цій системі умовні розміри ниток позначаються дробовими числами. Приклад: 2/0, 5/0 або 2-0, 5-0, прочитується  ця назва як «два нуля», «п'ять нулів» та ін. Чим більше чисельник дробу, тим тонше шовний матеріал.</a:t>
          </a:r>
          <a:endParaRPr lang="uk-UA" sz="1900" kern="1200" dirty="0"/>
        </a:p>
      </dsp:txBody>
      <dsp:txXfrm>
        <a:off x="108518" y="151180"/>
        <a:ext cx="6812421" cy="2005964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AD3C27-4B6A-4C94-B872-88E8AB77E067}">
      <dsp:nvSpPr>
        <dsp:cNvPr id="0" name=""/>
        <dsp:cNvSpPr/>
      </dsp:nvSpPr>
      <dsp:spPr>
        <a:xfrm>
          <a:off x="0" y="122619"/>
          <a:ext cx="9891252" cy="103478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smtClean="0"/>
            <a:t>До проколювальних належать хірургічні, атравматичні та лігатурні голки.</a:t>
          </a:r>
          <a:endParaRPr lang="uk-UA" sz="2600" kern="1200"/>
        </a:p>
      </dsp:txBody>
      <dsp:txXfrm>
        <a:off x="50514" y="173133"/>
        <a:ext cx="9790224" cy="933757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29FA56-6772-4C2E-B4B3-F14918370137}">
      <dsp:nvSpPr>
        <dsp:cNvPr id="0" name=""/>
        <dsp:cNvSpPr/>
      </dsp:nvSpPr>
      <dsp:spPr>
        <a:xfrm>
          <a:off x="0" y="15244"/>
          <a:ext cx="9891252" cy="17491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Хірургічні голки випускають різних видів, форми та діаметра, з нитками, фіксованими в просвердленому отворі у торці голки (атравматичні). Розміри голки залежать від товщини лігатури. Вибір голки визначається типом виконуваних хірургічних маніпуляцій, природою тканин, які зашивають, глибиною операційного поля та індивідуальною перевагою хірурга</a:t>
          </a:r>
          <a:r>
            <a:rPr lang="uk-UA" sz="1900" kern="1200" dirty="0" smtClean="0"/>
            <a:t>. </a:t>
          </a:r>
          <a:endParaRPr lang="uk-UA" sz="1900" kern="1200" dirty="0"/>
        </a:p>
      </dsp:txBody>
      <dsp:txXfrm>
        <a:off x="85386" y="100630"/>
        <a:ext cx="9720480" cy="1578378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324B2D-3E41-4FB3-B763-0BB0F2FB8153}">
      <dsp:nvSpPr>
        <dsp:cNvPr id="0" name=""/>
        <dsp:cNvSpPr/>
      </dsp:nvSpPr>
      <dsp:spPr>
        <a:xfrm>
          <a:off x="0" y="166555"/>
          <a:ext cx="4483510" cy="13747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/>
            <a:t>За характером дії на тканини  хірургічні голки поділяють на травматичні та атравматичні .</a:t>
          </a:r>
          <a:endParaRPr lang="uk-UA" sz="2500" kern="1200" dirty="0"/>
        </a:p>
      </dsp:txBody>
      <dsp:txXfrm>
        <a:off x="67110" y="233665"/>
        <a:ext cx="4349290" cy="1240530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657339-3A41-4DBE-AB3B-AC0E8DC993D2}">
      <dsp:nvSpPr>
        <dsp:cNvPr id="0" name=""/>
        <dsp:cNvSpPr/>
      </dsp:nvSpPr>
      <dsp:spPr>
        <a:xfrm>
          <a:off x="0" y="48679"/>
          <a:ext cx="5110891" cy="106287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формою (ступенем згину )- від прямої до сильно зігнутої;</a:t>
          </a:r>
          <a:endParaRPr lang="uk-UA" sz="1900" kern="1200" dirty="0"/>
        </a:p>
      </dsp:txBody>
      <dsp:txXfrm>
        <a:off x="51885" y="100564"/>
        <a:ext cx="5007121" cy="959101"/>
      </dsp:txXfrm>
    </dsp:sp>
    <dsp:sp modelId="{1B8BF005-6C91-4647-A39D-F9F85C8F3EE5}">
      <dsp:nvSpPr>
        <dsp:cNvPr id="0" name=""/>
        <dsp:cNvSpPr/>
      </dsp:nvSpPr>
      <dsp:spPr>
        <a:xfrm>
          <a:off x="0" y="1166271"/>
          <a:ext cx="5110891" cy="1062871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smtClean="0"/>
            <a:t>за розміром довжини голки;</a:t>
          </a:r>
          <a:endParaRPr lang="uk-UA" sz="1900" kern="1200"/>
        </a:p>
      </dsp:txBody>
      <dsp:txXfrm>
        <a:off x="51885" y="1218156"/>
        <a:ext cx="5007121" cy="959101"/>
      </dsp:txXfrm>
    </dsp:sp>
    <dsp:sp modelId="{EB6AB509-998C-4715-9A32-FBC10FC03B88}">
      <dsp:nvSpPr>
        <dsp:cNvPr id="0" name=""/>
        <dsp:cNvSpPr/>
      </dsp:nvSpPr>
      <dsp:spPr>
        <a:xfrm>
          <a:off x="0" y="2283863"/>
          <a:ext cx="5110891" cy="1062871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формою пересікання – круглі (колючі) і тригранні (колючо-ріжучі);</a:t>
          </a:r>
          <a:endParaRPr lang="uk-UA" sz="1900" kern="1200" dirty="0"/>
        </a:p>
      </dsp:txBody>
      <dsp:txXfrm>
        <a:off x="51885" y="2335748"/>
        <a:ext cx="5007121" cy="959101"/>
      </dsp:txXfrm>
    </dsp:sp>
    <dsp:sp modelId="{8DB17890-B74F-4C07-BACB-95CBDD1619F5}">
      <dsp:nvSpPr>
        <dsp:cNvPr id="0" name=""/>
        <dsp:cNvSpPr/>
      </dsp:nvSpPr>
      <dsp:spPr>
        <a:xfrm>
          <a:off x="0" y="3401454"/>
          <a:ext cx="5110891" cy="106287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за формою вушка - з пружинним, відкритим, подвійним, механічним вушками та із звичайним кравецьким вушком.</a:t>
          </a:r>
          <a:endParaRPr lang="uk-UA" sz="1900" kern="1200" dirty="0"/>
        </a:p>
      </dsp:txBody>
      <dsp:txXfrm>
        <a:off x="51885" y="3453339"/>
        <a:ext cx="5007121" cy="959101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0961F9-AF7D-4E2C-981D-20819FB657F2}">
      <dsp:nvSpPr>
        <dsp:cNvPr id="0" name=""/>
        <dsp:cNvSpPr/>
      </dsp:nvSpPr>
      <dsp:spPr>
        <a:xfrm>
          <a:off x="0" y="38355"/>
          <a:ext cx="5315378" cy="3357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0" i="1" kern="1200" baseline="0" smtClean="0"/>
            <a:t>0 - пряма;</a:t>
          </a:r>
          <a:endParaRPr lang="uk-UA" sz="1400" kern="1200"/>
        </a:p>
      </dsp:txBody>
      <dsp:txXfrm>
        <a:off x="16392" y="54747"/>
        <a:ext cx="5282594" cy="303006"/>
      </dsp:txXfrm>
    </dsp:sp>
    <dsp:sp modelId="{DA0A758A-B9DE-4517-9ABE-B4FA67046343}">
      <dsp:nvSpPr>
        <dsp:cNvPr id="0" name=""/>
        <dsp:cNvSpPr/>
      </dsp:nvSpPr>
      <dsp:spPr>
        <a:xfrm>
          <a:off x="0" y="414465"/>
          <a:ext cx="5315378" cy="33579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0" i="0" kern="1200" baseline="0" smtClean="0"/>
            <a:t>1 - голка пряма із зігнутим кінцем;</a:t>
          </a:r>
          <a:endParaRPr lang="uk-UA" sz="1400" kern="1200"/>
        </a:p>
      </dsp:txBody>
      <dsp:txXfrm>
        <a:off x="16392" y="430857"/>
        <a:ext cx="5282594" cy="303006"/>
      </dsp:txXfrm>
    </dsp:sp>
    <dsp:sp modelId="{FCF9A927-55EB-46D6-8ECC-3EE3C6E71775}">
      <dsp:nvSpPr>
        <dsp:cNvPr id="0" name=""/>
        <dsp:cNvSpPr/>
      </dsp:nvSpPr>
      <dsp:spPr>
        <a:xfrm>
          <a:off x="0" y="790575"/>
          <a:ext cx="5315378" cy="33579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0" i="0" kern="1200" baseline="0" smtClean="0"/>
            <a:t>2 - голка, вигнута на 2/8 окружності;</a:t>
          </a:r>
          <a:endParaRPr lang="uk-UA" sz="1400" kern="1200"/>
        </a:p>
      </dsp:txBody>
      <dsp:txXfrm>
        <a:off x="16392" y="806967"/>
        <a:ext cx="5282594" cy="303006"/>
      </dsp:txXfrm>
    </dsp:sp>
    <dsp:sp modelId="{E6189154-74B9-472E-A600-A8FE4C3BA857}">
      <dsp:nvSpPr>
        <dsp:cNvPr id="0" name=""/>
        <dsp:cNvSpPr/>
      </dsp:nvSpPr>
      <dsp:spPr>
        <a:xfrm>
          <a:off x="0" y="1166685"/>
          <a:ext cx="5315378" cy="33579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0" i="0" kern="1200" baseline="0" smtClean="0"/>
            <a:t>3 - голка, вигнута на 3/8 окружності;</a:t>
          </a:r>
          <a:endParaRPr lang="uk-UA" sz="1400" kern="1200"/>
        </a:p>
      </dsp:txBody>
      <dsp:txXfrm>
        <a:off x="16392" y="1183077"/>
        <a:ext cx="5282594" cy="303006"/>
      </dsp:txXfrm>
    </dsp:sp>
    <dsp:sp modelId="{557D07EF-457B-4F56-83A4-AC4E6596264C}">
      <dsp:nvSpPr>
        <dsp:cNvPr id="0" name=""/>
        <dsp:cNvSpPr/>
      </dsp:nvSpPr>
      <dsp:spPr>
        <a:xfrm>
          <a:off x="0" y="1542795"/>
          <a:ext cx="5315378" cy="33579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0" i="0" kern="1200" baseline="0" smtClean="0"/>
            <a:t>4 - голка, вигнута на 4/8 окружності;</a:t>
          </a:r>
          <a:endParaRPr lang="uk-UA" sz="1400" kern="1200"/>
        </a:p>
      </dsp:txBody>
      <dsp:txXfrm>
        <a:off x="16392" y="1559187"/>
        <a:ext cx="5282594" cy="303006"/>
      </dsp:txXfrm>
    </dsp:sp>
    <dsp:sp modelId="{813C5D3B-4241-4967-A349-6170F7A00A75}">
      <dsp:nvSpPr>
        <dsp:cNvPr id="0" name=""/>
        <dsp:cNvSpPr/>
      </dsp:nvSpPr>
      <dsp:spPr>
        <a:xfrm>
          <a:off x="0" y="1918904"/>
          <a:ext cx="5315378" cy="3357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0" i="0" kern="1200" baseline="0" smtClean="0"/>
            <a:t>5 - голка, вигнута на 5/8 окружності;</a:t>
          </a:r>
          <a:endParaRPr lang="uk-UA" sz="1400" kern="1200"/>
        </a:p>
      </dsp:txBody>
      <dsp:txXfrm>
        <a:off x="16392" y="1935296"/>
        <a:ext cx="5282594" cy="303006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53F613-E627-4655-9EA8-0BF1852607AD}">
      <dsp:nvSpPr>
        <dsp:cNvPr id="0" name=""/>
        <dsp:cNvSpPr/>
      </dsp:nvSpPr>
      <dsp:spPr>
        <a:xfrm>
          <a:off x="0" y="275026"/>
          <a:ext cx="5142600" cy="514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i="1" kern="1200" dirty="0" smtClean="0"/>
            <a:t>♦ </a:t>
          </a:r>
          <a:r>
            <a:rPr lang="uk-UA" sz="2000" kern="1200" dirty="0" smtClean="0"/>
            <a:t>1 - з розрізним вушком (пружне вушко)</a:t>
          </a:r>
          <a:endParaRPr lang="uk-UA" sz="2000" kern="1200" dirty="0"/>
        </a:p>
      </dsp:txBody>
      <dsp:txXfrm>
        <a:off x="25130" y="300156"/>
        <a:ext cx="5092340" cy="464540"/>
      </dsp:txXfrm>
    </dsp:sp>
    <dsp:sp modelId="{472FB398-0DDA-4302-B4E4-7A7868090E70}">
      <dsp:nvSpPr>
        <dsp:cNvPr id="0" name=""/>
        <dsp:cNvSpPr/>
      </dsp:nvSpPr>
      <dsp:spPr>
        <a:xfrm>
          <a:off x="0" y="847427"/>
          <a:ext cx="5142600" cy="514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smtClean="0"/>
            <a:t>2 - з нерозрізним вушком (непружне вушко).</a:t>
          </a:r>
          <a:endParaRPr lang="uk-UA" sz="2000" kern="1200"/>
        </a:p>
      </dsp:txBody>
      <dsp:txXfrm>
        <a:off x="25130" y="872557"/>
        <a:ext cx="5092340" cy="464540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15533A-02B3-415A-A510-C834A5B442E7}">
      <dsp:nvSpPr>
        <dsp:cNvPr id="0" name=""/>
        <dsp:cNvSpPr/>
      </dsp:nvSpPr>
      <dsp:spPr>
        <a:xfrm>
          <a:off x="0" y="4014"/>
          <a:ext cx="5136041" cy="4317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діаметр в мм;</a:t>
          </a:r>
          <a:endParaRPr lang="uk-UA" sz="1800" kern="1200"/>
        </a:p>
      </dsp:txBody>
      <dsp:txXfrm>
        <a:off x="21075" y="25089"/>
        <a:ext cx="5093891" cy="389580"/>
      </dsp:txXfrm>
    </dsp:sp>
    <dsp:sp modelId="{213A74A3-C848-4F85-8240-7B4413D8A9D0}">
      <dsp:nvSpPr>
        <dsp:cNvPr id="0" name=""/>
        <dsp:cNvSpPr/>
      </dsp:nvSpPr>
      <dsp:spPr>
        <a:xfrm>
          <a:off x="0" y="487585"/>
          <a:ext cx="5136041" cy="43173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розвинена довжина в мм.</a:t>
          </a:r>
          <a:endParaRPr lang="uk-UA" sz="1800" kern="1200"/>
        </a:p>
      </dsp:txBody>
      <dsp:txXfrm>
        <a:off x="21075" y="508660"/>
        <a:ext cx="5093891" cy="389580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B894C1-CF75-4089-8E47-84B9B1EEB3F2}">
      <dsp:nvSpPr>
        <dsp:cNvPr id="0" name=""/>
        <dsp:cNvSpPr/>
      </dsp:nvSpPr>
      <dsp:spPr>
        <a:xfrm>
          <a:off x="0" y="933"/>
          <a:ext cx="5269537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А - з круглим вістрям (колючі)</a:t>
          </a:r>
          <a:endParaRPr lang="uk-UA" sz="2100" kern="1200" dirty="0"/>
        </a:p>
      </dsp:txBody>
      <dsp:txXfrm>
        <a:off x="24588" y="25521"/>
        <a:ext cx="5220361" cy="454509"/>
      </dsp:txXfrm>
    </dsp:sp>
    <dsp:sp modelId="{154CB49E-8F69-43B5-970E-0C3BF23CF7EA}">
      <dsp:nvSpPr>
        <dsp:cNvPr id="0" name=""/>
        <dsp:cNvSpPr/>
      </dsp:nvSpPr>
      <dsp:spPr>
        <a:xfrm>
          <a:off x="0" y="566031"/>
          <a:ext cx="5269537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Б - з тригранним вістрям (колючо-ріжучі)</a:t>
          </a:r>
          <a:endParaRPr lang="uk-UA" sz="2100" kern="1200"/>
        </a:p>
      </dsp:txBody>
      <dsp:txXfrm>
        <a:off x="24588" y="590619"/>
        <a:ext cx="5220361" cy="454509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8BD158-55F5-47E7-822B-5F22DDF4EF08}">
      <dsp:nvSpPr>
        <dsp:cNvPr id="0" name=""/>
        <dsp:cNvSpPr/>
      </dsp:nvSpPr>
      <dsp:spPr>
        <a:xfrm>
          <a:off x="0" y="93747"/>
          <a:ext cx="5292847" cy="198899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smtClean="0"/>
            <a:t>Колюча хірургічна голка: циліндрична форма в поперечному перерізі і конічна заточка кінця голки. Використовують переважно при роботі з внутрішніми органами. Ці голки стандартно застосовують для накладення анастомозів, при з'єднанні м'яких однорідних тканин (м'язів, фасций, слизових оболонок і т. п.)</a:t>
          </a:r>
          <a:endParaRPr lang="uk-UA" sz="1700" kern="1200"/>
        </a:p>
      </dsp:txBody>
      <dsp:txXfrm>
        <a:off x="97095" y="190842"/>
        <a:ext cx="5098657" cy="1794809"/>
      </dsp:txXfrm>
    </dsp:sp>
    <dsp:sp modelId="{13330376-B915-4D8E-BED5-1C99A8EFF6B9}">
      <dsp:nvSpPr>
        <dsp:cNvPr id="0" name=""/>
        <dsp:cNvSpPr/>
      </dsp:nvSpPr>
      <dsp:spPr>
        <a:xfrm>
          <a:off x="0" y="2131707"/>
          <a:ext cx="5292847" cy="1988999"/>
        </a:xfrm>
        <a:prstGeom prst="round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Ріжуча хірургічна  голка: тригранна форма в поперечному перерізі і в залежності від напрямку однієї з граней догори або донизу називається ріжучою і </a:t>
          </a:r>
          <a:r>
            <a:rPr lang="uk-UA" sz="1700" kern="1200" dirty="0" err="1" smtClean="0"/>
            <a:t>зворотньо</a:t>
          </a:r>
          <a:r>
            <a:rPr lang="uk-UA" sz="1700" kern="1200" dirty="0" smtClean="0"/>
            <a:t>- ріжучою відповідно. Застосовується для зшивання щільних тканин, шкіри.</a:t>
          </a:r>
          <a:endParaRPr lang="uk-UA" sz="1700" kern="1200" dirty="0"/>
        </a:p>
      </dsp:txBody>
      <dsp:txXfrm>
        <a:off x="97095" y="2228802"/>
        <a:ext cx="5098657" cy="1794809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7E91F7-591B-416A-AAB7-7EDFA7270A74}">
      <dsp:nvSpPr>
        <dsp:cNvPr id="0" name=""/>
        <dsp:cNvSpPr/>
      </dsp:nvSpPr>
      <dsp:spPr>
        <a:xfrm>
          <a:off x="0" y="60323"/>
          <a:ext cx="5778769" cy="139171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Голка хірургічна голка Таперкат: комбінація колючої і ріжучої голки; колюча голка з заточкою як у ріжучої . Застосовується  для зшивання з мінімальним травмуванням твердих тканин (апоневроз, судина з </a:t>
          </a:r>
          <a:r>
            <a:rPr lang="uk-UA" sz="1600" kern="1200" dirty="0" err="1" smtClean="0"/>
            <a:t>кальцифікатами</a:t>
          </a:r>
          <a:r>
            <a:rPr lang="uk-UA" sz="1600" kern="1200" dirty="0" smtClean="0"/>
            <a:t> і т. п.)</a:t>
          </a:r>
          <a:endParaRPr lang="uk-UA" sz="1600" kern="1200" dirty="0"/>
        </a:p>
      </dsp:txBody>
      <dsp:txXfrm>
        <a:off x="67938" y="128261"/>
        <a:ext cx="5642893" cy="1255839"/>
      </dsp:txXfrm>
    </dsp:sp>
    <dsp:sp modelId="{DD72FCC0-658A-4387-A008-4B2B22F79E82}">
      <dsp:nvSpPr>
        <dsp:cNvPr id="0" name=""/>
        <dsp:cNvSpPr/>
      </dsp:nvSpPr>
      <dsp:spPr>
        <a:xfrm>
          <a:off x="0" y="1498118"/>
          <a:ext cx="5778769" cy="1391715"/>
        </a:xfrm>
        <a:prstGeom prst="roundRect">
          <a:avLst/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noProof="0" dirty="0" smtClean="0"/>
            <a:t>Ланцетовидна хірургічна  голка: трохи сплющена (трапецевидна</a:t>
          </a:r>
          <a:r>
            <a:rPr lang="uk-UA" sz="1600" kern="1200" dirty="0" smtClean="0"/>
            <a:t>) голка з двосічним краями. Має кращу проникну здатність між тонкими шарами тканини, не пошкоджуючи їх. Використовується в офтальмології, мікрохірургії.</a:t>
          </a:r>
          <a:endParaRPr lang="uk-UA" sz="1600" kern="1200" dirty="0"/>
        </a:p>
      </dsp:txBody>
      <dsp:txXfrm>
        <a:off x="67938" y="1566056"/>
        <a:ext cx="5642893" cy="1255839"/>
      </dsp:txXfrm>
    </dsp:sp>
    <dsp:sp modelId="{DFF2BCC4-F539-4858-A958-243C4E5E96EE}">
      <dsp:nvSpPr>
        <dsp:cNvPr id="0" name=""/>
        <dsp:cNvSpPr/>
      </dsp:nvSpPr>
      <dsp:spPr>
        <a:xfrm>
          <a:off x="0" y="2935913"/>
          <a:ext cx="5778769" cy="1391715"/>
        </a:xfrm>
        <a:prstGeom prst="round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Тупокінцева хірургічна голка: кругла голка з тупим кінцем (застосовується виключно для ушивання паренхіматозних органів, шийки матки, печінки і ін.) Наконечник  згладжений, не гострий, перетин являє собою коло.</a:t>
          </a:r>
          <a:endParaRPr lang="uk-UA" sz="1600" kern="1200" dirty="0"/>
        </a:p>
      </dsp:txBody>
      <dsp:txXfrm>
        <a:off x="67938" y="3003851"/>
        <a:ext cx="5642893" cy="1255839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C32191-AE0C-431F-AD84-BEBA549E8F8D}">
      <dsp:nvSpPr>
        <dsp:cNvPr id="0" name=""/>
        <dsp:cNvSpPr/>
      </dsp:nvSpPr>
      <dsp:spPr>
        <a:xfrm>
          <a:off x="0" y="151849"/>
          <a:ext cx="9934353" cy="38680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smtClean="0"/>
            <a:t>Виготовляють</a:t>
          </a:r>
          <a:r>
            <a:rPr lang="ru-RU" sz="2900" kern="1200" smtClean="0"/>
            <a:t> голки з дроту вуглецевої сталі марки В 7А або В8А. Голки покривають тонким шаром хрому, що запобігає їх корозії. Вони проходять закалку, тому що повинні бути гострими і легко проколювати замшу товщиною 0,4-0,7 мм. Випускають в нестерильній поліетиленовій упаковці по 10 штук, які кладуть по 30 штук у картонні коробки. </a:t>
          </a:r>
          <a:r>
            <a:rPr lang="uk-UA" sz="2900" kern="1200" smtClean="0"/>
            <a:t>Стерилізуються вони сухожаровим  методом при температурі 180 ° С протягом 45 хв.</a:t>
          </a:r>
          <a:endParaRPr lang="uk-UA" sz="2900" kern="1200"/>
        </a:p>
      </dsp:txBody>
      <dsp:txXfrm>
        <a:off x="188821" y="340670"/>
        <a:ext cx="9556711" cy="3490378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506478-4C88-4910-B373-A50105B890A8}">
      <dsp:nvSpPr>
        <dsp:cNvPr id="0" name=""/>
        <dsp:cNvSpPr/>
      </dsp:nvSpPr>
      <dsp:spPr>
        <a:xfrm>
          <a:off x="0" y="49481"/>
          <a:ext cx="6096000" cy="2588148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Атравматичні шовні матеріали являють собою комбінацію голки і нитки, при цьому голка надійно прикріплена до нитки, що дозволяє знизити травмування тканин. Атравматична голка являє собою сталевий стрижень прямій чи вигнутій форми, має з одного кінця заточку, а на протилежному - трубку, в яку міцно завальцьовують один з кінців нитки (лігатури).</a:t>
          </a:r>
          <a:endParaRPr lang="uk-UA" sz="1900" kern="1200" dirty="0"/>
        </a:p>
      </dsp:txBody>
      <dsp:txXfrm>
        <a:off x="126343" y="175824"/>
        <a:ext cx="5843314" cy="2335462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4A3297-8E0F-477F-BD09-E5ECA93191CD}">
      <dsp:nvSpPr>
        <dsp:cNvPr id="0" name=""/>
        <dsp:cNvSpPr/>
      </dsp:nvSpPr>
      <dsp:spPr>
        <a:xfrm>
          <a:off x="0" y="140559"/>
          <a:ext cx="9759253" cy="140784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Отвір для нитки свердлять променем лазера. Діаметр стержня голки підбирають якомога ближче до товщини нитки. Довжина атравматичних голок –від 4 до 75 мм, зовнішній діаметр- від 0,1 до 1,57 мм. </a:t>
          </a:r>
          <a:endParaRPr lang="uk-UA" sz="1800" kern="1200" dirty="0"/>
        </a:p>
      </dsp:txBody>
      <dsp:txXfrm>
        <a:off x="68726" y="209285"/>
        <a:ext cx="9621801" cy="1270397"/>
      </dsp:txXfrm>
    </dsp:sp>
    <dsp:sp modelId="{956EA4F0-AEF9-477F-AE32-D3A455220C8E}">
      <dsp:nvSpPr>
        <dsp:cNvPr id="0" name=""/>
        <dsp:cNvSpPr/>
      </dsp:nvSpPr>
      <dsp:spPr>
        <a:xfrm>
          <a:off x="0" y="1600248"/>
          <a:ext cx="9759253" cy="126820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Атравматичні голки випускають з нитками з плетеного капронового або лавсанового шнура, які забарвлені в темний колір. На одній нитці може кріпитися одна або дві голки на обох кінцях нитки. Також випускають так звані голки « </a:t>
          </a:r>
          <a:r>
            <a:rPr lang="pl-PL" sz="1800" kern="1200" dirty="0" smtClean="0"/>
            <a:t>pop-off», </a:t>
          </a:r>
          <a:r>
            <a:rPr lang="uk-UA" sz="1800" kern="1200" dirty="0" smtClean="0"/>
            <a:t>які при різкому ривку відстібаються від нитки. Це зроблено для того, щоб не було потреби при зав'язуванні вузла зрізати голку.</a:t>
          </a:r>
          <a:endParaRPr lang="uk-UA" sz="1800" kern="1200" dirty="0"/>
        </a:p>
      </dsp:txBody>
      <dsp:txXfrm>
        <a:off x="61909" y="1662157"/>
        <a:ext cx="9635435" cy="1144388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369D47-38CF-46C8-832F-65F2C718F10D}">
      <dsp:nvSpPr>
        <dsp:cNvPr id="0" name=""/>
        <dsp:cNvSpPr/>
      </dsp:nvSpPr>
      <dsp:spPr>
        <a:xfrm>
          <a:off x="0" y="171681"/>
          <a:ext cx="10051313" cy="285145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Атравматичні голки випускають стерильні і нестерильні, стерилізацію проводять радіаційним методом. У нестерильних голках нитки з голками намотують на пластинки, які не деформуються при стерилізації кип'ятінням. Голки закладають за намотану на платівку нитку, щоб остання не розмотувати в процесі стерилізації. Кінець нитки закріплюють в проріз пластинки. Голки укладають в пакети з пергаменту по 20 або 40 шт. Пакети укладають в коробку з картону. Для укладання та зберігання голок випускають голечник - невелика плоска металева коробка з кришкою, яку виготовляють з латуні, покривають нікелем або нержавіючої сталлю.</a:t>
          </a:r>
          <a:endParaRPr lang="uk-UA" sz="2100" kern="1200"/>
        </a:p>
      </dsp:txBody>
      <dsp:txXfrm>
        <a:off x="139196" y="310877"/>
        <a:ext cx="9772921" cy="2573061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86BED7-9682-4B5D-BF64-B7F9EFE9B996}">
      <dsp:nvSpPr>
        <dsp:cNvPr id="0" name=""/>
        <dsp:cNvSpPr/>
      </dsp:nvSpPr>
      <dsp:spPr>
        <a:xfrm>
          <a:off x="0" y="35860"/>
          <a:ext cx="10051313" cy="242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smtClean="0"/>
            <a:t>Атравматичні голки мають буквено-цифрове позначення. Перша буква позначає форму голки, а друга позначає її тип. Якщо в позначенні голки є третя і четверта літери, то вони позначають особливі характеристики голки. Цифри після букв вказують загальну довжину голки в міліметрах.</a:t>
          </a:r>
          <a:endParaRPr lang="uk-UA" sz="2800" kern="1200"/>
        </a:p>
      </dsp:txBody>
      <dsp:txXfrm>
        <a:off x="118342" y="154202"/>
        <a:ext cx="9814629" cy="2187556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C92AD8-8EB1-4C0A-8BD2-272FD9313BAD}">
      <dsp:nvSpPr>
        <dsp:cNvPr id="0" name=""/>
        <dsp:cNvSpPr/>
      </dsp:nvSpPr>
      <dsp:spPr>
        <a:xfrm>
          <a:off x="0" y="1629"/>
          <a:ext cx="10123866" cy="9898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i="0" kern="1200" dirty="0" smtClean="0"/>
            <a:t>Призначені для підведення шовного матеріалу (лігатури) під кровоносні судини і протоки. Являють собою тонкий металевий стержень з роздвоєною робочою частиною, які  виготовляють з нержавіючої сталі марки  30Х13.</a:t>
          </a:r>
          <a:endParaRPr lang="uk-UA" sz="1800" kern="1200" dirty="0"/>
        </a:p>
      </dsp:txBody>
      <dsp:txXfrm>
        <a:off x="48319" y="49948"/>
        <a:ext cx="10027228" cy="893182"/>
      </dsp:txXfrm>
    </dsp:sp>
    <dsp:sp modelId="{3F4696A0-C649-4742-B213-B9AACDD8B621}">
      <dsp:nvSpPr>
        <dsp:cNvPr id="0" name=""/>
        <dsp:cNvSpPr/>
      </dsp:nvSpPr>
      <dsp:spPr>
        <a:xfrm>
          <a:off x="0" y="1043289"/>
          <a:ext cx="10123866" cy="9898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i="0" kern="1200" smtClean="0"/>
            <a:t>Лігатурні голки можуть бути гострокінцевими та тупокінцевими. Гострокінцеві застосовують при необхідності проколювання тканин і перев‘язування артерії разом з прилеглими тканинами єдиним блоком, а тупокінцеві-для підведення лігатур піл судину після виконання оперативного доступу.</a:t>
          </a:r>
          <a:endParaRPr lang="uk-UA" sz="1800" kern="1200"/>
        </a:p>
      </dsp:txBody>
      <dsp:txXfrm>
        <a:off x="48319" y="1091608"/>
        <a:ext cx="10027228" cy="893182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31B198-04FF-4DF2-904E-2704BEA0F616}">
      <dsp:nvSpPr>
        <dsp:cNvPr id="0" name=""/>
        <dsp:cNvSpPr/>
      </dsp:nvSpPr>
      <dsp:spPr>
        <a:xfrm>
          <a:off x="0" y="56232"/>
          <a:ext cx="6186980" cy="2340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i="1" kern="1200" dirty="0" smtClean="0">
              <a:solidFill>
                <a:srgbClr val="0070C0"/>
              </a:solidFill>
            </a:rPr>
            <a:t>Лігатурна голка Купера</a:t>
          </a:r>
          <a:r>
            <a:rPr lang="uk-UA" sz="2000" kern="1200" dirty="0" smtClean="0">
              <a:solidFill>
                <a:srgbClr val="0070C0"/>
              </a:solidFill>
            </a:rPr>
            <a:t>  </a:t>
          </a:r>
          <a:r>
            <a:rPr lang="uk-UA" sz="2000" kern="1200" dirty="0" smtClean="0"/>
            <a:t>-  гострий хірургічний інструмент застосовують для глибоко розташованих судин. Довжина лігатури, що застосовується в голці, повинна бути в 1,5 рази більшою ніж довжина інструменту. За будовою відрізняється від голки Дешана вигином робочої частини в одній площині з рукояткою.</a:t>
          </a:r>
          <a:endParaRPr lang="uk-UA" sz="2000" kern="1200" dirty="0"/>
        </a:p>
      </dsp:txBody>
      <dsp:txXfrm>
        <a:off x="114229" y="170461"/>
        <a:ext cx="5958522" cy="2111542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3CEA12-30E1-44BB-B431-3ED9D2C312A5}">
      <dsp:nvSpPr>
        <dsp:cNvPr id="0" name=""/>
        <dsp:cNvSpPr/>
      </dsp:nvSpPr>
      <dsp:spPr>
        <a:xfrm>
          <a:off x="0" y="155072"/>
          <a:ext cx="6108322" cy="25342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>
              <a:solidFill>
                <a:srgbClr val="FF0000"/>
              </a:solidFill>
            </a:rPr>
            <a:t>Лігатурна голка Дешана </a:t>
          </a:r>
          <a:r>
            <a:rPr lang="uk-UA" sz="1900" kern="1200" dirty="0" smtClean="0"/>
            <a:t>– тупий хірургічний інструмент для підведення лігатури під кровоносні судини  та інші анатомічні утворення, які розташовані відносно поверхнево. Являє собою вигнутий (праворуч або ліворуч), стержень овального перетину з загостреним або трохи заокругленим кінцем, який має отвір для нитки. Випускають три номери , які відрізняються радіусами згину робочої частини(14, 17, 20 мм)</a:t>
          </a:r>
          <a:endParaRPr lang="uk-UA" sz="1900" kern="1200" dirty="0"/>
        </a:p>
      </dsp:txBody>
      <dsp:txXfrm>
        <a:off x="123710" y="278782"/>
        <a:ext cx="5860902" cy="2286800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A59840-90C0-4C47-82A6-E26658C42D38}">
      <dsp:nvSpPr>
        <dsp:cNvPr id="0" name=""/>
        <dsp:cNvSpPr/>
      </dsp:nvSpPr>
      <dsp:spPr>
        <a:xfrm>
          <a:off x="0" y="183"/>
          <a:ext cx="9016180" cy="11419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Вилки лігатурні представляють собою інструмент, призначений для спуску вузла лігатури при перев'язуванні судин в важкодоступних і глибоких порожнинах. Вузол в цьому випадку зав'язують навколо кровоспинного затискача, накладеного на судину, а потім вилкою спускають у глибину рани і затягують нею на судині.</a:t>
          </a:r>
          <a:endParaRPr lang="uk-UA" sz="1600" kern="1200" dirty="0"/>
        </a:p>
      </dsp:txBody>
      <dsp:txXfrm>
        <a:off x="55744" y="55927"/>
        <a:ext cx="8904692" cy="1030432"/>
      </dsp:txXfrm>
    </dsp:sp>
    <dsp:sp modelId="{6E5CBB85-19A5-4A3E-891B-ED1BDAFD6C2A}">
      <dsp:nvSpPr>
        <dsp:cNvPr id="0" name=""/>
        <dsp:cNvSpPr/>
      </dsp:nvSpPr>
      <dsp:spPr>
        <a:xfrm>
          <a:off x="0" y="1188183"/>
          <a:ext cx="9016180" cy="114192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Для підведення ниток з шовку і кетгуту при операціях на легенях використовується зонд-вилка Богуша.</a:t>
          </a:r>
          <a:endParaRPr lang="uk-UA" sz="1600" kern="1200"/>
        </a:p>
      </dsp:txBody>
      <dsp:txXfrm>
        <a:off x="55744" y="1243927"/>
        <a:ext cx="8904692" cy="1030432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81C198-6599-42F9-BBBA-AE6AD23D171E}">
      <dsp:nvSpPr>
        <dsp:cNvPr id="0" name=""/>
        <dsp:cNvSpPr/>
      </dsp:nvSpPr>
      <dsp:spPr>
        <a:xfrm>
          <a:off x="0" y="167293"/>
          <a:ext cx="6096000" cy="20592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smtClean="0"/>
            <a:t>Лігатурні голки можуть бути гострокінцевими та тупокінцевими. Гострокінцеві застосовують при необхідності проколювання тканин і перев‘язування артерії разом з прилеглими тканинами єдиним блоком, а тупокінцеві-для підведення лігатур піл судину після виконання оперативного доступу.</a:t>
          </a:r>
          <a:endParaRPr lang="uk-UA" sz="2000" kern="1200"/>
        </a:p>
      </dsp:txBody>
      <dsp:txXfrm>
        <a:off x="100522" y="267815"/>
        <a:ext cx="5894956" cy="1858156"/>
      </dsp:txXfrm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036CF-EFF0-488F-9316-97686399737F}" type="datetimeFigureOut">
              <a:rPr lang="uk-UA" smtClean="0"/>
              <a:t>16.04.2026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62ED47-221C-4187-9B5C-F3C04DA172DB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61025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2ED47-221C-4187-9B5C-F3C04DA172DB}" type="slidenum">
              <a:rPr lang="uk-UA" smtClean="0"/>
              <a:t>28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5200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422F-90FE-49DA-8B90-6DFD8E9FED9A}" type="datetimeFigureOut">
              <a:rPr lang="uk-UA" smtClean="0"/>
              <a:t>16.04.2026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98451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422F-90FE-49DA-8B90-6DFD8E9FED9A}" type="datetimeFigureOut">
              <a:rPr lang="uk-UA" smtClean="0"/>
              <a:t>16.04.2026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09119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422F-90FE-49DA-8B90-6DFD8E9FED9A}" type="datetimeFigureOut">
              <a:rPr lang="uk-UA" smtClean="0"/>
              <a:t>16.04.2026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56905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422F-90FE-49DA-8B90-6DFD8E9FED9A}" type="datetimeFigureOut">
              <a:rPr lang="uk-UA" smtClean="0"/>
              <a:t>16.04.2026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22812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422F-90FE-49DA-8B90-6DFD8E9FED9A}" type="datetimeFigureOut">
              <a:rPr lang="uk-UA" smtClean="0"/>
              <a:t>16.04.2026</a:t>
            </a:fld>
            <a:endParaRPr lang="uk-UA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75468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422F-90FE-49DA-8B90-6DFD8E9FED9A}" type="datetimeFigureOut">
              <a:rPr lang="uk-UA" smtClean="0"/>
              <a:t>16.04.2026</a:t>
            </a:fld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52636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422F-90FE-49DA-8B90-6DFD8E9FED9A}" type="datetimeFigureOut">
              <a:rPr lang="uk-UA" smtClean="0"/>
              <a:t>16.04.2026</a:t>
            </a:fld>
            <a:endParaRPr lang="uk-UA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33960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422F-90FE-49DA-8B90-6DFD8E9FED9A}" type="datetimeFigureOut">
              <a:rPr lang="uk-UA" smtClean="0"/>
              <a:t>16.04.2026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30751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422F-90FE-49DA-8B90-6DFD8E9FED9A}" type="datetimeFigureOut">
              <a:rPr lang="uk-UA" smtClean="0"/>
              <a:t>16.04.2026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51440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422F-90FE-49DA-8B90-6DFD8E9FED9A}" type="datetimeFigureOut">
              <a:rPr lang="uk-UA" smtClean="0"/>
              <a:t>16.04.2026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8128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422F-90FE-49DA-8B90-6DFD8E9FED9A}" type="datetimeFigureOut">
              <a:rPr lang="uk-UA" smtClean="0"/>
              <a:t>16.04.2026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73889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D422F-90FE-49DA-8B90-6DFD8E9FED9A}" type="datetimeFigureOut">
              <a:rPr lang="uk-UA" smtClean="0"/>
              <a:t>16.04.2026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02912-CA70-4303-B790-1C164A4578C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38992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image" Target="../media/image31.jpeg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image" Target="../media/image30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microsoft.com/office/2007/relationships/hdphoto" Target="../media/hdphoto1.wdp"/><Relationship Id="rId7" Type="http://schemas.openxmlformats.org/officeDocument/2006/relationships/diagramColors" Target="../diagrams/colors6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6.xml"/><Relationship Id="rId11" Type="http://schemas.openxmlformats.org/officeDocument/2006/relationships/image" Target="../media/image34.png"/><Relationship Id="rId5" Type="http://schemas.openxmlformats.org/officeDocument/2006/relationships/diagramLayout" Target="../diagrams/layout6.xml"/><Relationship Id="rId10" Type="http://schemas.openxmlformats.org/officeDocument/2006/relationships/image" Target="../media/image33.png"/><Relationship Id="rId4" Type="http://schemas.openxmlformats.org/officeDocument/2006/relationships/diagramData" Target="../diagrams/data6.xml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35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13" Type="http://schemas.microsoft.com/office/2007/relationships/diagramDrawing" Target="../diagrams/drawing9.xml"/><Relationship Id="rId3" Type="http://schemas.microsoft.com/office/2007/relationships/hdphoto" Target="../media/hdphoto1.wdp"/><Relationship Id="rId7" Type="http://schemas.openxmlformats.org/officeDocument/2006/relationships/diagramColors" Target="../diagrams/colors8.xml"/><Relationship Id="rId12" Type="http://schemas.openxmlformats.org/officeDocument/2006/relationships/diagramColors" Target="../diagrams/colors9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8.xml"/><Relationship Id="rId11" Type="http://schemas.openxmlformats.org/officeDocument/2006/relationships/diagramQuickStyle" Target="../diagrams/quickStyle9.xml"/><Relationship Id="rId5" Type="http://schemas.openxmlformats.org/officeDocument/2006/relationships/diagramLayout" Target="../diagrams/layout8.xml"/><Relationship Id="rId10" Type="http://schemas.openxmlformats.org/officeDocument/2006/relationships/diagramLayout" Target="../diagrams/layout9.xml"/><Relationship Id="rId4" Type="http://schemas.openxmlformats.org/officeDocument/2006/relationships/diagramData" Target="../diagrams/data8.xml"/><Relationship Id="rId9" Type="http://schemas.openxmlformats.org/officeDocument/2006/relationships/diagramData" Target="../diagrams/data9.xml"/><Relationship Id="rId1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microsoft.com/office/2007/relationships/hdphoto" Target="../media/hdphoto1.wdp"/><Relationship Id="rId7" Type="http://schemas.openxmlformats.org/officeDocument/2006/relationships/diagramColors" Target="../diagrams/colors1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13" Type="http://schemas.openxmlformats.org/officeDocument/2006/relationships/image" Target="../media/image45.png"/><Relationship Id="rId3" Type="http://schemas.microsoft.com/office/2007/relationships/hdphoto" Target="../media/hdphoto1.wdp"/><Relationship Id="rId7" Type="http://schemas.openxmlformats.org/officeDocument/2006/relationships/diagramColors" Target="../diagrams/colors12.xml"/><Relationship Id="rId12" Type="http://schemas.openxmlformats.org/officeDocument/2006/relationships/image" Target="../media/image4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2.xml"/><Relationship Id="rId11" Type="http://schemas.openxmlformats.org/officeDocument/2006/relationships/image" Target="../media/image43.png"/><Relationship Id="rId5" Type="http://schemas.openxmlformats.org/officeDocument/2006/relationships/diagramLayout" Target="../diagrams/layout12.xml"/><Relationship Id="rId10" Type="http://schemas.openxmlformats.org/officeDocument/2006/relationships/image" Target="../media/image42.png"/><Relationship Id="rId4" Type="http://schemas.openxmlformats.org/officeDocument/2006/relationships/diagramData" Target="../diagrams/data12.xml"/><Relationship Id="rId9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13" Type="http://schemas.microsoft.com/office/2007/relationships/diagramDrawing" Target="../diagrams/drawing15.xml"/><Relationship Id="rId18" Type="http://schemas.microsoft.com/office/2007/relationships/diagramDrawing" Target="../diagrams/drawing16.xml"/><Relationship Id="rId3" Type="http://schemas.microsoft.com/office/2007/relationships/hdphoto" Target="../media/hdphoto1.wdp"/><Relationship Id="rId7" Type="http://schemas.openxmlformats.org/officeDocument/2006/relationships/diagramColors" Target="../diagrams/colors14.xml"/><Relationship Id="rId12" Type="http://schemas.openxmlformats.org/officeDocument/2006/relationships/diagramColors" Target="../diagrams/colors15.xml"/><Relationship Id="rId17" Type="http://schemas.openxmlformats.org/officeDocument/2006/relationships/diagramColors" Target="../diagrams/colors16.xml"/><Relationship Id="rId2" Type="http://schemas.openxmlformats.org/officeDocument/2006/relationships/image" Target="../media/image7.png"/><Relationship Id="rId16" Type="http://schemas.openxmlformats.org/officeDocument/2006/relationships/diagramQuickStyle" Target="../diagrams/quickStyle16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4.xml"/><Relationship Id="rId11" Type="http://schemas.openxmlformats.org/officeDocument/2006/relationships/diagramQuickStyle" Target="../diagrams/quickStyle15.xml"/><Relationship Id="rId5" Type="http://schemas.openxmlformats.org/officeDocument/2006/relationships/diagramLayout" Target="../diagrams/layout14.xml"/><Relationship Id="rId15" Type="http://schemas.openxmlformats.org/officeDocument/2006/relationships/diagramLayout" Target="../diagrams/layout16.xml"/><Relationship Id="rId10" Type="http://schemas.openxmlformats.org/officeDocument/2006/relationships/diagramLayout" Target="../diagrams/layout15.xml"/><Relationship Id="rId4" Type="http://schemas.openxmlformats.org/officeDocument/2006/relationships/diagramData" Target="../diagrams/data14.xml"/><Relationship Id="rId9" Type="http://schemas.openxmlformats.org/officeDocument/2006/relationships/diagramData" Target="../diagrams/data15.xml"/><Relationship Id="rId14" Type="http://schemas.openxmlformats.org/officeDocument/2006/relationships/diagramData" Target="../diagrams/data1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microsoft.com/office/2007/relationships/diagramDrawing" Target="../diagrams/drawing18.xml"/><Relationship Id="rId3" Type="http://schemas.openxmlformats.org/officeDocument/2006/relationships/diagramLayout" Target="../diagrams/layout17.xml"/><Relationship Id="rId7" Type="http://schemas.openxmlformats.org/officeDocument/2006/relationships/image" Target="../media/image46.png"/><Relationship Id="rId12" Type="http://schemas.openxmlformats.org/officeDocument/2006/relationships/diagramColors" Target="../diagrams/colors18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11" Type="http://schemas.openxmlformats.org/officeDocument/2006/relationships/diagramQuickStyle" Target="../diagrams/quickStyle18.xml"/><Relationship Id="rId5" Type="http://schemas.openxmlformats.org/officeDocument/2006/relationships/diagramColors" Target="../diagrams/colors17.xml"/><Relationship Id="rId10" Type="http://schemas.openxmlformats.org/officeDocument/2006/relationships/diagramLayout" Target="../diagrams/layout18.xml"/><Relationship Id="rId4" Type="http://schemas.openxmlformats.org/officeDocument/2006/relationships/diagramQuickStyle" Target="../diagrams/quickStyle17.xml"/><Relationship Id="rId9" Type="http://schemas.openxmlformats.org/officeDocument/2006/relationships/diagramData" Target="../diagrams/data18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9.xml"/><Relationship Id="rId3" Type="http://schemas.microsoft.com/office/2007/relationships/hdphoto" Target="../media/hdphoto1.wdp"/><Relationship Id="rId7" Type="http://schemas.openxmlformats.org/officeDocument/2006/relationships/diagramColors" Target="../diagrams/colors19.xml"/><Relationship Id="rId12" Type="http://schemas.openxmlformats.org/officeDocument/2006/relationships/image" Target="../media/image5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9.xml"/><Relationship Id="rId11" Type="http://schemas.openxmlformats.org/officeDocument/2006/relationships/image" Target="../media/image50.png"/><Relationship Id="rId5" Type="http://schemas.openxmlformats.org/officeDocument/2006/relationships/diagramLayout" Target="../diagrams/layout19.xml"/><Relationship Id="rId10" Type="http://schemas.openxmlformats.org/officeDocument/2006/relationships/image" Target="../media/image49.png"/><Relationship Id="rId4" Type="http://schemas.openxmlformats.org/officeDocument/2006/relationships/diagramData" Target="../diagrams/data19.xml"/><Relationship Id="rId9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microsoft.com/office/2007/relationships/diagramDrawing" Target="../diagrams/drawing21.xml"/><Relationship Id="rId18" Type="http://schemas.microsoft.com/office/2007/relationships/diagramDrawing" Target="../diagrams/drawing22.xml"/><Relationship Id="rId3" Type="http://schemas.openxmlformats.org/officeDocument/2006/relationships/diagramLayout" Target="../diagrams/layout20.xml"/><Relationship Id="rId7" Type="http://schemas.openxmlformats.org/officeDocument/2006/relationships/image" Target="../media/image52.png"/><Relationship Id="rId12" Type="http://schemas.openxmlformats.org/officeDocument/2006/relationships/diagramColors" Target="../diagrams/colors21.xml"/><Relationship Id="rId17" Type="http://schemas.openxmlformats.org/officeDocument/2006/relationships/diagramColors" Target="../diagrams/colors22.xml"/><Relationship Id="rId2" Type="http://schemas.openxmlformats.org/officeDocument/2006/relationships/diagramData" Target="../diagrams/data20.xml"/><Relationship Id="rId16" Type="http://schemas.openxmlformats.org/officeDocument/2006/relationships/diagramQuickStyle" Target="../diagrams/quickStyle2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11" Type="http://schemas.openxmlformats.org/officeDocument/2006/relationships/diagramQuickStyle" Target="../diagrams/quickStyle21.xml"/><Relationship Id="rId5" Type="http://schemas.openxmlformats.org/officeDocument/2006/relationships/diagramColors" Target="../diagrams/colors20.xml"/><Relationship Id="rId15" Type="http://schemas.openxmlformats.org/officeDocument/2006/relationships/diagramLayout" Target="../diagrams/layout22.xml"/><Relationship Id="rId10" Type="http://schemas.openxmlformats.org/officeDocument/2006/relationships/diagramLayout" Target="../diagrams/layout21.xml"/><Relationship Id="rId4" Type="http://schemas.openxmlformats.org/officeDocument/2006/relationships/diagramQuickStyle" Target="../diagrams/quickStyle20.xml"/><Relationship Id="rId9" Type="http://schemas.openxmlformats.org/officeDocument/2006/relationships/diagramData" Target="../diagrams/data21.xml"/><Relationship Id="rId14" Type="http://schemas.openxmlformats.org/officeDocument/2006/relationships/diagramData" Target="../diagrams/data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4.xml"/><Relationship Id="rId13" Type="http://schemas.openxmlformats.org/officeDocument/2006/relationships/diagramData" Target="../diagrams/data25.xml"/><Relationship Id="rId18" Type="http://schemas.openxmlformats.org/officeDocument/2006/relationships/image" Target="../media/image57.png"/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12" Type="http://schemas.microsoft.com/office/2007/relationships/diagramDrawing" Target="../diagrams/drawing24.xml"/><Relationship Id="rId17" Type="http://schemas.microsoft.com/office/2007/relationships/diagramDrawing" Target="../diagrams/drawing25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2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3.xml"/><Relationship Id="rId11" Type="http://schemas.openxmlformats.org/officeDocument/2006/relationships/diagramColors" Target="../diagrams/colors24.xml"/><Relationship Id="rId5" Type="http://schemas.openxmlformats.org/officeDocument/2006/relationships/diagramQuickStyle" Target="../diagrams/quickStyle23.xml"/><Relationship Id="rId15" Type="http://schemas.openxmlformats.org/officeDocument/2006/relationships/diagramQuickStyle" Target="../diagrams/quickStyle25.xml"/><Relationship Id="rId10" Type="http://schemas.openxmlformats.org/officeDocument/2006/relationships/diagramQuickStyle" Target="../diagrams/quickStyle24.xml"/><Relationship Id="rId19" Type="http://schemas.openxmlformats.org/officeDocument/2006/relationships/image" Target="../media/image58.png"/><Relationship Id="rId4" Type="http://schemas.openxmlformats.org/officeDocument/2006/relationships/diagramLayout" Target="../diagrams/layout23.xml"/><Relationship Id="rId9" Type="http://schemas.openxmlformats.org/officeDocument/2006/relationships/diagramLayout" Target="../diagrams/layout24.xml"/><Relationship Id="rId14" Type="http://schemas.openxmlformats.org/officeDocument/2006/relationships/diagramLayout" Target="../diagrams/layout2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7.xml"/><Relationship Id="rId13" Type="http://schemas.microsoft.com/office/2007/relationships/diagramDrawing" Target="../diagrams/drawing28.xml"/><Relationship Id="rId18" Type="http://schemas.microsoft.com/office/2007/relationships/diagramDrawing" Target="../diagrams/drawing29.xml"/><Relationship Id="rId3" Type="http://schemas.microsoft.com/office/2007/relationships/hdphoto" Target="../media/hdphoto1.wdp"/><Relationship Id="rId21" Type="http://schemas.openxmlformats.org/officeDocument/2006/relationships/diagramData" Target="../diagrams/data30.xml"/><Relationship Id="rId7" Type="http://schemas.openxmlformats.org/officeDocument/2006/relationships/diagramColors" Target="../diagrams/colors27.xml"/><Relationship Id="rId12" Type="http://schemas.openxmlformats.org/officeDocument/2006/relationships/diagramColors" Target="../diagrams/colors28.xml"/><Relationship Id="rId17" Type="http://schemas.openxmlformats.org/officeDocument/2006/relationships/diagramColors" Target="../diagrams/colors29.xml"/><Relationship Id="rId25" Type="http://schemas.microsoft.com/office/2007/relationships/diagramDrawing" Target="../diagrams/drawing30.xml"/><Relationship Id="rId2" Type="http://schemas.openxmlformats.org/officeDocument/2006/relationships/image" Target="../media/image7.png"/><Relationship Id="rId16" Type="http://schemas.openxmlformats.org/officeDocument/2006/relationships/diagramQuickStyle" Target="../diagrams/quickStyle29.xml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7.xml"/><Relationship Id="rId11" Type="http://schemas.openxmlformats.org/officeDocument/2006/relationships/diagramQuickStyle" Target="../diagrams/quickStyle28.xml"/><Relationship Id="rId24" Type="http://schemas.openxmlformats.org/officeDocument/2006/relationships/diagramColors" Target="../diagrams/colors30.xml"/><Relationship Id="rId5" Type="http://schemas.openxmlformats.org/officeDocument/2006/relationships/diagramLayout" Target="../diagrams/layout27.xml"/><Relationship Id="rId15" Type="http://schemas.openxmlformats.org/officeDocument/2006/relationships/diagramLayout" Target="../diagrams/layout29.xml"/><Relationship Id="rId23" Type="http://schemas.openxmlformats.org/officeDocument/2006/relationships/diagramQuickStyle" Target="../diagrams/quickStyle30.xml"/><Relationship Id="rId10" Type="http://schemas.openxmlformats.org/officeDocument/2006/relationships/diagramLayout" Target="../diagrams/layout28.xml"/><Relationship Id="rId19" Type="http://schemas.openxmlformats.org/officeDocument/2006/relationships/image" Target="../media/image61.png"/><Relationship Id="rId4" Type="http://schemas.openxmlformats.org/officeDocument/2006/relationships/diagramData" Target="../diagrams/data27.xml"/><Relationship Id="rId9" Type="http://schemas.openxmlformats.org/officeDocument/2006/relationships/diagramData" Target="../diagrams/data28.xml"/><Relationship Id="rId14" Type="http://schemas.openxmlformats.org/officeDocument/2006/relationships/diagramData" Target="../diagrams/data29.xml"/><Relationship Id="rId22" Type="http://schemas.openxmlformats.org/officeDocument/2006/relationships/diagramLayout" Target="../diagrams/layout30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1.xml"/><Relationship Id="rId3" Type="http://schemas.microsoft.com/office/2007/relationships/hdphoto" Target="../media/hdphoto1.wdp"/><Relationship Id="rId7" Type="http://schemas.openxmlformats.org/officeDocument/2006/relationships/diagramLayout" Target="../diagrams/layout3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1.xml"/><Relationship Id="rId5" Type="http://schemas.openxmlformats.org/officeDocument/2006/relationships/image" Target="../media/image64.png"/><Relationship Id="rId10" Type="http://schemas.microsoft.com/office/2007/relationships/diagramDrawing" Target="../diagrams/drawing31.xml"/><Relationship Id="rId4" Type="http://schemas.openxmlformats.org/officeDocument/2006/relationships/image" Target="../media/image63.png"/><Relationship Id="rId9" Type="http://schemas.openxmlformats.org/officeDocument/2006/relationships/diagramColors" Target="../diagrams/colors31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2.xml"/><Relationship Id="rId13" Type="http://schemas.openxmlformats.org/officeDocument/2006/relationships/image" Target="../media/image69.png"/><Relationship Id="rId3" Type="http://schemas.microsoft.com/office/2007/relationships/hdphoto" Target="../media/hdphoto1.wdp"/><Relationship Id="rId7" Type="http://schemas.openxmlformats.org/officeDocument/2006/relationships/diagramColors" Target="../diagrams/colors32.xml"/><Relationship Id="rId12" Type="http://schemas.openxmlformats.org/officeDocument/2006/relationships/image" Target="../media/image6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2.xml"/><Relationship Id="rId11" Type="http://schemas.openxmlformats.org/officeDocument/2006/relationships/image" Target="../media/image67.png"/><Relationship Id="rId5" Type="http://schemas.openxmlformats.org/officeDocument/2006/relationships/diagramLayout" Target="../diagrams/layout32.xml"/><Relationship Id="rId10" Type="http://schemas.openxmlformats.org/officeDocument/2006/relationships/image" Target="../media/image66.png"/><Relationship Id="rId4" Type="http://schemas.openxmlformats.org/officeDocument/2006/relationships/diagramData" Target="../diagrams/data32.xml"/><Relationship Id="rId9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3.xml"/><Relationship Id="rId3" Type="http://schemas.microsoft.com/office/2007/relationships/hdphoto" Target="../media/hdphoto1.wdp"/><Relationship Id="rId7" Type="http://schemas.openxmlformats.org/officeDocument/2006/relationships/diagramColors" Target="../diagrams/colors3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3.xml"/><Relationship Id="rId5" Type="http://schemas.openxmlformats.org/officeDocument/2006/relationships/diagramLayout" Target="../diagrams/layout33.xml"/><Relationship Id="rId4" Type="http://schemas.openxmlformats.org/officeDocument/2006/relationships/diagramData" Target="../diagrams/data33.xml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4.xml"/><Relationship Id="rId13" Type="http://schemas.openxmlformats.org/officeDocument/2006/relationships/diagramColors" Target="../diagrams/colors35.xml"/><Relationship Id="rId3" Type="http://schemas.microsoft.com/office/2007/relationships/hdphoto" Target="../media/hdphoto1.wdp"/><Relationship Id="rId7" Type="http://schemas.openxmlformats.org/officeDocument/2006/relationships/diagramColors" Target="../diagrams/colors34.xml"/><Relationship Id="rId12" Type="http://schemas.openxmlformats.org/officeDocument/2006/relationships/diagramQuickStyle" Target="../diagrams/quickStyle35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4.xml"/><Relationship Id="rId11" Type="http://schemas.openxmlformats.org/officeDocument/2006/relationships/diagramLayout" Target="../diagrams/layout35.xml"/><Relationship Id="rId5" Type="http://schemas.openxmlformats.org/officeDocument/2006/relationships/diagramLayout" Target="../diagrams/layout34.xml"/><Relationship Id="rId10" Type="http://schemas.openxmlformats.org/officeDocument/2006/relationships/diagramData" Target="../diagrams/data35.xml"/><Relationship Id="rId4" Type="http://schemas.openxmlformats.org/officeDocument/2006/relationships/diagramData" Target="../diagrams/data34.xml"/><Relationship Id="rId9" Type="http://schemas.openxmlformats.org/officeDocument/2006/relationships/image" Target="../media/image70.png"/><Relationship Id="rId14" Type="http://schemas.microsoft.com/office/2007/relationships/diagramDrawing" Target="../diagrams/drawing35.xml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6.xml"/><Relationship Id="rId13" Type="http://schemas.microsoft.com/office/2007/relationships/diagramDrawing" Target="../diagrams/drawing37.xml"/><Relationship Id="rId3" Type="http://schemas.microsoft.com/office/2007/relationships/hdphoto" Target="../media/hdphoto1.wdp"/><Relationship Id="rId7" Type="http://schemas.openxmlformats.org/officeDocument/2006/relationships/diagramColors" Target="../diagrams/colors36.xml"/><Relationship Id="rId12" Type="http://schemas.openxmlformats.org/officeDocument/2006/relationships/diagramColors" Target="../diagrams/colors37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6.xml"/><Relationship Id="rId11" Type="http://schemas.openxmlformats.org/officeDocument/2006/relationships/diagramQuickStyle" Target="../diagrams/quickStyle37.xml"/><Relationship Id="rId5" Type="http://schemas.openxmlformats.org/officeDocument/2006/relationships/diagramLayout" Target="../diagrams/layout36.xml"/><Relationship Id="rId10" Type="http://schemas.openxmlformats.org/officeDocument/2006/relationships/diagramLayout" Target="../diagrams/layout37.xml"/><Relationship Id="rId4" Type="http://schemas.openxmlformats.org/officeDocument/2006/relationships/diagramData" Target="../diagrams/data36.xml"/><Relationship Id="rId9" Type="http://schemas.openxmlformats.org/officeDocument/2006/relationships/diagramData" Target="../diagrams/data37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8.xml"/><Relationship Id="rId3" Type="http://schemas.microsoft.com/office/2007/relationships/hdphoto" Target="../media/hdphoto1.wdp"/><Relationship Id="rId7" Type="http://schemas.openxmlformats.org/officeDocument/2006/relationships/diagramColors" Target="../diagrams/colors38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8.xml"/><Relationship Id="rId5" Type="http://schemas.openxmlformats.org/officeDocument/2006/relationships/diagramLayout" Target="../diagrams/layout38.xml"/><Relationship Id="rId10" Type="http://schemas.openxmlformats.org/officeDocument/2006/relationships/image" Target="../media/image73.png"/><Relationship Id="rId4" Type="http://schemas.openxmlformats.org/officeDocument/2006/relationships/diagramData" Target="../diagrams/data38.xml"/><Relationship Id="rId9" Type="http://schemas.openxmlformats.org/officeDocument/2006/relationships/image" Target="../media/image72.jpe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9.xml"/><Relationship Id="rId13" Type="http://schemas.microsoft.com/office/2007/relationships/diagramDrawing" Target="../diagrams/drawing40.xml"/><Relationship Id="rId3" Type="http://schemas.microsoft.com/office/2007/relationships/hdphoto" Target="../media/hdphoto1.wdp"/><Relationship Id="rId7" Type="http://schemas.openxmlformats.org/officeDocument/2006/relationships/diagramColors" Target="../diagrams/colors39.xml"/><Relationship Id="rId12" Type="http://schemas.openxmlformats.org/officeDocument/2006/relationships/diagramColors" Target="../diagrams/colors40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9.xml"/><Relationship Id="rId11" Type="http://schemas.openxmlformats.org/officeDocument/2006/relationships/diagramQuickStyle" Target="../diagrams/quickStyle40.xml"/><Relationship Id="rId5" Type="http://schemas.openxmlformats.org/officeDocument/2006/relationships/diagramLayout" Target="../diagrams/layout39.xml"/><Relationship Id="rId15" Type="http://schemas.openxmlformats.org/officeDocument/2006/relationships/image" Target="../media/image75.png"/><Relationship Id="rId10" Type="http://schemas.openxmlformats.org/officeDocument/2006/relationships/diagramLayout" Target="../diagrams/layout40.xml"/><Relationship Id="rId4" Type="http://schemas.openxmlformats.org/officeDocument/2006/relationships/diagramData" Target="../diagrams/data39.xml"/><Relationship Id="rId9" Type="http://schemas.openxmlformats.org/officeDocument/2006/relationships/diagramData" Target="../diagrams/data40.xml"/><Relationship Id="rId14" Type="http://schemas.openxmlformats.org/officeDocument/2006/relationships/image" Target="../media/image74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1.xml"/><Relationship Id="rId13" Type="http://schemas.openxmlformats.org/officeDocument/2006/relationships/diagramColors" Target="../diagrams/colors42.xml"/><Relationship Id="rId3" Type="http://schemas.microsoft.com/office/2007/relationships/hdphoto" Target="../media/hdphoto1.wdp"/><Relationship Id="rId7" Type="http://schemas.openxmlformats.org/officeDocument/2006/relationships/diagramColors" Target="../diagrams/colors41.xml"/><Relationship Id="rId12" Type="http://schemas.openxmlformats.org/officeDocument/2006/relationships/diagramQuickStyle" Target="../diagrams/quickStyle4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1.xml"/><Relationship Id="rId11" Type="http://schemas.openxmlformats.org/officeDocument/2006/relationships/diagramLayout" Target="../diagrams/layout42.xml"/><Relationship Id="rId5" Type="http://schemas.openxmlformats.org/officeDocument/2006/relationships/diagramLayout" Target="../diagrams/layout41.xml"/><Relationship Id="rId10" Type="http://schemas.openxmlformats.org/officeDocument/2006/relationships/diagramData" Target="../diagrams/data42.xml"/><Relationship Id="rId4" Type="http://schemas.openxmlformats.org/officeDocument/2006/relationships/diagramData" Target="../diagrams/data41.xml"/><Relationship Id="rId9" Type="http://schemas.openxmlformats.org/officeDocument/2006/relationships/image" Target="../media/image76.png"/><Relationship Id="rId14" Type="http://schemas.microsoft.com/office/2007/relationships/diagramDrawing" Target="../diagrams/drawing42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3.xml"/><Relationship Id="rId3" Type="http://schemas.microsoft.com/office/2007/relationships/hdphoto" Target="../media/hdphoto1.wdp"/><Relationship Id="rId7" Type="http://schemas.openxmlformats.org/officeDocument/2006/relationships/diagramColors" Target="../diagrams/colors43.xml"/><Relationship Id="rId12" Type="http://schemas.openxmlformats.org/officeDocument/2006/relationships/image" Target="../media/image8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3.xml"/><Relationship Id="rId11" Type="http://schemas.openxmlformats.org/officeDocument/2006/relationships/image" Target="../media/image83.png"/><Relationship Id="rId5" Type="http://schemas.openxmlformats.org/officeDocument/2006/relationships/diagramLayout" Target="../diagrams/layout43.xml"/><Relationship Id="rId10" Type="http://schemas.openxmlformats.org/officeDocument/2006/relationships/image" Target="../media/image82.png"/><Relationship Id="rId4" Type="http://schemas.openxmlformats.org/officeDocument/2006/relationships/diagramData" Target="../diagrams/data43.xml"/><Relationship Id="rId9" Type="http://schemas.openxmlformats.org/officeDocument/2006/relationships/image" Target="../media/image81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4.xml"/><Relationship Id="rId3" Type="http://schemas.microsoft.com/office/2007/relationships/hdphoto" Target="../media/hdphoto1.wdp"/><Relationship Id="rId7" Type="http://schemas.openxmlformats.org/officeDocument/2006/relationships/diagramColors" Target="../diagrams/colors4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4.xml"/><Relationship Id="rId5" Type="http://schemas.openxmlformats.org/officeDocument/2006/relationships/diagramLayout" Target="../diagrams/layout44.xml"/><Relationship Id="rId4" Type="http://schemas.openxmlformats.org/officeDocument/2006/relationships/diagramData" Target="../diagrams/data44.xml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851617" y="117838"/>
            <a:ext cx="758455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ОДЕСЬКИЙ НАЦІОНАЛЬНИЙ МЕДИЧНИЙ УНІВЕРСИТЕТ</a:t>
            </a:r>
            <a:b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</a:b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МЕДИКО-ФАРМАЦЕВТИЧНИЙ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ФАКУЛЬТЕТ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/>
            </a:r>
            <a:b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</a:br>
            <a:r>
              <a:rPr kumimoji="0" lang="uk-UA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 Кафедра </a:t>
            </a:r>
            <a:r>
              <a:rPr kumimoji="0" lang="uk-UA" sz="1800" b="0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організації та економіки </a:t>
            </a:r>
            <a:r>
              <a:rPr kumimoji="0" lang="uk-UA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фармації з післядипломною підготовкою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uk-UA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44906" y="1546159"/>
            <a:ext cx="114575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«ТОВАРОЗНАВЧИЙ АНАЛІЗ ШОВНИХ МАТЕРІАЛІВ ТА ПРОКОЛЮЮЧИХ ХІРУРГІЧНИХ ГОЛОК»</a:t>
            </a:r>
            <a:br>
              <a:rPr lang="ru-RU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</a:br>
            <a:endParaRPr lang="ru-RU" kern="0" dirty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961" y="2115240"/>
            <a:ext cx="7535537" cy="442879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309802" y="5989140"/>
            <a:ext cx="47826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uk-UA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Підготувала старший викладач  Степанова Оксана Анатоліївна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2497" y="3883741"/>
            <a:ext cx="2808562" cy="18924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083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330504" y="705081"/>
            <a:ext cx="627963" cy="4700530"/>
            <a:chOff x="330504" y="705081"/>
            <a:chExt cx="627963" cy="4700530"/>
          </a:xfrm>
        </p:grpSpPr>
        <p:sp>
          <p:nvSpPr>
            <p:cNvPr id="2" name="Овал 1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30504" y="272116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6" name="Овал 15"/>
            <p:cNvSpPr/>
            <p:nvPr/>
          </p:nvSpPr>
          <p:spPr>
            <a:xfrm>
              <a:off x="330504" y="4788667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1114820" y="1170556"/>
            <a:ext cx="72601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1.Шовні матеріали, вимоги до них. Класифікація. Системи позначення шовного </a:t>
            </a:r>
            <a:r>
              <a:rPr lang="uk-UA" sz="28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матеріалу</a:t>
            </a:r>
            <a:endParaRPr lang="uk-UA" sz="2800" kern="0" dirty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r>
              <a:rPr lang="uk-UA" sz="28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2. Голки хірургічні. Голки хірургічні атравматичні. Класифікація</a:t>
            </a:r>
            <a:r>
              <a:rPr lang="uk-UA" sz="28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.</a:t>
            </a:r>
            <a:endParaRPr lang="uk-UA" sz="2800" kern="0" dirty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r>
              <a:rPr lang="uk-UA" sz="28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3.Голки лігатурні загально хірургічні. Зшивальні  хірургічні апарати.</a:t>
            </a:r>
          </a:p>
          <a:p>
            <a:r>
              <a:rPr lang="uk-UA" sz="28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4.Паковання  </a:t>
            </a:r>
            <a:r>
              <a:rPr lang="uk-UA" sz="28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маркування та зберігання  шовних матеріалів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061766" y="335749"/>
            <a:ext cx="21467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План лекції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8646" y="175491"/>
            <a:ext cx="4104808" cy="2721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496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191491" y="104201"/>
            <a:ext cx="98459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/>
              <a:t>	                                                </a:t>
            </a:r>
            <a:r>
              <a:rPr lang="uk-UA" sz="2000" i="1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Актуальність </a:t>
            </a:r>
            <a:r>
              <a:rPr lang="uk-UA" sz="2000" i="1" kern="0" dirty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теми. </a:t>
            </a:r>
            <a:endParaRPr lang="uk-UA" sz="2000" i="1" kern="0" dirty="0" smtClean="0">
              <a:solidFill>
                <a:srgbClr val="FFC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Відомо</a:t>
            </a:r>
            <a:r>
              <a:rPr lang="uk-UA" sz="20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, що хірургічні шовні матеріали є “мініпротезом” або стороннім для організму предметом, який залишається у тканинах. З'єднання тканин є одним з найскладніших етапів хірургічного втручання, від якості виконання яких значною мірою залежить результат операції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.</a:t>
            </a:r>
            <a:endParaRPr lang="uk-UA" sz="2000" kern="0" dirty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82" y="1851365"/>
            <a:ext cx="9845893" cy="1524132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330504" y="705081"/>
            <a:ext cx="627963" cy="4700530"/>
            <a:chOff x="330504" y="705081"/>
            <a:chExt cx="627963" cy="4700530"/>
          </a:xfrm>
        </p:grpSpPr>
        <p:sp>
          <p:nvSpPr>
            <p:cNvPr id="20" name="Овал 19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1" name="Овал 20"/>
            <p:cNvSpPr/>
            <p:nvPr/>
          </p:nvSpPr>
          <p:spPr>
            <a:xfrm>
              <a:off x="330504" y="272116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2" name="Овал 21"/>
            <p:cNvSpPr/>
            <p:nvPr/>
          </p:nvSpPr>
          <p:spPr>
            <a:xfrm>
              <a:off x="330504" y="4788667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491" y="3188326"/>
            <a:ext cx="5129894" cy="3528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6304" y="3373000"/>
            <a:ext cx="4825210" cy="3245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2476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71681" y="580885"/>
            <a:ext cx="736244" cy="4791674"/>
            <a:chOff x="310226" y="580885"/>
            <a:chExt cx="736244" cy="4791674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372876815"/>
              </p:ext>
            </p:extLst>
          </p:nvPr>
        </p:nvGraphicFramePr>
        <p:xfrm>
          <a:off x="1154546" y="714537"/>
          <a:ext cx="10821144" cy="5951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607346" y="57665"/>
            <a:ext cx="55451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Основні терміни та визначення</a:t>
            </a:r>
          </a:p>
        </p:txBody>
      </p:sp>
    </p:spTree>
    <p:extLst>
      <p:ext uri="{BB962C8B-B14F-4D97-AF65-F5344CB8AC3E}">
        <p14:creationId xmlns:p14="http://schemas.microsoft.com/office/powerpoint/2010/main" val="412775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71681" y="580885"/>
            <a:ext cx="736244" cy="4791674"/>
            <a:chOff x="310226" y="580885"/>
            <a:chExt cx="736244" cy="4791674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298" y="890862"/>
            <a:ext cx="7919390" cy="45114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5929" y="1008391"/>
            <a:ext cx="3036071" cy="40541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933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Группа 33"/>
          <p:cNvGrpSpPr/>
          <p:nvPr/>
        </p:nvGrpSpPr>
        <p:grpSpPr>
          <a:xfrm>
            <a:off x="265849" y="1322025"/>
            <a:ext cx="620842" cy="4319501"/>
            <a:chOff x="330503" y="705081"/>
            <a:chExt cx="627964" cy="4953918"/>
          </a:xfrm>
        </p:grpSpPr>
        <p:sp>
          <p:nvSpPr>
            <p:cNvPr id="2" name="Овал 1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30504" y="293048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6" name="Овал 15"/>
            <p:cNvSpPr/>
            <p:nvPr/>
          </p:nvSpPr>
          <p:spPr>
            <a:xfrm>
              <a:off x="330503" y="5042055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762084" y="141724"/>
            <a:ext cx="76405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C000"/>
                </a:solidFill>
              </a:rPr>
              <a:t>Основні вимоги до шовного матеріалу:</a:t>
            </a:r>
          </a:p>
        </p:txBody>
      </p:sp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9376636"/>
              </p:ext>
            </p:extLst>
          </p:nvPr>
        </p:nvGraphicFramePr>
        <p:xfrm>
          <a:off x="1043969" y="495976"/>
          <a:ext cx="8531848" cy="5532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2" name="Рисунок 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33097" y="139770"/>
            <a:ext cx="2385012" cy="2364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30091" y="3387467"/>
            <a:ext cx="2361909" cy="1985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50000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1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71681" y="580885"/>
            <a:ext cx="736244" cy="4791674"/>
            <a:chOff x="310226" y="580885"/>
            <a:chExt cx="736244" cy="4791674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sp>
        <p:nvSpPr>
          <p:cNvPr id="8" name="Прямоугольник 7"/>
          <p:cNvSpPr/>
          <p:nvPr/>
        </p:nvSpPr>
        <p:spPr>
          <a:xfrm>
            <a:off x="2964090" y="242595"/>
            <a:ext cx="64060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Історія виникнення шовних матеріалів</a:t>
            </a:r>
            <a:endParaRPr lang="uk-UA" sz="2800" kern="0" dirty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792" y="3375497"/>
            <a:ext cx="1861074" cy="295820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309" y="509103"/>
            <a:ext cx="1823557" cy="246023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9029" y="242595"/>
            <a:ext cx="2114792" cy="2844733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918250" y="1739222"/>
            <a:ext cx="669907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uk-UA" sz="2000" dirty="0">
                <a:solidFill>
                  <a:schemeClr val="bg1"/>
                </a:solidFill>
              </a:rPr>
              <a:t>У 50-х роках </a:t>
            </a:r>
            <a:r>
              <a:rPr lang="pl-PL" sz="2000" dirty="0">
                <a:solidFill>
                  <a:schemeClr val="bg1"/>
                </a:solidFill>
              </a:rPr>
              <a:t>XX </a:t>
            </a:r>
            <a:r>
              <a:rPr lang="uk-UA" sz="2000" dirty="0">
                <a:solidFill>
                  <a:schemeClr val="bg1"/>
                </a:solidFill>
              </a:rPr>
              <a:t>ст. почався інтенсивний розвиток наукових досліджень для виявлення чи створення волокон, які будуть мати якомога менше недоліків, або ж менш виражену їх дію у порівнянні з попередниками. Експериментальні дослідження проводились з безліччю ниток, серед яких: сухожилкові волокна щурів, кішок, китів, північного оленя, кенгуру, з аорти та твердої мозкової </a:t>
            </a:r>
            <a:r>
              <a:rPr lang="uk-UA" sz="2000" dirty="0" err="1">
                <a:solidFill>
                  <a:schemeClr val="bg1"/>
                </a:solidFill>
              </a:rPr>
              <a:t>оболони</a:t>
            </a:r>
            <a:r>
              <a:rPr lang="uk-UA" sz="2000" dirty="0">
                <a:solidFill>
                  <a:schemeClr val="bg1"/>
                </a:solidFill>
              </a:rPr>
              <a:t> великої рогатої худоби, з нервів собаки, людської пуповини, «кінський волос», рибальська волосінь.</a:t>
            </a:r>
            <a:endParaRPr lang="uk-UA" sz="2000" dirty="0">
              <a:solidFill>
                <a:schemeClr val="bg1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48808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71681" y="580885"/>
            <a:ext cx="736244" cy="4791674"/>
            <a:chOff x="310226" y="580885"/>
            <a:chExt cx="736244" cy="4791674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sp>
        <p:nvSpPr>
          <p:cNvPr id="9" name="Прямоугольник 8"/>
          <p:cNvSpPr/>
          <p:nvPr/>
        </p:nvSpPr>
        <p:spPr>
          <a:xfrm>
            <a:off x="1209964" y="353601"/>
            <a:ext cx="6668654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/>
              <a:t>	</a:t>
            </a:r>
            <a:r>
              <a:rPr lang="uk-UA" sz="2400" b="1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ІСТОРІЯ ВИНИКНЕННЯ ШОВНОГО МАТЕРІАЛУ</a:t>
            </a:r>
          </a:p>
          <a:p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Перші відомості про застосування голки та нитки при виробництві хірургічних операцій ми знаходимо в давньоєгипетських папірусах, що датуються серединою другого тисячоліття до нашої ери. </a:t>
            </a:r>
          </a:p>
          <a:p>
            <a:endParaRPr lang="uk-UA" sz="2000" kern="0" dirty="0" smtClean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endParaRPr lang="uk-UA" sz="2000" kern="0" dirty="0" smtClean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r>
              <a:rPr lang="uk-UA" sz="20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У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 папірусах </a:t>
            </a:r>
            <a:r>
              <a:rPr lang="pl-PL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Smith 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і </a:t>
            </a:r>
            <a:r>
              <a:rPr lang="pl-PL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Ebers (XVII - XVI 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століття до нашої ери) є вказівки на те, що давньоєгипетські жреці, послідовники лікаря Імхотепа, цілком диференційовано підходили до лікування ран, надаючи дрібні дефекти покривних тканин самостійного загоєнню, більш істотні зводили за допомогою прообразу, а значні ранові дефекти ушивали за допомогою мідної голки та бавовняної нитки.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7600" y="3039485"/>
            <a:ext cx="3239086" cy="34694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4763" y="0"/>
            <a:ext cx="3999923" cy="2844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2593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209964" y="353601"/>
            <a:ext cx="6668654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ІСТОРІЯ ВИНИКНЕННЯ ШОВНОГО МАТЕРІАЛУ</a:t>
            </a:r>
          </a:p>
          <a:p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У рядках Аюрведи (IX століття до нашої ери), що дійшли до наших днів, описані зшивання ран лляними, прядив'яними, сухожильними нитками, а також кінським волоссям. </a:t>
            </a:r>
          </a:p>
          <a:p>
            <a:endParaRPr lang="uk-UA" sz="2000" kern="0" dirty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r>
              <a:rPr lang="uk-UA" sz="2000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У стародавньому Китаї методика з'єднання країв рани за допомогою шва стала відомою вже у II столітті до н. У той час як шовний матеріал використовували нитки джуту і жили тварин. </a:t>
            </a:r>
          </a:p>
          <a:p>
            <a:endParaRPr lang="uk-UA" sz="2000" kern="0" dirty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Безумовно найвищого розквіту медицина та хірургія Стародавнього світу досягла у греко-римський період. Досягнення хірургії цього періоду зазвичай пов'язують із іменами Гіппократа та Галена. Для накладання швів та перев'язки судин Галеном застосовувалися шовкові та ниткові лігатури, а також тонкі металеві струни.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228903" y="426098"/>
            <a:ext cx="620842" cy="4319501"/>
            <a:chOff x="330503" y="705081"/>
            <a:chExt cx="627964" cy="4953918"/>
          </a:xfrm>
        </p:grpSpPr>
        <p:sp>
          <p:nvSpPr>
            <p:cNvPr id="13" name="Овал 12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30504" y="293048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30503" y="5042055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5421" y="78102"/>
            <a:ext cx="2115126" cy="1587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658" y="3594945"/>
            <a:ext cx="3956647" cy="2670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3262" y="1638386"/>
            <a:ext cx="2836238" cy="1658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2386" y="124114"/>
            <a:ext cx="2369614" cy="1495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8761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909670" y="85761"/>
            <a:ext cx="5604443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ІСТОРІЯ ВИНИКНЕННЯ ШОВНОГО МАТЕРІАЛУ</a:t>
            </a:r>
          </a:p>
          <a:p>
            <a:endParaRPr lang="uk-UA" sz="2400" b="1" kern="0" dirty="0" smtClean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r>
              <a:rPr lang="uk-UA" sz="2000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Ім'я Клавдія Галена 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у контексті вивчення історії шовного матеріалу асоціюється з першим досвідом застосування кетгуту. </a:t>
            </a:r>
          </a:p>
          <a:p>
            <a:endParaRPr lang="uk-UA" sz="2000" kern="0" dirty="0" smtClean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Саме Гален як шовний матеріал тваринного походження, здатного до зникнення з рани через певний термін, використав нитки, скручені з підслизового шару кишки овець.</a:t>
            </a:r>
          </a:p>
          <a:p>
            <a:endParaRPr lang="uk-UA" sz="2000" kern="0" dirty="0" smtClean="0">
              <a:solidFill>
                <a:srgbClr val="FFC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r>
              <a:rPr lang="uk-UA" sz="2000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Етимологія терміну «кетгут» відноситься до понять </a:t>
            </a:r>
            <a:r>
              <a:rPr lang="pl-PL" sz="2000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kitgut </a:t>
            </a:r>
            <a:r>
              <a:rPr lang="uk-UA" sz="2000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або </a:t>
            </a:r>
            <a:r>
              <a:rPr lang="pl-PL" sz="2000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kitstring, </a:t>
            </a:r>
            <a:r>
              <a:rPr lang="uk-UA" sz="2000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що позначали шнурок, що закривав ранець римського легіонера.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228903" y="426098"/>
            <a:ext cx="620842" cy="4319501"/>
            <a:chOff x="330503" y="705081"/>
            <a:chExt cx="627964" cy="4953918"/>
          </a:xfrm>
        </p:grpSpPr>
        <p:sp>
          <p:nvSpPr>
            <p:cNvPr id="13" name="Овал 12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30504" y="293048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30503" y="5042055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pic>
        <p:nvPicPr>
          <p:cNvPr id="1026" name="Picture 2" descr="Гален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2645" y="150246"/>
            <a:ext cx="1627520" cy="26901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046" y="3446496"/>
            <a:ext cx="1990167" cy="3201731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712" y="117125"/>
            <a:ext cx="2687991" cy="3156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5514" y="2840361"/>
            <a:ext cx="2694651" cy="316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3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080659" y="133037"/>
            <a:ext cx="73260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ІСТОРІЯ ВИНИКНЕННЯ ШОВНОГО МАТЕРІАЛУ</a:t>
            </a:r>
          </a:p>
          <a:p>
            <a:endParaRPr lang="uk-UA" sz="2400" b="1" kern="0" dirty="0" smtClean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360" y="695066"/>
            <a:ext cx="3507806" cy="4957795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858" y="766837"/>
            <a:ext cx="2880670" cy="4886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7748" y="766838"/>
            <a:ext cx="3913520" cy="49577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849744" y="5801983"/>
            <a:ext cx="37263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Ш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овний матеріал першої половини ХХ століття</a:t>
            </a:r>
            <a:endParaRPr lang="uk-UA" sz="2400" b="1" kern="0" dirty="0" smtClean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97748" y="5801983"/>
            <a:ext cx="43159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Ш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овний матеріал кінця </a:t>
            </a:r>
            <a:r>
              <a:rPr lang="en-US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XIX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- початку</a:t>
            </a:r>
            <a:r>
              <a:rPr lang="en-US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 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ХХ століття. </a:t>
            </a:r>
            <a:endParaRPr lang="uk-UA" sz="2400" b="1" kern="0" dirty="0" smtClean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423166" y="5801983"/>
            <a:ext cx="37263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О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бробка рани воїну </a:t>
            </a:r>
          </a:p>
          <a:p>
            <a:r>
              <a:rPr lang="ru-RU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Фреска з 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міста</a:t>
            </a:r>
            <a:r>
              <a:rPr lang="ru-RU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 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Помпеї</a:t>
            </a:r>
            <a:r>
              <a:rPr lang="ru-RU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 </a:t>
            </a:r>
          </a:p>
          <a:p>
            <a:r>
              <a:rPr lang="ru-RU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І </a:t>
            </a:r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століття</a:t>
            </a:r>
            <a:r>
              <a:rPr lang="ru-RU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 до н.е</a:t>
            </a:r>
            <a:endParaRPr lang="uk-UA" sz="2400" b="1" kern="0" dirty="0" smtClean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61006" y="695066"/>
            <a:ext cx="736244" cy="4791674"/>
            <a:chOff x="310226" y="580885"/>
            <a:chExt cx="736244" cy="4791674"/>
          </a:xfrm>
        </p:grpSpPr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</p:spTree>
    <p:extLst>
      <p:ext uri="{BB962C8B-B14F-4D97-AF65-F5344CB8AC3E}">
        <p14:creationId xmlns:p14="http://schemas.microsoft.com/office/powerpoint/2010/main" val="107241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209964" y="353602"/>
            <a:ext cx="764012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ІСТОРІЯ ВИНИКНЕННЯ ШОВНОГО МАТЕРІАЛУ</a:t>
            </a:r>
          </a:p>
          <a:p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Саме у другій половині ХІХ століття кількість накопичених попередніми поколіннями знань створило об'єктивні передумови до цілого ряду наукових відкриттів, що дозволили якісно змінити можливості хірургії. </a:t>
            </a:r>
          </a:p>
          <a:p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У контексті проблеми хірургічного шва найбільш значущим нововведенням цього часу стало використання методів антисептики Джозефом Лістером, а саме – знезараження ниток кетгуту в розчині карболової кислоти. 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228903" y="426098"/>
            <a:ext cx="620842" cy="4319501"/>
            <a:chOff x="330503" y="705081"/>
            <a:chExt cx="627964" cy="4953918"/>
          </a:xfrm>
        </p:grpSpPr>
        <p:sp>
          <p:nvSpPr>
            <p:cNvPr id="13" name="Овал 12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30504" y="293048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30503" y="5042055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272146"/>
            <a:ext cx="3107207" cy="2971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9423051" y="3336292"/>
            <a:ext cx="20810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Джозеф </a:t>
            </a:r>
            <a:r>
              <a:rPr lang="uk-UA" sz="2000" kern="0" dirty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Лістер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328" y="3243944"/>
            <a:ext cx="4639614" cy="323305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910942" y="4032294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Джозеф Лістер у шовному матеріалі цілком справедливо вбачав одне із джерел інфікування області операційної рани, тому вважав принципово важливою антисептичну обробку шовного матеріалу поряд з обробкою операційного поля, інструментів та рук хірурга.</a:t>
            </a:r>
          </a:p>
        </p:txBody>
      </p:sp>
    </p:spTree>
    <p:extLst>
      <p:ext uri="{BB962C8B-B14F-4D97-AF65-F5344CB8AC3E}">
        <p14:creationId xmlns:p14="http://schemas.microsoft.com/office/powerpoint/2010/main" val="36230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209964" y="353602"/>
            <a:ext cx="79231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ІСТОРІЯ ВИНИКНЕННЯ ШОВНОГО МАТЕРІАЛУ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452257" y="950651"/>
            <a:ext cx="416922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kern="0" dirty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Теодор Кохер </a:t>
            </a:r>
            <a:r>
              <a:rPr lang="uk-UA" sz="20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переконливо продемонстрував переваги свого оригінального способу стерилізації шовку, чим, очевидно, і визначив пріоритет цього шовного матеріалу у хірургії на багато десятиліть. </a:t>
            </a:r>
            <a:endParaRPr lang="uk-UA" sz="2000" kern="0" dirty="0" smtClean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endParaRPr lang="uk-UA" sz="2000" kern="0" dirty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endParaRPr lang="uk-UA" sz="2000" kern="0" dirty="0" smtClean="0">
              <a:solidFill>
                <a:schemeClr val="accent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Times New Roman" panose="02020603050405020304" pitchFamily="18" charset="0"/>
            </a:endParaRPr>
          </a:p>
          <a:p>
            <a:r>
              <a:rPr lang="uk-UA" sz="2000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Слід </a:t>
            </a:r>
            <a:r>
              <a:rPr lang="uk-UA" sz="2000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зауважити, що сам факт стерилізації хірургічних ниток і, зрозуміло, хірургічних голок став принципово важливою якісною зміною шовного матеріалу.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3114" y="121298"/>
            <a:ext cx="2754084" cy="3383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8954281" y="3679369"/>
            <a:ext cx="31117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kern="0" dirty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Теодор Кохер (1841-1917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115" y="802586"/>
            <a:ext cx="3201129" cy="3662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259583" y="4502645"/>
            <a:ext cx="290566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kern="0" dirty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Кетгут товщиною № 2, що зберігається в мотку в спиртовому розчині в спеціальній скляній банці з притертою кришкою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3115" y="4409586"/>
            <a:ext cx="2754084" cy="223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99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228903" y="426098"/>
            <a:ext cx="620842" cy="4319501"/>
            <a:chOff x="330503" y="705081"/>
            <a:chExt cx="627964" cy="4953918"/>
          </a:xfrm>
        </p:grpSpPr>
        <p:sp>
          <p:nvSpPr>
            <p:cNvPr id="13" name="Овал 12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30504" y="293048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30503" y="5042055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2399071" y="150102"/>
            <a:ext cx="7531510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uk-UA" sz="2400" b="1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КЛАСИФІКАЦІЯ ШОВНОГО МАТЕРІАЛУ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069035264"/>
              </p:ext>
            </p:extLst>
          </p:nvPr>
        </p:nvGraphicFramePr>
        <p:xfrm>
          <a:off x="2032000" y="964034"/>
          <a:ext cx="9006115" cy="5481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Блок-схема: узел 5"/>
          <p:cNvSpPr/>
          <p:nvPr/>
        </p:nvSpPr>
        <p:spPr>
          <a:xfrm>
            <a:off x="3254829" y="789234"/>
            <a:ext cx="1110342" cy="1130905"/>
          </a:xfrm>
          <a:prstGeom prst="flowChartConnec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00B050"/>
              </a:solidFill>
            </a:endParaRPr>
          </a:p>
        </p:txBody>
      </p:sp>
      <p:sp>
        <p:nvSpPr>
          <p:cNvPr id="16" name="Блок-схема: узел 15"/>
          <p:cNvSpPr/>
          <p:nvPr/>
        </p:nvSpPr>
        <p:spPr>
          <a:xfrm>
            <a:off x="3254829" y="2328026"/>
            <a:ext cx="1110342" cy="1130905"/>
          </a:xfrm>
          <a:prstGeom prst="flowChartConnec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00B050"/>
              </a:solidFill>
            </a:endParaRPr>
          </a:p>
        </p:txBody>
      </p:sp>
      <p:sp>
        <p:nvSpPr>
          <p:cNvPr id="17" name="Блок-схема: узел 16"/>
          <p:cNvSpPr/>
          <p:nvPr/>
        </p:nvSpPr>
        <p:spPr>
          <a:xfrm>
            <a:off x="3254829" y="3766298"/>
            <a:ext cx="1110342" cy="1130905"/>
          </a:xfrm>
          <a:prstGeom prst="flowChartConnec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00B050"/>
              </a:solidFill>
            </a:endParaRPr>
          </a:p>
        </p:txBody>
      </p:sp>
      <p:sp>
        <p:nvSpPr>
          <p:cNvPr id="18" name="Блок-схема: узел 17"/>
          <p:cNvSpPr/>
          <p:nvPr/>
        </p:nvSpPr>
        <p:spPr>
          <a:xfrm>
            <a:off x="3254829" y="5204570"/>
            <a:ext cx="1110342" cy="1130905"/>
          </a:xfrm>
          <a:prstGeom prst="flowChartConnec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95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228903" y="426098"/>
            <a:ext cx="620842" cy="4319501"/>
            <a:chOff x="330503" y="705081"/>
            <a:chExt cx="627964" cy="4953918"/>
          </a:xfrm>
        </p:grpSpPr>
        <p:sp>
          <p:nvSpPr>
            <p:cNvPr id="13" name="Овал 12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30504" y="293048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30503" y="5042055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1830450" y="150102"/>
            <a:ext cx="10078522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uk-UA" sz="2400" b="1" kern="0" dirty="0" smtClean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КЛАСИФІКАЦІЯ ШОВНОГО МАТЕРІАЛУ ШОВНОГО МАТЕРІАЛУ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618442801"/>
              </p:ext>
            </p:extLst>
          </p:nvPr>
        </p:nvGraphicFramePr>
        <p:xfrm>
          <a:off x="1004052" y="1764488"/>
          <a:ext cx="7585766" cy="42760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653736657"/>
              </p:ext>
            </p:extLst>
          </p:nvPr>
        </p:nvGraphicFramePr>
        <p:xfrm>
          <a:off x="1741429" y="586225"/>
          <a:ext cx="8889625" cy="986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71809" y="1726763"/>
            <a:ext cx="2937163" cy="184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Шовный материал Футберг Даклон мононить - купить, сравнить цены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153" y="3729027"/>
            <a:ext cx="3066473" cy="21890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59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733409429"/>
              </p:ext>
            </p:extLst>
          </p:nvPr>
        </p:nvGraphicFramePr>
        <p:xfrm>
          <a:off x="1611745" y="864208"/>
          <a:ext cx="9125528" cy="3545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385455" y="100547"/>
            <a:ext cx="95781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DBCDBD"/>
                </a:solidFill>
              </a:rPr>
              <a:t>Залежно від способу з'єднання цих волокон виділяються </a:t>
            </a:r>
          </a:p>
          <a:p>
            <a:pPr algn="ctr"/>
            <a:r>
              <a:rPr lang="uk-UA" sz="2000" b="1" dirty="0" smtClean="0">
                <a:solidFill>
                  <a:srgbClr val="DBCDBD"/>
                </a:solidFill>
              </a:rPr>
              <a:t>три види комплексних ниток:</a:t>
            </a:r>
            <a:endParaRPr lang="uk-UA" sz="2000" b="1" dirty="0">
              <a:solidFill>
                <a:srgbClr val="DBCDBD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60999" y="4803593"/>
            <a:ext cx="3136370" cy="2002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31603" y="4719563"/>
            <a:ext cx="2809083" cy="2091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28803" y="4803593"/>
            <a:ext cx="2868506" cy="18669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5903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228903" y="426098"/>
            <a:ext cx="620842" cy="4319501"/>
            <a:chOff x="330503" y="705081"/>
            <a:chExt cx="627964" cy="4953918"/>
          </a:xfrm>
        </p:grpSpPr>
        <p:sp>
          <p:nvSpPr>
            <p:cNvPr id="13" name="Овал 12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30504" y="293048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30503" y="5042055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744849338"/>
              </p:ext>
            </p:extLst>
          </p:nvPr>
        </p:nvGraphicFramePr>
        <p:xfrm>
          <a:off x="1140496" y="108459"/>
          <a:ext cx="7643286" cy="6412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2715" y="198433"/>
            <a:ext cx="1617169" cy="16008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74533" y="2155654"/>
            <a:ext cx="3010535" cy="2517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8869936" y="4916116"/>
            <a:ext cx="13138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Капілярний</a:t>
            </a:r>
          </a:p>
          <a:p>
            <a:r>
              <a:rPr lang="uk-UA" dirty="0" smtClean="0"/>
              <a:t> ефект</a:t>
            </a:r>
            <a:endParaRPr lang="uk-UA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0269976" y="4916116"/>
            <a:ext cx="15680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Фітильний</a:t>
            </a:r>
          </a:p>
          <a:p>
            <a:r>
              <a:rPr lang="uk-UA" dirty="0" smtClean="0"/>
              <a:t> ефект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4185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126888057"/>
              </p:ext>
            </p:extLst>
          </p:nvPr>
        </p:nvGraphicFramePr>
        <p:xfrm>
          <a:off x="1445490" y="114292"/>
          <a:ext cx="7315200" cy="1487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788477632"/>
              </p:ext>
            </p:extLst>
          </p:nvPr>
        </p:nvGraphicFramePr>
        <p:xfrm>
          <a:off x="1242290" y="1727200"/>
          <a:ext cx="10238510" cy="4839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75776" y="20331"/>
            <a:ext cx="1957243" cy="17195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088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228903" y="426098"/>
            <a:ext cx="620842" cy="4319501"/>
            <a:chOff x="330503" y="705081"/>
            <a:chExt cx="627964" cy="4953918"/>
          </a:xfrm>
        </p:grpSpPr>
        <p:sp>
          <p:nvSpPr>
            <p:cNvPr id="13" name="Овал 12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30504" y="293048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30503" y="5042055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551709" y="241432"/>
            <a:ext cx="96704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DBCDBD"/>
                </a:solidFill>
              </a:rPr>
              <a:t>За здатністю до біодеструкції у тканинах організму виділяють </a:t>
            </a:r>
          </a:p>
          <a:p>
            <a:pPr algn="ctr"/>
            <a:r>
              <a:rPr lang="uk-UA" sz="2000" b="1" dirty="0" smtClean="0">
                <a:solidFill>
                  <a:srgbClr val="DBCDBD"/>
                </a:solidFill>
              </a:rPr>
              <a:t>три вида шовних матеріалів:</a:t>
            </a:r>
            <a:endParaRPr lang="uk-UA" sz="2000" b="1" dirty="0">
              <a:solidFill>
                <a:srgbClr val="DBCDBD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531204793"/>
              </p:ext>
            </p:extLst>
          </p:nvPr>
        </p:nvGraphicFramePr>
        <p:xfrm>
          <a:off x="1847272" y="1222652"/>
          <a:ext cx="9661237" cy="5187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545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679544095"/>
              </p:ext>
            </p:extLst>
          </p:nvPr>
        </p:nvGraphicFramePr>
        <p:xfrm>
          <a:off x="1428105" y="857820"/>
          <a:ext cx="9618585" cy="5686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332152" y="363177"/>
            <a:ext cx="4862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DBCDBD"/>
                </a:solidFill>
              </a:rPr>
              <a:t>За термінами розсмоктування виділяють:</a:t>
            </a:r>
          </a:p>
        </p:txBody>
      </p:sp>
    </p:spTree>
    <p:extLst>
      <p:ext uri="{BB962C8B-B14F-4D97-AF65-F5344CB8AC3E}">
        <p14:creationId xmlns:p14="http://schemas.microsoft.com/office/powerpoint/2010/main" val="369310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76377943"/>
              </p:ext>
            </p:extLst>
          </p:nvPr>
        </p:nvGraphicFramePr>
        <p:xfrm>
          <a:off x="964115" y="637976"/>
          <a:ext cx="7185891" cy="5118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840130" y="237866"/>
            <a:ext cx="49276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DBCDBD"/>
                </a:solidFill>
              </a:rPr>
              <a:t>За джерелами отримання: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5847" y="179970"/>
            <a:ext cx="1727360" cy="13557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45562" y="179970"/>
            <a:ext cx="1741637" cy="133538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95847" y="1961825"/>
            <a:ext cx="1773200" cy="138191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96271" y="1961825"/>
            <a:ext cx="1555584" cy="119433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51710" y="3769895"/>
            <a:ext cx="2042003" cy="182838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60176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228903" y="426098"/>
            <a:ext cx="620842" cy="4319501"/>
            <a:chOff x="330503" y="705081"/>
            <a:chExt cx="627964" cy="4953918"/>
          </a:xfrm>
        </p:grpSpPr>
        <p:sp>
          <p:nvSpPr>
            <p:cNvPr id="13" name="Овал 12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30504" y="293048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30503" y="5042055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412679437"/>
              </p:ext>
            </p:extLst>
          </p:nvPr>
        </p:nvGraphicFramePr>
        <p:xfrm>
          <a:off x="950700" y="781251"/>
          <a:ext cx="8664354" cy="5739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911999" y="150232"/>
            <a:ext cx="55946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DBCDBD"/>
                </a:solidFill>
              </a:rPr>
              <a:t>Полімерні </a:t>
            </a:r>
            <a:r>
              <a:rPr lang="uk-UA" sz="2000" b="1" dirty="0">
                <a:solidFill>
                  <a:srgbClr val="DBCDBD"/>
                </a:solidFill>
              </a:rPr>
              <a:t>штучні і синтетичні </a:t>
            </a:r>
            <a:r>
              <a:rPr lang="uk-UA" sz="2000" b="1" dirty="0" smtClean="0">
                <a:solidFill>
                  <a:srgbClr val="DBCDBD"/>
                </a:solidFill>
              </a:rPr>
              <a:t>виробляють з:</a:t>
            </a:r>
            <a:endParaRPr lang="uk-UA" sz="2000" b="1" dirty="0">
              <a:solidFill>
                <a:srgbClr val="DBCD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21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090396189"/>
              </p:ext>
            </p:extLst>
          </p:nvPr>
        </p:nvGraphicFramePr>
        <p:xfrm>
          <a:off x="1293091" y="163975"/>
          <a:ext cx="3556002" cy="2071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689778495"/>
              </p:ext>
            </p:extLst>
          </p:nvPr>
        </p:nvGraphicFramePr>
        <p:xfrm>
          <a:off x="1293091" y="2524176"/>
          <a:ext cx="3556002" cy="40709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783303781"/>
              </p:ext>
            </p:extLst>
          </p:nvPr>
        </p:nvGraphicFramePr>
        <p:xfrm>
          <a:off x="5338618" y="104199"/>
          <a:ext cx="6096000" cy="60863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287067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228903" y="426098"/>
            <a:ext cx="620842" cy="4319501"/>
            <a:chOff x="330503" y="705081"/>
            <a:chExt cx="627964" cy="4953918"/>
          </a:xfrm>
        </p:grpSpPr>
        <p:sp>
          <p:nvSpPr>
            <p:cNvPr id="13" name="Овал 12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30504" y="293048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30503" y="5042055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949070537"/>
              </p:ext>
            </p:extLst>
          </p:nvPr>
        </p:nvGraphicFramePr>
        <p:xfrm>
          <a:off x="1117600" y="298071"/>
          <a:ext cx="6096000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2979" y="73446"/>
            <a:ext cx="2571750" cy="1781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979" y="1854621"/>
            <a:ext cx="2611870" cy="16198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357217216"/>
              </p:ext>
            </p:extLst>
          </p:nvPr>
        </p:nvGraphicFramePr>
        <p:xfrm>
          <a:off x="1117600" y="1208290"/>
          <a:ext cx="6096000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1122797" y="2479858"/>
            <a:ext cx="66501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https://www.youtube.com/watch?app=desktop&amp;v=vxbyex1tQ8A</a:t>
            </a:r>
            <a:endParaRPr lang="uk-UA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117600" y="3020944"/>
            <a:ext cx="4998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https://www.youtube.com/watch?v=YQvwi0Hwd8s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6467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782216129"/>
              </p:ext>
            </p:extLst>
          </p:nvPr>
        </p:nvGraphicFramePr>
        <p:xfrm>
          <a:off x="1186871" y="637976"/>
          <a:ext cx="10109201" cy="58828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780442" y="237866"/>
            <a:ext cx="62247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DBCDBD"/>
                </a:solidFill>
              </a:rPr>
              <a:t>Області застосування хірургічного шовного матеріалу</a:t>
            </a:r>
            <a:r>
              <a:rPr lang="ru-RU" sz="2000" b="1" dirty="0">
                <a:solidFill>
                  <a:srgbClr val="DBCDBD"/>
                </a:solidFill>
              </a:rPr>
              <a:t>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68416" y="4101407"/>
            <a:ext cx="1936743" cy="1098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34805" y="1975553"/>
            <a:ext cx="1726744" cy="1321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8094" y="1975553"/>
            <a:ext cx="1871618" cy="14019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34805" y="4033629"/>
            <a:ext cx="1680813" cy="12026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98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228903" y="426098"/>
            <a:ext cx="620842" cy="4319501"/>
            <a:chOff x="330503" y="705081"/>
            <a:chExt cx="627964" cy="4953918"/>
          </a:xfrm>
        </p:grpSpPr>
        <p:sp>
          <p:nvSpPr>
            <p:cNvPr id="13" name="Овал 12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30504" y="293048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30503" y="5042055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489312" y="241432"/>
            <a:ext cx="4751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DBCDBD"/>
                </a:solidFill>
              </a:rPr>
              <a:t>Системи позначення шовного матеріалу.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915491405"/>
              </p:ext>
            </p:extLst>
          </p:nvPr>
        </p:nvGraphicFramePr>
        <p:xfrm>
          <a:off x="1209964" y="644994"/>
          <a:ext cx="9458036" cy="11468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3964" y="4176456"/>
            <a:ext cx="2045853" cy="11991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0022" y="2041195"/>
            <a:ext cx="2189796" cy="1218986"/>
          </a:xfrm>
          <a:prstGeom prst="rect">
            <a:avLst/>
          </a:prstGeom>
        </p:spPr>
      </p:pic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501223058"/>
              </p:ext>
            </p:extLst>
          </p:nvPr>
        </p:nvGraphicFramePr>
        <p:xfrm>
          <a:off x="1200338" y="1920657"/>
          <a:ext cx="7121626" cy="1754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2633369845"/>
              </p:ext>
            </p:extLst>
          </p:nvPr>
        </p:nvGraphicFramePr>
        <p:xfrm>
          <a:off x="1292506" y="3803785"/>
          <a:ext cx="7029457" cy="2308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366335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228903" y="426098"/>
            <a:ext cx="620842" cy="4319501"/>
            <a:chOff x="330503" y="705081"/>
            <a:chExt cx="627964" cy="4953918"/>
          </a:xfrm>
        </p:grpSpPr>
        <p:sp>
          <p:nvSpPr>
            <p:cNvPr id="13" name="Овал 12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30504" y="293048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30503" y="5042055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527" y="837353"/>
            <a:ext cx="7064925" cy="419502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46909" y="5251341"/>
            <a:ext cx="102338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Варто також звернути увагу, що в таблицях шовного матеріалу розмір кетгуту по системі </a:t>
            </a:r>
            <a:r>
              <a:rPr lang="pl-PL" dirty="0">
                <a:solidFill>
                  <a:srgbClr val="FFFF00"/>
                </a:solidFill>
              </a:rPr>
              <a:t>USP </a:t>
            </a:r>
            <a:r>
              <a:rPr lang="uk-UA" dirty="0">
                <a:solidFill>
                  <a:srgbClr val="FFFF00"/>
                </a:solidFill>
              </a:rPr>
              <a:t>відрізняється від інших видів шовного матеріалу. Це пов'язано зі зміною розміру кетгуту після набрякання нитки в тканині.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15855" y="218282"/>
            <a:ext cx="52590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DBCDBD"/>
                </a:solidFill>
              </a:rPr>
              <a:t>Таблиця порівняння діаметрів </a:t>
            </a:r>
            <a:r>
              <a:rPr lang="pl-PL" sz="2000" b="1" dirty="0">
                <a:solidFill>
                  <a:srgbClr val="DBCDBD"/>
                </a:solidFill>
              </a:rPr>
              <a:t>USP/EP</a:t>
            </a:r>
            <a:endParaRPr lang="uk-UA" sz="2000" b="1" dirty="0">
              <a:solidFill>
                <a:srgbClr val="DBCDBD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427" y="5251341"/>
            <a:ext cx="1356241" cy="9812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7668" y="837352"/>
            <a:ext cx="3810000" cy="419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43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228903" y="426098"/>
            <a:ext cx="620842" cy="4319501"/>
            <a:chOff x="330503" y="705081"/>
            <a:chExt cx="627964" cy="4953918"/>
          </a:xfrm>
        </p:grpSpPr>
        <p:sp>
          <p:nvSpPr>
            <p:cNvPr id="13" name="Овал 12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30504" y="293048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30503" y="5042055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666399" y="195265"/>
            <a:ext cx="56221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DBCDBD"/>
                </a:solidFill>
              </a:rPr>
              <a:t>Класифікація хірургічних голок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2941173"/>
              </p:ext>
            </p:extLst>
          </p:nvPr>
        </p:nvGraphicFramePr>
        <p:xfrm>
          <a:off x="1179871" y="656930"/>
          <a:ext cx="9891252" cy="128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13585464"/>
              </p:ext>
            </p:extLst>
          </p:nvPr>
        </p:nvGraphicFramePr>
        <p:xfrm>
          <a:off x="1179871" y="1936955"/>
          <a:ext cx="9891252" cy="1779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044429675"/>
              </p:ext>
            </p:extLst>
          </p:nvPr>
        </p:nvGraphicFramePr>
        <p:xfrm>
          <a:off x="1179872" y="4004683"/>
          <a:ext cx="4483510" cy="1707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820033" y="4120455"/>
            <a:ext cx="2242419" cy="1476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288594" y="4151623"/>
            <a:ext cx="2895746" cy="1476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Прямоугольник 17"/>
          <p:cNvSpPr/>
          <p:nvPr/>
        </p:nvSpPr>
        <p:spPr>
          <a:xfrm>
            <a:off x="5660122" y="5815965"/>
            <a:ext cx="25622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FFFF00"/>
                </a:solidFill>
              </a:rPr>
              <a:t>Травматична(хірургічна)</a:t>
            </a:r>
            <a:endParaRPr lang="uk-UA" dirty="0">
              <a:solidFill>
                <a:srgbClr val="FFFF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954137" y="5815965"/>
            <a:ext cx="1564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FFFF00"/>
                </a:solidFill>
              </a:rPr>
              <a:t>Атравматична</a:t>
            </a:r>
            <a:endParaRPr lang="uk-UA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16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228903" y="426098"/>
            <a:ext cx="620842" cy="4319501"/>
            <a:chOff x="330503" y="705081"/>
            <a:chExt cx="627964" cy="4953918"/>
          </a:xfrm>
        </p:grpSpPr>
        <p:sp>
          <p:nvSpPr>
            <p:cNvPr id="13" name="Овал 12"/>
            <p:cNvSpPr/>
            <p:nvPr/>
          </p:nvSpPr>
          <p:spPr>
            <a:xfrm>
              <a:off x="330504" y="705081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30504" y="2930486"/>
              <a:ext cx="627963" cy="65183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30503" y="5042055"/>
              <a:ext cx="627963" cy="616944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130709" y="323078"/>
            <a:ext cx="103140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rgbClr val="FFC000"/>
                </a:solidFill>
              </a:rPr>
              <a:t>Голки мають вигляд прямого або зігнутого стержня, загостреного з одного кінця; на іншому кінці є вушко для засилення нитки, тобто вони мають </a:t>
            </a:r>
            <a:r>
              <a:rPr lang="uk-UA" sz="2000" dirty="0" smtClean="0">
                <a:solidFill>
                  <a:srgbClr val="FFFF00"/>
                </a:solidFill>
              </a:rPr>
              <a:t>тіло, вістря і вушко.</a:t>
            </a:r>
            <a:endParaRPr lang="uk-UA" sz="2000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367" y="1428417"/>
            <a:ext cx="3551334" cy="2866266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867560184"/>
              </p:ext>
            </p:extLst>
          </p:nvPr>
        </p:nvGraphicFramePr>
        <p:xfrm>
          <a:off x="5950399" y="1995949"/>
          <a:ext cx="5110891" cy="4513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9367" y="4381703"/>
            <a:ext cx="3551334" cy="2264903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6089840" y="1197584"/>
            <a:ext cx="3014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>
                <a:solidFill>
                  <a:srgbClr val="DBCDBD"/>
                </a:solidFill>
              </a:rPr>
              <a:t>Голки розрізняють за:</a:t>
            </a:r>
          </a:p>
        </p:txBody>
      </p:sp>
    </p:spTree>
    <p:extLst>
      <p:ext uri="{BB962C8B-B14F-4D97-AF65-F5344CB8AC3E}">
        <p14:creationId xmlns:p14="http://schemas.microsoft.com/office/powerpoint/2010/main" val="391523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sp>
        <p:nvSpPr>
          <p:cNvPr id="6" name="Заголовок 1"/>
          <p:cNvSpPr txBox="1">
            <a:spLocks/>
          </p:cNvSpPr>
          <p:nvPr/>
        </p:nvSpPr>
        <p:spPr>
          <a:xfrm>
            <a:off x="1619335" y="230447"/>
            <a:ext cx="9422291" cy="8991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1800" b="1" i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 від конструктивних особливостей голки хірургічні травматичні  поділяються</a:t>
            </a:r>
            <a:r>
              <a:rPr lang="uk-UA" sz="1600" b="1" i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598537684"/>
              </p:ext>
            </p:extLst>
          </p:nvPr>
        </p:nvGraphicFramePr>
        <p:xfrm>
          <a:off x="918274" y="1305556"/>
          <a:ext cx="5315378" cy="2293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2519804116"/>
              </p:ext>
            </p:extLst>
          </p:nvPr>
        </p:nvGraphicFramePr>
        <p:xfrm>
          <a:off x="6717754" y="1074147"/>
          <a:ext cx="5142600" cy="1637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731969" y="848262"/>
            <a:ext cx="2653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FFFF00"/>
                </a:solidFill>
              </a:rPr>
              <a:t>1.За </a:t>
            </a:r>
            <a:r>
              <a:rPr lang="uk-UA" dirty="0">
                <a:solidFill>
                  <a:srgbClr val="FFFF00"/>
                </a:solidFill>
              </a:rPr>
              <a:t>ступенем вигину:                                                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120700" y="855161"/>
            <a:ext cx="2795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uk-UA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uk-UA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uk-UA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формою вушка голки: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3044355487"/>
              </p:ext>
            </p:extLst>
          </p:nvPr>
        </p:nvGraphicFramePr>
        <p:xfrm>
          <a:off x="6810225" y="2945061"/>
          <a:ext cx="5136041" cy="923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7267576" y="2520283"/>
            <a:ext cx="17300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uk-UA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За  розміром:</a:t>
            </a:r>
            <a:endParaRPr lang="uk-UA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730894" y="4102052"/>
            <a:ext cx="4556538" cy="254455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5400000">
            <a:off x="1597151" y="5029368"/>
            <a:ext cx="989277" cy="1933575"/>
          </a:xfrm>
          <a:prstGeom prst="rect">
            <a:avLst/>
          </a:prstGeom>
        </p:spPr>
      </p:pic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719010475"/>
              </p:ext>
            </p:extLst>
          </p:nvPr>
        </p:nvGraphicFramePr>
        <p:xfrm>
          <a:off x="918274" y="4120644"/>
          <a:ext cx="5269537" cy="1069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1" r:lo="rId22" r:qs="rId23" r:cs="rId24"/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1326812" y="3701626"/>
            <a:ext cx="3234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2.За формою перетину і вістря</a:t>
            </a:r>
            <a:r>
              <a:rPr lang="ru-RU" dirty="0">
                <a:solidFill>
                  <a:srgbClr val="FFFF0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27581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sp>
        <p:nvSpPr>
          <p:cNvPr id="2" name="Прямоугольник 1"/>
          <p:cNvSpPr/>
          <p:nvPr/>
        </p:nvSpPr>
        <p:spPr>
          <a:xfrm>
            <a:off x="1179871" y="168545"/>
            <a:ext cx="101468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Згідно конструктивними особливостями і розмірами кожна голка має умовні позначення. </a:t>
            </a:r>
            <a:endParaRPr lang="uk-UA" dirty="0" smtClean="0">
              <a:solidFill>
                <a:srgbClr val="FFFF00"/>
              </a:solidFill>
            </a:endParaRPr>
          </a:p>
          <a:p>
            <a:r>
              <a:rPr lang="uk-UA" dirty="0" smtClean="0">
                <a:solidFill>
                  <a:srgbClr val="FFFF00"/>
                </a:solidFill>
              </a:rPr>
              <a:t>Приклад </a:t>
            </a:r>
            <a:r>
              <a:rPr lang="uk-UA" dirty="0">
                <a:solidFill>
                  <a:srgbClr val="FFFF00"/>
                </a:solidFill>
              </a:rPr>
              <a:t>умовного позначення: голка хірургічна ОА2-0,4 × 30 (голка хірургічна пряма з круглим вістрям, непружним вушком, діаметром дроту 0,4 мм і розвиненою довжиною голки 30 мм).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9585" y="237866"/>
            <a:ext cx="1081993" cy="7846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3816" y="1241548"/>
            <a:ext cx="5281949" cy="5148978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4029012449"/>
              </p:ext>
            </p:extLst>
          </p:nvPr>
        </p:nvGraphicFramePr>
        <p:xfrm>
          <a:off x="1069621" y="1374686"/>
          <a:ext cx="5292847" cy="4214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5114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74691571"/>
              </p:ext>
            </p:extLst>
          </p:nvPr>
        </p:nvGraphicFramePr>
        <p:xfrm>
          <a:off x="1084147" y="547843"/>
          <a:ext cx="5778769" cy="4387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4147" y="5029540"/>
            <a:ext cx="1793865" cy="130163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65214" y="6331170"/>
            <a:ext cx="16317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голка Таперкат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76628" y="5029540"/>
            <a:ext cx="1338305" cy="130163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376628" y="6379655"/>
            <a:ext cx="148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голка </a:t>
            </a:r>
            <a:r>
              <a:rPr lang="uk-UA" dirty="0" smtClean="0"/>
              <a:t>колюча</a:t>
            </a:r>
            <a:endParaRPr lang="uk-UA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96002" y="5334752"/>
            <a:ext cx="664522" cy="5974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70170" y="5334752"/>
            <a:ext cx="664522" cy="5974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549" y="547843"/>
            <a:ext cx="4642120" cy="593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68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sp>
        <p:nvSpPr>
          <p:cNvPr id="7" name="Заголовок 1"/>
          <p:cNvSpPr txBox="1">
            <a:spLocks/>
          </p:cNvSpPr>
          <p:nvPr/>
        </p:nvSpPr>
        <p:spPr>
          <a:xfrm>
            <a:off x="2675522" y="91519"/>
            <a:ext cx="5664199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rgbClr val="DBCDBD"/>
                </a:solidFill>
              </a:defRPr>
            </a:lvl1pPr>
          </a:lstStyle>
          <a:p>
            <a:r>
              <a:rPr lang="uk-UA" dirty="0"/>
              <a:t>Технічні вимоги до хірургічних голок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1716" y="744488"/>
            <a:ext cx="10500852" cy="5078313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bg1"/>
                </a:solidFill>
              </a:rPr>
              <a:t>колюча </a:t>
            </a:r>
            <a:r>
              <a:rPr lang="uk-UA" dirty="0">
                <a:solidFill>
                  <a:schemeClr val="bg1"/>
                </a:solidFill>
              </a:rPr>
              <a:t>частина повинна бути гострою;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голка повинна бути рівною і гладкою по всій довжині;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голки повинні бути пружними (не мати залишкової деформації)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вушко голки має бути цілісним, без задирок, гострих країв, які можуть пошкодити або порвати шовний матеріал;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пружні дужки вушка голки повинні бути пружними і надійно утримувати шовний матеріал;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голки повинні бути стійкими до дезінфекції, передстерилізації, стерилізації;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голки повинні бути стійкими до корозії;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максимальна пружність при мінімальній товщині;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протидія деформації;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довготривале зберігання механічних властивостей без розвитку «втоми» металу;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відсутність тенденції до поломки;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стабільність положення у голкотримачі;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виключення руйнування шовного матеріалу (перетирання нитки, її розшарування, розриву)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 незначне пошкодження тканин при введенні голки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 технологічність виготовлення при низькій собівартості.</a:t>
            </a:r>
          </a:p>
          <a:p>
            <a:endParaRPr lang="uk-UA" dirty="0" smtClean="0">
              <a:solidFill>
                <a:srgbClr val="DBCDBD"/>
              </a:solidFill>
            </a:endParaRPr>
          </a:p>
          <a:p>
            <a:endParaRPr lang="uk-UA" dirty="0">
              <a:solidFill>
                <a:srgbClr val="DBCD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87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586400908"/>
              </p:ext>
            </p:extLst>
          </p:nvPr>
        </p:nvGraphicFramePr>
        <p:xfrm>
          <a:off x="1476210" y="946618"/>
          <a:ext cx="9934353" cy="4171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3619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354770266"/>
              </p:ext>
            </p:extLst>
          </p:nvPr>
        </p:nvGraphicFramePr>
        <p:xfrm>
          <a:off x="1287975" y="800367"/>
          <a:ext cx="6096000" cy="2687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985518" y="237866"/>
            <a:ext cx="42209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DBCDBD"/>
                </a:solidFill>
              </a:rPr>
              <a:t>Голки хірургічні атравматичні.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99518" y="800368"/>
            <a:ext cx="3993226" cy="2232110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694014539"/>
              </p:ext>
            </p:extLst>
          </p:nvPr>
        </p:nvGraphicFramePr>
        <p:xfrm>
          <a:off x="1287974" y="3508742"/>
          <a:ext cx="9759253" cy="3009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384099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729463727"/>
              </p:ext>
            </p:extLst>
          </p:nvPr>
        </p:nvGraphicFramePr>
        <p:xfrm>
          <a:off x="1187301" y="237866"/>
          <a:ext cx="10051313" cy="3194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840705979"/>
              </p:ext>
            </p:extLst>
          </p:nvPr>
        </p:nvGraphicFramePr>
        <p:xfrm>
          <a:off x="1187300" y="3471582"/>
          <a:ext cx="10051313" cy="249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097660" y="6194011"/>
            <a:ext cx="48561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https://www.youtube.com/watch?v=Rol7_nytqLQ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9382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sp>
        <p:nvSpPr>
          <p:cNvPr id="2" name="Прямоугольник 1"/>
          <p:cNvSpPr/>
          <p:nvPr/>
        </p:nvSpPr>
        <p:spPr>
          <a:xfrm>
            <a:off x="1251098" y="843801"/>
            <a:ext cx="956221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Форма голки</a:t>
            </a:r>
          </a:p>
          <a:p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А = форма рибальського гачка</a:t>
            </a:r>
          </a:p>
          <a:p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Н = 1/2 кола; </a:t>
            </a:r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V = 1/4 </a:t>
            </a:r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кола; </a:t>
            </a:r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D = 3/8 </a:t>
            </a:r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кола</a:t>
            </a:r>
          </a:p>
          <a:p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Тип голки</a:t>
            </a:r>
          </a:p>
          <a:p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R = </a:t>
            </a:r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колючий (кругла)     </a:t>
            </a:r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S = </a:t>
            </a:r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зворотно-ріжуча</a:t>
            </a:r>
          </a:p>
          <a:p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Функції</a:t>
            </a:r>
          </a:p>
          <a:p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A = </a:t>
            </a:r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асимптотична; </a:t>
            </a:r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F = </a:t>
            </a:r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тонка голка; </a:t>
            </a:r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L = </a:t>
            </a:r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ланцетний вістря; </a:t>
            </a:r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M = </a:t>
            </a:r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мікроостріє</a:t>
            </a:r>
          </a:p>
          <a:p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N = </a:t>
            </a:r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тупокінцева, кругла ; </a:t>
            </a:r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FS = 5/8 </a:t>
            </a:r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кола; К = напівскривлена</a:t>
            </a:r>
          </a:p>
          <a:p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L = </a:t>
            </a:r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ложкоподібний; </a:t>
            </a:r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G = </a:t>
            </a:r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пряма; </a:t>
            </a:r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S = </a:t>
            </a:r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тонка; </a:t>
            </a:r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SP = </a:t>
            </a:r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лопаткоподібна голка</a:t>
            </a:r>
          </a:p>
          <a:p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T = </a:t>
            </a:r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трикутна голка; </a:t>
            </a:r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X = </a:t>
            </a:r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дуже міцна; </a:t>
            </a:r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K = </a:t>
            </a:r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короткий внутрішнє лезо</a:t>
            </a:r>
          </a:p>
          <a:p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Наприклад: </a:t>
            </a:r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HRX 22 H 1/2 </a:t>
            </a:r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кола, </a:t>
            </a:r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R </a:t>
            </a:r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кругла, </a:t>
            </a:r>
            <a:r>
              <a:rPr lang="pl-PL" sz="2000" dirty="0">
                <a:solidFill>
                  <a:schemeClr val="bg1">
                    <a:lumMod val="95000"/>
                  </a:schemeClr>
                </a:solidFill>
              </a:rPr>
              <a:t>X </a:t>
            </a:r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надміцна 22 довжиною 22 мм (справжня довжина в прямому стані)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31317" y="162269"/>
            <a:ext cx="47832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DBCDBD"/>
                </a:solidFill>
              </a:rPr>
              <a:t>Маркування атравматичних голок</a:t>
            </a:r>
          </a:p>
        </p:txBody>
      </p:sp>
    </p:spTree>
    <p:extLst>
      <p:ext uri="{BB962C8B-B14F-4D97-AF65-F5344CB8AC3E}">
        <p14:creationId xmlns:p14="http://schemas.microsoft.com/office/powerpoint/2010/main" val="51497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115" y="405014"/>
            <a:ext cx="9891251" cy="5966289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61635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sp>
        <p:nvSpPr>
          <p:cNvPr id="7" name="Заголовок 1"/>
          <p:cNvSpPr txBox="1">
            <a:spLocks/>
          </p:cNvSpPr>
          <p:nvPr/>
        </p:nvSpPr>
        <p:spPr>
          <a:xfrm>
            <a:off x="2653565" y="300120"/>
            <a:ext cx="5720432" cy="5577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18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 зберігання шовного матеріалу</a:t>
            </a:r>
            <a:endParaRPr lang="ru-RU" sz="18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211619" y="857820"/>
            <a:ext cx="9601196" cy="504153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uk-UA" sz="19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Термін придатності ниток вказано на їх індивідуальній упаковці.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uk-UA" sz="19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Для    матеріалу, що не розсмоктується він становить 5 років, а для матеріалу, який розсмоктується - 3 роки.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uk-UA" sz="19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Зберігати нитки всіх типів слід при кімнатній температурі. Особливо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uk-UA" sz="19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важливо це для синтетичних розсмоктуючих ниток, які при нагріванні вище 30 ° С або охолодженні нижче 0°С змінюють свої властивості і втрачають міцність.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uk-UA" sz="19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Неприпустимо зберігати більше 24 годин нитки в відкритих індивідуальних упаковках - навіть на стерильному інструментальному столику.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uk-UA" sz="19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Крім вимог асептики ,слід враховувати, що синтетичні нитки, що  розсмоктуються, починають абсорбувати атмосферну вологу і можуть почати дефрагментувати. Допускається зберігання ниток  в закритих індивідуальних упаковках з фольги без зовнішнього конвертах у параформаліновій камері.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</a:pPr>
            <a:r>
              <a:rPr lang="uk-UA" sz="1900" dirty="0" smtClean="0">
                <a:solidFill>
                  <a:sysClr val="window" lastClr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повітря в приміщеннях від 5 до 20 ° С, відносна вологість - не більше 65%. Шовний матеріал не підлягає повторній стерилізації і зберіганню в антисептичних розчинах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6631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sp>
        <p:nvSpPr>
          <p:cNvPr id="2" name="Прямоугольник 1"/>
          <p:cNvSpPr/>
          <p:nvPr/>
        </p:nvSpPr>
        <p:spPr>
          <a:xfrm>
            <a:off x="3545260" y="220093"/>
            <a:ext cx="3986249" cy="8633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defTabSz="457200">
              <a:spcBef>
                <a:spcPct val="0"/>
              </a:spcBef>
            </a:pPr>
            <a:r>
              <a:rPr lang="uk-UA" sz="2400" b="1" dirty="0">
                <a:solidFill>
                  <a:srgbClr val="FFC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Голки лігатурні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900663222"/>
              </p:ext>
            </p:extLst>
          </p:nvPr>
        </p:nvGraphicFramePr>
        <p:xfrm>
          <a:off x="1075076" y="747792"/>
          <a:ext cx="10123866" cy="2034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Picture 10" descr="Игла лигатурная тупая левая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13" y="3120471"/>
            <a:ext cx="2916681" cy="30148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04429" y="3120470"/>
            <a:ext cx="2267909" cy="30148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474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317635806"/>
              </p:ext>
            </p:extLst>
          </p:nvPr>
        </p:nvGraphicFramePr>
        <p:xfrm>
          <a:off x="1157717" y="580012"/>
          <a:ext cx="6186980" cy="2452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738947492"/>
              </p:ext>
            </p:extLst>
          </p:nvPr>
        </p:nvGraphicFramePr>
        <p:xfrm>
          <a:off x="1236375" y="3133649"/>
          <a:ext cx="6108322" cy="2844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23500" y="640987"/>
            <a:ext cx="2755631" cy="2210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23500" y="2615381"/>
            <a:ext cx="2883658" cy="28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8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047279193"/>
              </p:ext>
            </p:extLst>
          </p:nvPr>
        </p:nvGraphicFramePr>
        <p:xfrm>
          <a:off x="1179872" y="786538"/>
          <a:ext cx="9016180" cy="2330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327120" y="237866"/>
            <a:ext cx="2529090" cy="4616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defTabSz="457200">
              <a:spcBef>
                <a:spcPct val="0"/>
              </a:spcBef>
            </a:pPr>
            <a:r>
              <a:rPr lang="uk-UA" sz="2400" b="1" dirty="0">
                <a:solidFill>
                  <a:srgbClr val="FFC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Вилки лігатурні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115" y="3116825"/>
            <a:ext cx="3113504" cy="3580530"/>
          </a:xfrm>
          <a:prstGeom prst="rect">
            <a:avLst/>
          </a:prstGeom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748870681"/>
              </p:ext>
            </p:extLst>
          </p:nvPr>
        </p:nvGraphicFramePr>
        <p:xfrm>
          <a:off x="4365522" y="3574392"/>
          <a:ext cx="6096000" cy="2393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23593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sp>
        <p:nvSpPr>
          <p:cNvPr id="7" name="Заголовок 1"/>
          <p:cNvSpPr txBox="1">
            <a:spLocks/>
          </p:cNvSpPr>
          <p:nvPr/>
        </p:nvSpPr>
        <p:spPr>
          <a:xfrm>
            <a:off x="2944613" y="398712"/>
            <a:ext cx="5762507" cy="6017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000" b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Кліпси та скобки для зшивання</a:t>
            </a:r>
            <a:endParaRPr lang="ru-RU" sz="2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3198" y="866191"/>
            <a:ext cx="2783065" cy="13264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0090" y="857821"/>
            <a:ext cx="3673559" cy="13347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2919" y="4439162"/>
            <a:ext cx="3001459" cy="21327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3664" y="4941050"/>
            <a:ext cx="5712542" cy="144534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113664" y="761433"/>
            <a:ext cx="45005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C000"/>
                </a:solidFill>
              </a:rPr>
              <a:t>Скобки Мішеля </a:t>
            </a:r>
            <a:r>
              <a:rPr lang="uk-UA" dirty="0">
                <a:solidFill>
                  <a:schemeClr val="bg1">
                    <a:lumMod val="95000"/>
                  </a:schemeClr>
                </a:solidFill>
              </a:rPr>
              <a:t>(пластинки із нержавіючої сталі або </a:t>
            </a:r>
            <a:r>
              <a:rPr lang="uk-UA" dirty="0" smtClean="0">
                <a:solidFill>
                  <a:schemeClr val="bg1">
                    <a:lumMod val="95000"/>
                  </a:schemeClr>
                </a:solidFill>
              </a:rPr>
              <a:t>нікелевого </a:t>
            </a:r>
            <a:r>
              <a:rPr lang="uk-UA" dirty="0">
                <a:solidFill>
                  <a:schemeClr val="bg1">
                    <a:lumMod val="95000"/>
                  </a:schemeClr>
                </a:solidFill>
              </a:rPr>
              <a:t>сплаву довжиною 12–14 мм та шириною 2,7 мм, </a:t>
            </a:r>
            <a:r>
              <a:rPr lang="uk-UA" dirty="0" smtClean="0">
                <a:solidFill>
                  <a:schemeClr val="bg1">
                    <a:lumMod val="95000"/>
                  </a:schemeClr>
                </a:solidFill>
              </a:rPr>
              <a:t>що мають </a:t>
            </a:r>
            <a:r>
              <a:rPr lang="uk-UA" dirty="0">
                <a:solidFill>
                  <a:schemeClr val="bg1">
                    <a:lumMod val="95000"/>
                  </a:schemeClr>
                </a:solidFill>
              </a:rPr>
              <a:t>гострі гачки на кінцях) використовують для накладання шкірних швів, </a:t>
            </a:r>
            <a:r>
              <a:rPr lang="uk-UA" dirty="0" smtClean="0">
                <a:solidFill>
                  <a:schemeClr val="bg1">
                    <a:lumMod val="95000"/>
                  </a:schemeClr>
                </a:solidFill>
              </a:rPr>
              <a:t>їх </a:t>
            </a:r>
            <a:r>
              <a:rPr lang="uk-UA" dirty="0">
                <a:solidFill>
                  <a:schemeClr val="bg1">
                    <a:lumMod val="95000"/>
                  </a:schemeClr>
                </a:solidFill>
              </a:rPr>
              <a:t>накладають спеціальним пінцетом, </a:t>
            </a:r>
            <a:r>
              <a:rPr lang="uk-UA" dirty="0" smtClean="0">
                <a:solidFill>
                  <a:schemeClr val="bg1">
                    <a:lumMod val="95000"/>
                  </a:schemeClr>
                </a:solidFill>
              </a:rPr>
              <a:t>яким стискають </a:t>
            </a:r>
            <a:r>
              <a:rPr lang="uk-UA" dirty="0">
                <a:solidFill>
                  <a:schemeClr val="bg1">
                    <a:lumMod val="95000"/>
                  </a:schemeClr>
                </a:solidFill>
              </a:rPr>
              <a:t>та фіксують скобки, які знімають після </a:t>
            </a:r>
            <a:r>
              <a:rPr lang="uk-UA" dirty="0" smtClean="0">
                <a:solidFill>
                  <a:schemeClr val="bg1">
                    <a:lumMod val="95000"/>
                  </a:schemeClr>
                </a:solidFill>
              </a:rPr>
              <a:t>зрощення країв </a:t>
            </a:r>
            <a:r>
              <a:rPr lang="uk-UA" dirty="0">
                <a:solidFill>
                  <a:schemeClr val="bg1">
                    <a:lumMod val="95000"/>
                  </a:schemeClr>
                </a:solidFill>
              </a:rPr>
              <a:t>рани</a:t>
            </a:r>
            <a:r>
              <a:rPr lang="uk-UA" dirty="0" smtClean="0">
                <a:solidFill>
                  <a:schemeClr val="bg1">
                    <a:lumMod val="95000"/>
                  </a:schemeClr>
                </a:solidFill>
              </a:rPr>
              <a:t>. </a:t>
            </a:r>
            <a:endParaRPr lang="uk-UA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13664" y="307405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накладання швів, зшивання органів і тканин широке застосування знайшли </a:t>
            </a:r>
            <a:r>
              <a:rPr lang="uk-UA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зшиваючі апарати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Шов накладають за допомогою металевих скобок, зроблених із танталу або спеціального сплаву.</a:t>
            </a:r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363941" y="4350231"/>
            <a:ext cx="27790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 зшиваючі апарати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0404" y="4941050"/>
            <a:ext cx="5712542" cy="144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74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969725242"/>
              </p:ext>
            </p:extLst>
          </p:nvPr>
        </p:nvGraphicFramePr>
        <p:xfrm>
          <a:off x="1157717" y="580012"/>
          <a:ext cx="2204915" cy="2452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7206" y="3885642"/>
            <a:ext cx="3459339" cy="2213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61786" y="1269425"/>
            <a:ext cx="3584759" cy="2286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24899" y="1355089"/>
            <a:ext cx="3018915" cy="20040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76164" y="3885642"/>
            <a:ext cx="3116387" cy="2127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818023" y="507041"/>
            <a:ext cx="26466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dirty="0">
                <a:solidFill>
                  <a:srgbClr val="FFC000"/>
                </a:solidFill>
              </a:rPr>
              <a:t>Протезні сітки</a:t>
            </a:r>
          </a:p>
        </p:txBody>
      </p:sp>
    </p:spTree>
    <p:extLst>
      <p:ext uri="{BB962C8B-B14F-4D97-AF65-F5344CB8AC3E}">
        <p14:creationId xmlns:p14="http://schemas.microsoft.com/office/powerpoint/2010/main" val="306381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6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27871" y="237866"/>
            <a:ext cx="736244" cy="4791674"/>
            <a:chOff x="310226" y="580885"/>
            <a:chExt cx="736244" cy="47916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067" y="58088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2755543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0226" y="4752605"/>
              <a:ext cx="690403" cy="6199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prst="angle"/>
            </a:sp3d>
          </p:spPr>
        </p:pic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969725242"/>
              </p:ext>
            </p:extLst>
          </p:nvPr>
        </p:nvGraphicFramePr>
        <p:xfrm>
          <a:off x="1157717" y="580012"/>
          <a:ext cx="2204915" cy="2452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041275" y="1252246"/>
            <a:ext cx="580800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6600" dirty="0" smtClean="0">
                <a:solidFill>
                  <a:srgbClr val="FFC000"/>
                </a:solidFill>
              </a:rPr>
              <a:t>Дякую за увагу!</a:t>
            </a:r>
            <a:endParaRPr lang="uk-UA" sz="6600" dirty="0">
              <a:solidFill>
                <a:srgbClr val="FFC000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20181" y="2548533"/>
            <a:ext cx="6056671" cy="354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28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</TotalTime>
  <Words>3807</Words>
  <Application>Microsoft Office PowerPoint</Application>
  <PresentationFormat>Широкоэкранный</PresentationFormat>
  <Paragraphs>259</Paragraphs>
  <Slides>45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4" baseType="lpstr">
      <vt:lpstr>Yu Gothic UI Semibold</vt:lpstr>
      <vt:lpstr>Arial</vt:lpstr>
      <vt:lpstr>Calibri</vt:lpstr>
      <vt:lpstr>Calibri Light</vt:lpstr>
      <vt:lpstr>Century Gothic</vt:lpstr>
      <vt:lpstr>Times New Roman</vt:lpstr>
      <vt:lpstr>Wingdings</vt:lpstr>
      <vt:lpstr>Wingdings 3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241</cp:revision>
  <dcterms:created xsi:type="dcterms:W3CDTF">2022-10-24T19:18:09Z</dcterms:created>
  <dcterms:modified xsi:type="dcterms:W3CDTF">2026-04-16T18:33:12Z</dcterms:modified>
</cp:coreProperties>
</file>