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53" r:id="rId3"/>
    <p:sldMasterId id="2147483674" r:id="rId4"/>
  </p:sldMasterIdLst>
  <p:notesMasterIdLst>
    <p:notesMasterId r:id="rId38"/>
  </p:notesMasterIdLst>
  <p:sldIdLst>
    <p:sldId id="272" r:id="rId5"/>
    <p:sldId id="261" r:id="rId6"/>
    <p:sldId id="301" r:id="rId7"/>
    <p:sldId id="327" r:id="rId8"/>
    <p:sldId id="328" r:id="rId9"/>
    <p:sldId id="302" r:id="rId10"/>
    <p:sldId id="329" r:id="rId11"/>
    <p:sldId id="303" r:id="rId12"/>
    <p:sldId id="304" r:id="rId13"/>
    <p:sldId id="305" r:id="rId14"/>
    <p:sldId id="308" r:id="rId15"/>
    <p:sldId id="307" r:id="rId16"/>
    <p:sldId id="309" r:id="rId17"/>
    <p:sldId id="312" r:id="rId18"/>
    <p:sldId id="306" r:id="rId19"/>
    <p:sldId id="311" r:id="rId20"/>
    <p:sldId id="316" r:id="rId21"/>
    <p:sldId id="317" r:id="rId22"/>
    <p:sldId id="318" r:id="rId23"/>
    <p:sldId id="319" r:id="rId24"/>
    <p:sldId id="313" r:id="rId25"/>
    <p:sldId id="314" r:id="rId26"/>
    <p:sldId id="315" r:id="rId27"/>
    <p:sldId id="320" r:id="rId28"/>
    <p:sldId id="326" r:id="rId29"/>
    <p:sldId id="321" r:id="rId30"/>
    <p:sldId id="325" r:id="rId31"/>
    <p:sldId id="322" r:id="rId32"/>
    <p:sldId id="330" r:id="rId33"/>
    <p:sldId id="332" r:id="rId34"/>
    <p:sldId id="333" r:id="rId35"/>
    <p:sldId id="331" r:id="rId36"/>
    <p:sldId id="262" r:id="rId37"/>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9B6CC"/>
    <a:srgbClr val="57A7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16" autoAdjust="0"/>
    <p:restoredTop sz="96196" autoAdjust="0"/>
  </p:normalViewPr>
  <p:slideViewPr>
    <p:cSldViewPr>
      <p:cViewPr>
        <p:scale>
          <a:sx n="81" d="100"/>
          <a:sy n="81" d="100"/>
        </p:scale>
        <p:origin x="952" y="6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0087FE-9D88-47E4-B468-7DBF23EC2A09}" type="doc">
      <dgm:prSet loTypeId="urn:microsoft.com/office/officeart/2005/8/layout/vProcess5" loCatId="process" qsTypeId="urn:microsoft.com/office/officeart/2005/8/quickstyle/simple1" qsCatId="simple" csTypeId="urn:microsoft.com/office/officeart/2005/8/colors/colorful3" csCatId="colorful"/>
      <dgm:spPr/>
      <dgm:t>
        <a:bodyPr/>
        <a:lstStyle/>
        <a:p>
          <a:endParaRPr lang="ru-RU"/>
        </a:p>
      </dgm:t>
    </dgm:pt>
    <dgm:pt modelId="{AAC9E882-FED7-4D43-9B44-FB0AFDE5B8F9}">
      <dgm:prSet/>
      <dgm:spPr/>
      <dgm:t>
        <a:bodyPr/>
        <a:lstStyle/>
        <a:p>
          <a:pPr rtl="0"/>
          <a:r>
            <a:rPr lang="uk-UA" b="1" dirty="0" smtClean="0"/>
            <a:t>Дезінфекція</a:t>
          </a:r>
          <a:r>
            <a:rPr lang="uk-UA" dirty="0" smtClean="0"/>
            <a:t> – комплекс заходів, які спрямовані на знищення патогенних та умовно патогенних мікроорганізмів на об’єктах навколишнього середовища, які є потенційними чинниками передачі збудників інфекційних захворювань, фізичними, хімічними і біологічними методами.</a:t>
          </a:r>
          <a:endParaRPr lang="uk-UA" dirty="0"/>
        </a:p>
      </dgm:t>
    </dgm:pt>
    <dgm:pt modelId="{BADEE341-CD56-4218-BDE3-2BDB52094ABC}" type="parTrans" cxnId="{3F889C94-59F2-4CF2-8295-CC76932A6A91}">
      <dgm:prSet/>
      <dgm:spPr/>
      <dgm:t>
        <a:bodyPr/>
        <a:lstStyle/>
        <a:p>
          <a:endParaRPr lang="ru-RU"/>
        </a:p>
      </dgm:t>
    </dgm:pt>
    <dgm:pt modelId="{B04FC726-1CF3-48E1-B756-2C92DAFB6880}" type="sibTrans" cxnId="{3F889C94-59F2-4CF2-8295-CC76932A6A91}">
      <dgm:prSet/>
      <dgm:spPr/>
      <dgm:t>
        <a:bodyPr/>
        <a:lstStyle/>
        <a:p>
          <a:endParaRPr lang="ru-RU" dirty="0"/>
        </a:p>
      </dgm:t>
    </dgm:pt>
    <dgm:pt modelId="{F384B943-8371-4830-86E5-D9DC5B26EB72}">
      <dgm:prSet/>
      <dgm:spPr/>
      <dgm:t>
        <a:bodyPr/>
        <a:lstStyle/>
        <a:p>
          <a:pPr rtl="0"/>
          <a:r>
            <a:rPr lang="ru-RU" b="1" dirty="0" smtClean="0"/>
            <a:t>Дезінфекційний засіб </a:t>
          </a:r>
          <a:r>
            <a:rPr lang="ru-RU" dirty="0" smtClean="0"/>
            <a:t>— </a:t>
          </a:r>
          <a:r>
            <a:rPr lang="uk-UA" dirty="0" smtClean="0"/>
            <a:t>речовина</a:t>
          </a:r>
          <a:r>
            <a:rPr lang="ru-RU" dirty="0" smtClean="0"/>
            <a:t> хімічного </a:t>
          </a:r>
          <a:r>
            <a:rPr lang="uk-UA" dirty="0" smtClean="0"/>
            <a:t>або</a:t>
          </a:r>
          <a:r>
            <a:rPr lang="ru-RU" dirty="0" smtClean="0"/>
            <a:t> біологічного походження чи суміш речовин, які використовуються для знищення збудників інфекційних хвороб у середовищі життєдіяльності людини (дезінфекція) та їх переносників — комах, кліщів тощо (дезінсекція) і гризунів (дератизація).</a:t>
          </a:r>
          <a:endParaRPr lang="uk-UA" dirty="0"/>
        </a:p>
      </dgm:t>
    </dgm:pt>
    <dgm:pt modelId="{9162E9E4-0DA5-40BA-85C0-CCC9C0C37E53}" type="parTrans" cxnId="{9401BDC3-1E3A-4BF9-9BE4-CC1B24613D4E}">
      <dgm:prSet/>
      <dgm:spPr/>
      <dgm:t>
        <a:bodyPr/>
        <a:lstStyle/>
        <a:p>
          <a:endParaRPr lang="ru-RU"/>
        </a:p>
      </dgm:t>
    </dgm:pt>
    <dgm:pt modelId="{09A50665-6489-4243-AC54-71ED3C3442D5}" type="sibTrans" cxnId="{9401BDC3-1E3A-4BF9-9BE4-CC1B24613D4E}">
      <dgm:prSet/>
      <dgm:spPr/>
      <dgm:t>
        <a:bodyPr/>
        <a:lstStyle/>
        <a:p>
          <a:endParaRPr lang="ru-RU" dirty="0"/>
        </a:p>
      </dgm:t>
    </dgm:pt>
    <dgm:pt modelId="{43998166-DC5E-4FD9-B086-7C36734A8177}">
      <dgm:prSet/>
      <dgm:spPr/>
      <dgm:t>
        <a:bodyPr/>
        <a:lstStyle/>
        <a:p>
          <a:pPr rtl="0"/>
          <a:r>
            <a:rPr lang="uk-UA" b="1" dirty="0" smtClean="0"/>
            <a:t>Передстерилізаційна обробка </a:t>
          </a:r>
          <a:r>
            <a:rPr lang="uk-UA" dirty="0" smtClean="0"/>
            <a:t>– видалення забруднення із засобів медичного призначення, котрі потребують стерилізації.</a:t>
          </a:r>
          <a:endParaRPr lang="uk-UA" dirty="0"/>
        </a:p>
      </dgm:t>
    </dgm:pt>
    <dgm:pt modelId="{9E16175F-E025-4758-B54E-C73EBC07DF0D}" type="parTrans" cxnId="{D3E254D5-832A-4D6F-8C93-519B8A06C289}">
      <dgm:prSet/>
      <dgm:spPr/>
      <dgm:t>
        <a:bodyPr/>
        <a:lstStyle/>
        <a:p>
          <a:endParaRPr lang="ru-RU"/>
        </a:p>
      </dgm:t>
    </dgm:pt>
    <dgm:pt modelId="{7F8AEDE2-4B33-4F52-B9F1-4EDF4D983647}" type="sibTrans" cxnId="{D3E254D5-832A-4D6F-8C93-519B8A06C289}">
      <dgm:prSet/>
      <dgm:spPr/>
      <dgm:t>
        <a:bodyPr/>
        <a:lstStyle/>
        <a:p>
          <a:endParaRPr lang="ru-RU" dirty="0"/>
        </a:p>
      </dgm:t>
    </dgm:pt>
    <dgm:pt modelId="{6A034175-1F8B-4AC3-BC33-1844FB892E8D}">
      <dgm:prSet/>
      <dgm:spPr/>
      <dgm:t>
        <a:bodyPr/>
        <a:lstStyle/>
        <a:p>
          <a:pPr rtl="0"/>
          <a:r>
            <a:rPr lang="ru-RU" b="1" dirty="0" smtClean="0"/>
            <a:t>Стерилізація</a:t>
          </a:r>
          <a:r>
            <a:rPr lang="ru-RU" dirty="0" smtClean="0"/>
            <a:t> – процес, який забезпечує загибель вегетативних та спорових форм патогенних та непатогенних мікроорганізмів</a:t>
          </a:r>
          <a:endParaRPr lang="uk-UA" dirty="0"/>
        </a:p>
      </dgm:t>
    </dgm:pt>
    <dgm:pt modelId="{C7BD4BE1-F3B8-4EB3-A5AF-95F2E1FEE3BB}" type="parTrans" cxnId="{6DEFDADC-9E3D-4B29-BF11-0490893CAFCE}">
      <dgm:prSet/>
      <dgm:spPr/>
      <dgm:t>
        <a:bodyPr/>
        <a:lstStyle/>
        <a:p>
          <a:endParaRPr lang="ru-RU"/>
        </a:p>
      </dgm:t>
    </dgm:pt>
    <dgm:pt modelId="{29327258-79DD-4BF8-BC94-E00ECDE5C3EC}" type="sibTrans" cxnId="{6DEFDADC-9E3D-4B29-BF11-0490893CAFCE}">
      <dgm:prSet/>
      <dgm:spPr/>
      <dgm:t>
        <a:bodyPr/>
        <a:lstStyle/>
        <a:p>
          <a:endParaRPr lang="ru-RU"/>
        </a:p>
      </dgm:t>
    </dgm:pt>
    <dgm:pt modelId="{651CF724-5675-469B-97EA-C7226F284B71}" type="pres">
      <dgm:prSet presAssocID="{930087FE-9D88-47E4-B468-7DBF23EC2A09}" presName="outerComposite" presStyleCnt="0">
        <dgm:presLayoutVars>
          <dgm:chMax val="5"/>
          <dgm:dir/>
          <dgm:resizeHandles val="exact"/>
        </dgm:presLayoutVars>
      </dgm:prSet>
      <dgm:spPr/>
      <dgm:t>
        <a:bodyPr/>
        <a:lstStyle/>
        <a:p>
          <a:endParaRPr lang="ru-RU"/>
        </a:p>
      </dgm:t>
    </dgm:pt>
    <dgm:pt modelId="{BF5C8CB3-5F3B-496F-A261-9E2B6C899F4C}" type="pres">
      <dgm:prSet presAssocID="{930087FE-9D88-47E4-B468-7DBF23EC2A09}" presName="dummyMaxCanvas" presStyleCnt="0">
        <dgm:presLayoutVars/>
      </dgm:prSet>
      <dgm:spPr/>
    </dgm:pt>
    <dgm:pt modelId="{0990233B-B7FC-40ED-A3D1-825087699A25}" type="pres">
      <dgm:prSet presAssocID="{930087FE-9D88-47E4-B468-7DBF23EC2A09}" presName="FourNodes_1" presStyleLbl="node1" presStyleIdx="0" presStyleCnt="4">
        <dgm:presLayoutVars>
          <dgm:bulletEnabled val="1"/>
        </dgm:presLayoutVars>
      </dgm:prSet>
      <dgm:spPr/>
      <dgm:t>
        <a:bodyPr/>
        <a:lstStyle/>
        <a:p>
          <a:endParaRPr lang="ru-RU"/>
        </a:p>
      </dgm:t>
    </dgm:pt>
    <dgm:pt modelId="{E4F43D76-2BA6-4AFF-AFC2-9882C18D76BA}" type="pres">
      <dgm:prSet presAssocID="{930087FE-9D88-47E4-B468-7DBF23EC2A09}" presName="FourNodes_2" presStyleLbl="node1" presStyleIdx="1" presStyleCnt="4">
        <dgm:presLayoutVars>
          <dgm:bulletEnabled val="1"/>
        </dgm:presLayoutVars>
      </dgm:prSet>
      <dgm:spPr/>
      <dgm:t>
        <a:bodyPr/>
        <a:lstStyle/>
        <a:p>
          <a:endParaRPr lang="ru-RU"/>
        </a:p>
      </dgm:t>
    </dgm:pt>
    <dgm:pt modelId="{C022B88A-1CD5-4124-9488-0CEF2BCE5E34}" type="pres">
      <dgm:prSet presAssocID="{930087FE-9D88-47E4-B468-7DBF23EC2A09}" presName="FourNodes_3" presStyleLbl="node1" presStyleIdx="2" presStyleCnt="4">
        <dgm:presLayoutVars>
          <dgm:bulletEnabled val="1"/>
        </dgm:presLayoutVars>
      </dgm:prSet>
      <dgm:spPr/>
      <dgm:t>
        <a:bodyPr/>
        <a:lstStyle/>
        <a:p>
          <a:endParaRPr lang="ru-RU"/>
        </a:p>
      </dgm:t>
    </dgm:pt>
    <dgm:pt modelId="{DC94D797-F4A8-4F5F-A33F-8B0252EAB3FD}" type="pres">
      <dgm:prSet presAssocID="{930087FE-9D88-47E4-B468-7DBF23EC2A09}" presName="FourNodes_4" presStyleLbl="node1" presStyleIdx="3" presStyleCnt="4">
        <dgm:presLayoutVars>
          <dgm:bulletEnabled val="1"/>
        </dgm:presLayoutVars>
      </dgm:prSet>
      <dgm:spPr/>
      <dgm:t>
        <a:bodyPr/>
        <a:lstStyle/>
        <a:p>
          <a:endParaRPr lang="ru-RU"/>
        </a:p>
      </dgm:t>
    </dgm:pt>
    <dgm:pt modelId="{D99FAEFC-51A6-4CAB-B57A-03058E00DB9E}" type="pres">
      <dgm:prSet presAssocID="{930087FE-9D88-47E4-B468-7DBF23EC2A09}" presName="FourConn_1-2" presStyleLbl="fgAccFollowNode1" presStyleIdx="0" presStyleCnt="3">
        <dgm:presLayoutVars>
          <dgm:bulletEnabled val="1"/>
        </dgm:presLayoutVars>
      </dgm:prSet>
      <dgm:spPr/>
      <dgm:t>
        <a:bodyPr/>
        <a:lstStyle/>
        <a:p>
          <a:endParaRPr lang="ru-RU"/>
        </a:p>
      </dgm:t>
    </dgm:pt>
    <dgm:pt modelId="{F7C7D176-5E2F-48DE-9DB4-591693DD3F16}" type="pres">
      <dgm:prSet presAssocID="{930087FE-9D88-47E4-B468-7DBF23EC2A09}" presName="FourConn_2-3" presStyleLbl="fgAccFollowNode1" presStyleIdx="1" presStyleCnt="3">
        <dgm:presLayoutVars>
          <dgm:bulletEnabled val="1"/>
        </dgm:presLayoutVars>
      </dgm:prSet>
      <dgm:spPr/>
      <dgm:t>
        <a:bodyPr/>
        <a:lstStyle/>
        <a:p>
          <a:endParaRPr lang="ru-RU"/>
        </a:p>
      </dgm:t>
    </dgm:pt>
    <dgm:pt modelId="{BB636BA1-C312-46B6-A37D-793C83385F14}" type="pres">
      <dgm:prSet presAssocID="{930087FE-9D88-47E4-B468-7DBF23EC2A09}" presName="FourConn_3-4" presStyleLbl="fgAccFollowNode1" presStyleIdx="2" presStyleCnt="3">
        <dgm:presLayoutVars>
          <dgm:bulletEnabled val="1"/>
        </dgm:presLayoutVars>
      </dgm:prSet>
      <dgm:spPr/>
      <dgm:t>
        <a:bodyPr/>
        <a:lstStyle/>
        <a:p>
          <a:endParaRPr lang="ru-RU"/>
        </a:p>
      </dgm:t>
    </dgm:pt>
    <dgm:pt modelId="{7BBB963E-38AF-4922-8F2C-7C28A767E878}" type="pres">
      <dgm:prSet presAssocID="{930087FE-9D88-47E4-B468-7DBF23EC2A09}" presName="FourNodes_1_text" presStyleLbl="node1" presStyleIdx="3" presStyleCnt="4">
        <dgm:presLayoutVars>
          <dgm:bulletEnabled val="1"/>
        </dgm:presLayoutVars>
      </dgm:prSet>
      <dgm:spPr/>
      <dgm:t>
        <a:bodyPr/>
        <a:lstStyle/>
        <a:p>
          <a:endParaRPr lang="ru-RU"/>
        </a:p>
      </dgm:t>
    </dgm:pt>
    <dgm:pt modelId="{EDFC7EF4-32C9-48F6-AE82-6547248B8F80}" type="pres">
      <dgm:prSet presAssocID="{930087FE-9D88-47E4-B468-7DBF23EC2A09}" presName="FourNodes_2_text" presStyleLbl="node1" presStyleIdx="3" presStyleCnt="4">
        <dgm:presLayoutVars>
          <dgm:bulletEnabled val="1"/>
        </dgm:presLayoutVars>
      </dgm:prSet>
      <dgm:spPr/>
      <dgm:t>
        <a:bodyPr/>
        <a:lstStyle/>
        <a:p>
          <a:endParaRPr lang="ru-RU"/>
        </a:p>
      </dgm:t>
    </dgm:pt>
    <dgm:pt modelId="{CF148491-1A32-4EF2-BEE2-04FBB1D57E13}" type="pres">
      <dgm:prSet presAssocID="{930087FE-9D88-47E4-B468-7DBF23EC2A09}" presName="FourNodes_3_text" presStyleLbl="node1" presStyleIdx="3" presStyleCnt="4">
        <dgm:presLayoutVars>
          <dgm:bulletEnabled val="1"/>
        </dgm:presLayoutVars>
      </dgm:prSet>
      <dgm:spPr/>
      <dgm:t>
        <a:bodyPr/>
        <a:lstStyle/>
        <a:p>
          <a:endParaRPr lang="ru-RU"/>
        </a:p>
      </dgm:t>
    </dgm:pt>
    <dgm:pt modelId="{57F91E15-CDF5-40FF-A6A7-38443B2468AA}" type="pres">
      <dgm:prSet presAssocID="{930087FE-9D88-47E4-B468-7DBF23EC2A09}" presName="FourNodes_4_text" presStyleLbl="node1" presStyleIdx="3" presStyleCnt="4">
        <dgm:presLayoutVars>
          <dgm:bulletEnabled val="1"/>
        </dgm:presLayoutVars>
      </dgm:prSet>
      <dgm:spPr/>
      <dgm:t>
        <a:bodyPr/>
        <a:lstStyle/>
        <a:p>
          <a:endParaRPr lang="ru-RU"/>
        </a:p>
      </dgm:t>
    </dgm:pt>
  </dgm:ptLst>
  <dgm:cxnLst>
    <dgm:cxn modelId="{626CA323-3BBA-4231-95F1-F764C077F2F1}" type="presOf" srcId="{F384B943-8371-4830-86E5-D9DC5B26EB72}" destId="{E4F43D76-2BA6-4AFF-AFC2-9882C18D76BA}" srcOrd="0" destOrd="0" presId="urn:microsoft.com/office/officeart/2005/8/layout/vProcess5"/>
    <dgm:cxn modelId="{29F17C59-CB69-48DC-ABFF-F598E32E0B50}" type="presOf" srcId="{43998166-DC5E-4FD9-B086-7C36734A8177}" destId="{CF148491-1A32-4EF2-BEE2-04FBB1D57E13}" srcOrd="1" destOrd="0" presId="urn:microsoft.com/office/officeart/2005/8/layout/vProcess5"/>
    <dgm:cxn modelId="{3F889C94-59F2-4CF2-8295-CC76932A6A91}" srcId="{930087FE-9D88-47E4-B468-7DBF23EC2A09}" destId="{AAC9E882-FED7-4D43-9B44-FB0AFDE5B8F9}" srcOrd="0" destOrd="0" parTransId="{BADEE341-CD56-4218-BDE3-2BDB52094ABC}" sibTransId="{B04FC726-1CF3-48E1-B756-2C92DAFB6880}"/>
    <dgm:cxn modelId="{1E12A87C-398E-4177-ACAC-3D305B71683D}" type="presOf" srcId="{7F8AEDE2-4B33-4F52-B9F1-4EDF4D983647}" destId="{BB636BA1-C312-46B6-A37D-793C83385F14}" srcOrd="0" destOrd="0" presId="urn:microsoft.com/office/officeart/2005/8/layout/vProcess5"/>
    <dgm:cxn modelId="{0FBC0751-70D2-405E-B67A-FC698E5BD764}" type="presOf" srcId="{AAC9E882-FED7-4D43-9B44-FB0AFDE5B8F9}" destId="{0990233B-B7FC-40ED-A3D1-825087699A25}" srcOrd="0" destOrd="0" presId="urn:microsoft.com/office/officeart/2005/8/layout/vProcess5"/>
    <dgm:cxn modelId="{9401BDC3-1E3A-4BF9-9BE4-CC1B24613D4E}" srcId="{930087FE-9D88-47E4-B468-7DBF23EC2A09}" destId="{F384B943-8371-4830-86E5-D9DC5B26EB72}" srcOrd="1" destOrd="0" parTransId="{9162E9E4-0DA5-40BA-85C0-CCC9C0C37E53}" sibTransId="{09A50665-6489-4243-AC54-71ED3C3442D5}"/>
    <dgm:cxn modelId="{9F60C257-33D9-4967-9946-CAB223ADA18B}" type="presOf" srcId="{43998166-DC5E-4FD9-B086-7C36734A8177}" destId="{C022B88A-1CD5-4124-9488-0CEF2BCE5E34}" srcOrd="0" destOrd="0" presId="urn:microsoft.com/office/officeart/2005/8/layout/vProcess5"/>
    <dgm:cxn modelId="{1875F086-86FA-4374-8A7B-D94E6D669719}" type="presOf" srcId="{B04FC726-1CF3-48E1-B756-2C92DAFB6880}" destId="{D99FAEFC-51A6-4CAB-B57A-03058E00DB9E}" srcOrd="0" destOrd="0" presId="urn:microsoft.com/office/officeart/2005/8/layout/vProcess5"/>
    <dgm:cxn modelId="{122292BC-5A4E-4411-B659-DE76119C1E56}" type="presOf" srcId="{F384B943-8371-4830-86E5-D9DC5B26EB72}" destId="{EDFC7EF4-32C9-48F6-AE82-6547248B8F80}" srcOrd="1" destOrd="0" presId="urn:microsoft.com/office/officeart/2005/8/layout/vProcess5"/>
    <dgm:cxn modelId="{367E867F-42DE-46E5-8D82-0436F0264979}" type="presOf" srcId="{6A034175-1F8B-4AC3-BC33-1844FB892E8D}" destId="{DC94D797-F4A8-4F5F-A33F-8B0252EAB3FD}" srcOrd="0" destOrd="0" presId="urn:microsoft.com/office/officeart/2005/8/layout/vProcess5"/>
    <dgm:cxn modelId="{2C11E1C1-821A-45DB-A2EB-1209080F2DA0}" type="presOf" srcId="{09A50665-6489-4243-AC54-71ED3C3442D5}" destId="{F7C7D176-5E2F-48DE-9DB4-591693DD3F16}" srcOrd="0" destOrd="0" presId="urn:microsoft.com/office/officeart/2005/8/layout/vProcess5"/>
    <dgm:cxn modelId="{96E228BE-3630-4528-B1BF-A793E606CCE0}" type="presOf" srcId="{930087FE-9D88-47E4-B468-7DBF23EC2A09}" destId="{651CF724-5675-469B-97EA-C7226F284B71}" srcOrd="0" destOrd="0" presId="urn:microsoft.com/office/officeart/2005/8/layout/vProcess5"/>
    <dgm:cxn modelId="{D3E254D5-832A-4D6F-8C93-519B8A06C289}" srcId="{930087FE-9D88-47E4-B468-7DBF23EC2A09}" destId="{43998166-DC5E-4FD9-B086-7C36734A8177}" srcOrd="2" destOrd="0" parTransId="{9E16175F-E025-4758-B54E-C73EBC07DF0D}" sibTransId="{7F8AEDE2-4B33-4F52-B9F1-4EDF4D983647}"/>
    <dgm:cxn modelId="{3F79E47D-0AD0-4F7F-88D9-A53E1762C74E}" type="presOf" srcId="{AAC9E882-FED7-4D43-9B44-FB0AFDE5B8F9}" destId="{7BBB963E-38AF-4922-8F2C-7C28A767E878}" srcOrd="1" destOrd="0" presId="urn:microsoft.com/office/officeart/2005/8/layout/vProcess5"/>
    <dgm:cxn modelId="{6DEFDADC-9E3D-4B29-BF11-0490893CAFCE}" srcId="{930087FE-9D88-47E4-B468-7DBF23EC2A09}" destId="{6A034175-1F8B-4AC3-BC33-1844FB892E8D}" srcOrd="3" destOrd="0" parTransId="{C7BD4BE1-F3B8-4EB3-A5AF-95F2E1FEE3BB}" sibTransId="{29327258-79DD-4BF8-BC94-E00ECDE5C3EC}"/>
    <dgm:cxn modelId="{EC4A1884-E6B4-4749-8E8B-BF892B39B467}" type="presOf" srcId="{6A034175-1F8B-4AC3-BC33-1844FB892E8D}" destId="{57F91E15-CDF5-40FF-A6A7-38443B2468AA}" srcOrd="1" destOrd="0" presId="urn:microsoft.com/office/officeart/2005/8/layout/vProcess5"/>
    <dgm:cxn modelId="{7611B637-14AC-434A-87AB-2D1A3CF1AD1A}" type="presParOf" srcId="{651CF724-5675-469B-97EA-C7226F284B71}" destId="{BF5C8CB3-5F3B-496F-A261-9E2B6C899F4C}" srcOrd="0" destOrd="0" presId="urn:microsoft.com/office/officeart/2005/8/layout/vProcess5"/>
    <dgm:cxn modelId="{360FAD7C-E895-499B-88F0-EA78C17D4606}" type="presParOf" srcId="{651CF724-5675-469B-97EA-C7226F284B71}" destId="{0990233B-B7FC-40ED-A3D1-825087699A25}" srcOrd="1" destOrd="0" presId="urn:microsoft.com/office/officeart/2005/8/layout/vProcess5"/>
    <dgm:cxn modelId="{31BC625E-CB36-4C40-8F9A-C83B678C9BCB}" type="presParOf" srcId="{651CF724-5675-469B-97EA-C7226F284B71}" destId="{E4F43D76-2BA6-4AFF-AFC2-9882C18D76BA}" srcOrd="2" destOrd="0" presId="urn:microsoft.com/office/officeart/2005/8/layout/vProcess5"/>
    <dgm:cxn modelId="{DC0510EB-689B-4295-AC20-126C719887FA}" type="presParOf" srcId="{651CF724-5675-469B-97EA-C7226F284B71}" destId="{C022B88A-1CD5-4124-9488-0CEF2BCE5E34}" srcOrd="3" destOrd="0" presId="urn:microsoft.com/office/officeart/2005/8/layout/vProcess5"/>
    <dgm:cxn modelId="{06B6EDAF-2565-4757-AA5F-8DC0A17ABB48}" type="presParOf" srcId="{651CF724-5675-469B-97EA-C7226F284B71}" destId="{DC94D797-F4A8-4F5F-A33F-8B0252EAB3FD}" srcOrd="4" destOrd="0" presId="urn:microsoft.com/office/officeart/2005/8/layout/vProcess5"/>
    <dgm:cxn modelId="{3F5BAEDC-9A64-4C35-83FB-0088AFB9FB0B}" type="presParOf" srcId="{651CF724-5675-469B-97EA-C7226F284B71}" destId="{D99FAEFC-51A6-4CAB-B57A-03058E00DB9E}" srcOrd="5" destOrd="0" presId="urn:microsoft.com/office/officeart/2005/8/layout/vProcess5"/>
    <dgm:cxn modelId="{F4562621-EFB8-4C46-B746-8292B9A637C9}" type="presParOf" srcId="{651CF724-5675-469B-97EA-C7226F284B71}" destId="{F7C7D176-5E2F-48DE-9DB4-591693DD3F16}" srcOrd="6" destOrd="0" presId="urn:microsoft.com/office/officeart/2005/8/layout/vProcess5"/>
    <dgm:cxn modelId="{D3E4CA2A-76D6-4B60-9DDC-F1929C59BB98}" type="presParOf" srcId="{651CF724-5675-469B-97EA-C7226F284B71}" destId="{BB636BA1-C312-46B6-A37D-793C83385F14}" srcOrd="7" destOrd="0" presId="urn:microsoft.com/office/officeart/2005/8/layout/vProcess5"/>
    <dgm:cxn modelId="{55078ABD-D293-49C2-877C-1475B0486DB8}" type="presParOf" srcId="{651CF724-5675-469B-97EA-C7226F284B71}" destId="{7BBB963E-38AF-4922-8F2C-7C28A767E878}" srcOrd="8" destOrd="0" presId="urn:microsoft.com/office/officeart/2005/8/layout/vProcess5"/>
    <dgm:cxn modelId="{E833B0F9-3CE7-492A-9E88-A13BB97FF82F}" type="presParOf" srcId="{651CF724-5675-469B-97EA-C7226F284B71}" destId="{EDFC7EF4-32C9-48F6-AE82-6547248B8F80}" srcOrd="9" destOrd="0" presId="urn:microsoft.com/office/officeart/2005/8/layout/vProcess5"/>
    <dgm:cxn modelId="{BD83B0F1-8BB2-4140-B16E-083F2620D861}" type="presParOf" srcId="{651CF724-5675-469B-97EA-C7226F284B71}" destId="{CF148491-1A32-4EF2-BEE2-04FBB1D57E13}" srcOrd="10" destOrd="0" presId="urn:microsoft.com/office/officeart/2005/8/layout/vProcess5"/>
    <dgm:cxn modelId="{C1C09FE6-CF9E-4B1C-84CA-09163DA7B026}" type="presParOf" srcId="{651CF724-5675-469B-97EA-C7226F284B71}" destId="{57F91E15-CDF5-40FF-A6A7-38443B2468AA}"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E3316B-3D2D-4653-A58C-2EEABC7F4539}"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4A4A1AAC-C963-4040-A82A-C2EA527B62FE}">
      <dgm:prSet/>
      <dgm:spPr/>
      <dgm:t>
        <a:bodyPr/>
        <a:lstStyle/>
        <a:p>
          <a:pPr rtl="0"/>
          <a:r>
            <a:rPr lang="uk-UA" dirty="0" smtClean="0"/>
            <a:t>Фізичні (температура, тиск, різні види випромінювань, ультразвук) </a:t>
          </a:r>
          <a:endParaRPr lang="uk-UA" dirty="0"/>
        </a:p>
      </dgm:t>
    </dgm:pt>
    <dgm:pt modelId="{1070FD84-3256-49F6-A90D-B359E4ADE6DA}" type="parTrans" cxnId="{81CE815E-1600-49E1-9603-D246F858C965}">
      <dgm:prSet/>
      <dgm:spPr/>
      <dgm:t>
        <a:bodyPr/>
        <a:lstStyle/>
        <a:p>
          <a:endParaRPr lang="ru-RU"/>
        </a:p>
      </dgm:t>
    </dgm:pt>
    <dgm:pt modelId="{62050F3F-2365-4DAF-8A15-7FEF336CCFFF}" type="sibTrans" cxnId="{81CE815E-1600-49E1-9603-D246F858C965}">
      <dgm:prSet/>
      <dgm:spPr/>
      <dgm:t>
        <a:bodyPr/>
        <a:lstStyle/>
        <a:p>
          <a:endParaRPr lang="ru-RU"/>
        </a:p>
      </dgm:t>
    </dgm:pt>
    <dgm:pt modelId="{05817B25-413E-4558-885A-319387AE5A48}">
      <dgm:prSet/>
      <dgm:spPr/>
      <dgm:t>
        <a:bodyPr/>
        <a:lstStyle/>
        <a:p>
          <a:pPr rtl="0"/>
          <a:r>
            <a:rPr lang="uk-UA" dirty="0" smtClean="0"/>
            <a:t>Хімічні (речовини, що діють бактеріостатично або бактерицидно) </a:t>
          </a:r>
          <a:endParaRPr lang="uk-UA" dirty="0"/>
        </a:p>
      </dgm:t>
    </dgm:pt>
    <dgm:pt modelId="{181EF48A-6B52-4223-9185-CAFBD54CDCC5}" type="parTrans" cxnId="{31FD1C73-5183-4712-B5D3-45C658BD4E1B}">
      <dgm:prSet/>
      <dgm:spPr/>
      <dgm:t>
        <a:bodyPr/>
        <a:lstStyle/>
        <a:p>
          <a:endParaRPr lang="ru-RU"/>
        </a:p>
      </dgm:t>
    </dgm:pt>
    <dgm:pt modelId="{5FB42089-8896-4B6B-A71F-CCB9488E43D5}" type="sibTrans" cxnId="{31FD1C73-5183-4712-B5D3-45C658BD4E1B}">
      <dgm:prSet/>
      <dgm:spPr/>
      <dgm:t>
        <a:bodyPr/>
        <a:lstStyle/>
        <a:p>
          <a:endParaRPr lang="ru-RU"/>
        </a:p>
      </dgm:t>
    </dgm:pt>
    <dgm:pt modelId="{5145A771-8588-4B6E-8C1D-9E2E1C9C78A7}">
      <dgm:prSet/>
      <dgm:spPr/>
      <dgm:t>
        <a:bodyPr/>
        <a:lstStyle/>
        <a:p>
          <a:pPr rtl="0"/>
          <a:r>
            <a:rPr lang="uk-UA" dirty="0" smtClean="0"/>
            <a:t>Біологічні (живі організми: різні види мікро- і макроорганізмів)</a:t>
          </a:r>
          <a:endParaRPr lang="uk-UA" dirty="0"/>
        </a:p>
      </dgm:t>
    </dgm:pt>
    <dgm:pt modelId="{CDAD9F3E-39DD-4285-A28B-BE02A4004FE1}" type="parTrans" cxnId="{CCE03816-0B5C-474F-87C6-B3E7A02B1016}">
      <dgm:prSet/>
      <dgm:spPr/>
      <dgm:t>
        <a:bodyPr/>
        <a:lstStyle/>
        <a:p>
          <a:endParaRPr lang="ru-RU"/>
        </a:p>
      </dgm:t>
    </dgm:pt>
    <dgm:pt modelId="{071A379D-32BB-43AD-80C8-29AFFDA5ABC1}" type="sibTrans" cxnId="{CCE03816-0B5C-474F-87C6-B3E7A02B1016}">
      <dgm:prSet/>
      <dgm:spPr/>
      <dgm:t>
        <a:bodyPr/>
        <a:lstStyle/>
        <a:p>
          <a:endParaRPr lang="ru-RU"/>
        </a:p>
      </dgm:t>
    </dgm:pt>
    <dgm:pt modelId="{7730FD07-1233-423B-82FB-30EE44211697}" type="pres">
      <dgm:prSet presAssocID="{1BE3316B-3D2D-4653-A58C-2EEABC7F4539}" presName="linear" presStyleCnt="0">
        <dgm:presLayoutVars>
          <dgm:animLvl val="lvl"/>
          <dgm:resizeHandles val="exact"/>
        </dgm:presLayoutVars>
      </dgm:prSet>
      <dgm:spPr/>
      <dgm:t>
        <a:bodyPr/>
        <a:lstStyle/>
        <a:p>
          <a:endParaRPr lang="ru-RU"/>
        </a:p>
      </dgm:t>
    </dgm:pt>
    <dgm:pt modelId="{04B35727-4F7E-4D7C-9DDC-22967F80AAAD}" type="pres">
      <dgm:prSet presAssocID="{4A4A1AAC-C963-4040-A82A-C2EA527B62FE}" presName="parentText" presStyleLbl="node1" presStyleIdx="0" presStyleCnt="3">
        <dgm:presLayoutVars>
          <dgm:chMax val="0"/>
          <dgm:bulletEnabled val="1"/>
        </dgm:presLayoutVars>
      </dgm:prSet>
      <dgm:spPr/>
      <dgm:t>
        <a:bodyPr/>
        <a:lstStyle/>
        <a:p>
          <a:endParaRPr lang="ru-RU"/>
        </a:p>
      </dgm:t>
    </dgm:pt>
    <dgm:pt modelId="{4782AED6-CDAF-4BB6-98AE-A2AB54CD104D}" type="pres">
      <dgm:prSet presAssocID="{62050F3F-2365-4DAF-8A15-7FEF336CCFFF}" presName="spacer" presStyleCnt="0"/>
      <dgm:spPr/>
    </dgm:pt>
    <dgm:pt modelId="{9506AD9B-54E4-465F-8E5E-C5E6CAAAACD1}" type="pres">
      <dgm:prSet presAssocID="{05817B25-413E-4558-885A-319387AE5A48}" presName="parentText" presStyleLbl="node1" presStyleIdx="1" presStyleCnt="3">
        <dgm:presLayoutVars>
          <dgm:chMax val="0"/>
          <dgm:bulletEnabled val="1"/>
        </dgm:presLayoutVars>
      </dgm:prSet>
      <dgm:spPr/>
      <dgm:t>
        <a:bodyPr/>
        <a:lstStyle/>
        <a:p>
          <a:endParaRPr lang="ru-RU"/>
        </a:p>
      </dgm:t>
    </dgm:pt>
    <dgm:pt modelId="{CB7D038B-0F7B-4D43-9D63-810AA6AD8D41}" type="pres">
      <dgm:prSet presAssocID="{5FB42089-8896-4B6B-A71F-CCB9488E43D5}" presName="spacer" presStyleCnt="0"/>
      <dgm:spPr/>
    </dgm:pt>
    <dgm:pt modelId="{8578A445-75CB-42F2-965D-D40BBB43D70E}" type="pres">
      <dgm:prSet presAssocID="{5145A771-8588-4B6E-8C1D-9E2E1C9C78A7}" presName="parentText" presStyleLbl="node1" presStyleIdx="2" presStyleCnt="3">
        <dgm:presLayoutVars>
          <dgm:chMax val="0"/>
          <dgm:bulletEnabled val="1"/>
        </dgm:presLayoutVars>
      </dgm:prSet>
      <dgm:spPr/>
      <dgm:t>
        <a:bodyPr/>
        <a:lstStyle/>
        <a:p>
          <a:endParaRPr lang="ru-RU"/>
        </a:p>
      </dgm:t>
    </dgm:pt>
  </dgm:ptLst>
  <dgm:cxnLst>
    <dgm:cxn modelId="{31FD1C73-5183-4712-B5D3-45C658BD4E1B}" srcId="{1BE3316B-3D2D-4653-A58C-2EEABC7F4539}" destId="{05817B25-413E-4558-885A-319387AE5A48}" srcOrd="1" destOrd="0" parTransId="{181EF48A-6B52-4223-9185-CAFBD54CDCC5}" sibTransId="{5FB42089-8896-4B6B-A71F-CCB9488E43D5}"/>
    <dgm:cxn modelId="{6926C365-DE9D-4309-9680-513D3803F613}" type="presOf" srcId="{5145A771-8588-4B6E-8C1D-9E2E1C9C78A7}" destId="{8578A445-75CB-42F2-965D-D40BBB43D70E}" srcOrd="0" destOrd="0" presId="urn:microsoft.com/office/officeart/2005/8/layout/vList2"/>
    <dgm:cxn modelId="{74C027F7-FCB3-4FB3-B711-ABAC1293D858}" type="presOf" srcId="{05817B25-413E-4558-885A-319387AE5A48}" destId="{9506AD9B-54E4-465F-8E5E-C5E6CAAAACD1}" srcOrd="0" destOrd="0" presId="urn:microsoft.com/office/officeart/2005/8/layout/vList2"/>
    <dgm:cxn modelId="{81CE815E-1600-49E1-9603-D246F858C965}" srcId="{1BE3316B-3D2D-4653-A58C-2EEABC7F4539}" destId="{4A4A1AAC-C963-4040-A82A-C2EA527B62FE}" srcOrd="0" destOrd="0" parTransId="{1070FD84-3256-49F6-A90D-B359E4ADE6DA}" sibTransId="{62050F3F-2365-4DAF-8A15-7FEF336CCFFF}"/>
    <dgm:cxn modelId="{A5E03FDA-7CD0-403A-98D2-8BCF5A01CAFE}" type="presOf" srcId="{1BE3316B-3D2D-4653-A58C-2EEABC7F4539}" destId="{7730FD07-1233-423B-82FB-30EE44211697}" srcOrd="0" destOrd="0" presId="urn:microsoft.com/office/officeart/2005/8/layout/vList2"/>
    <dgm:cxn modelId="{CCE03816-0B5C-474F-87C6-B3E7A02B1016}" srcId="{1BE3316B-3D2D-4653-A58C-2EEABC7F4539}" destId="{5145A771-8588-4B6E-8C1D-9E2E1C9C78A7}" srcOrd="2" destOrd="0" parTransId="{CDAD9F3E-39DD-4285-A28B-BE02A4004FE1}" sibTransId="{071A379D-32BB-43AD-80C8-29AFFDA5ABC1}"/>
    <dgm:cxn modelId="{472F7F62-D353-4479-9C16-B220E0A245B5}" type="presOf" srcId="{4A4A1AAC-C963-4040-A82A-C2EA527B62FE}" destId="{04B35727-4F7E-4D7C-9DDC-22967F80AAAD}" srcOrd="0" destOrd="0" presId="urn:microsoft.com/office/officeart/2005/8/layout/vList2"/>
    <dgm:cxn modelId="{E085CFBD-8C36-4BE7-935E-D40C1AA0E638}" type="presParOf" srcId="{7730FD07-1233-423B-82FB-30EE44211697}" destId="{04B35727-4F7E-4D7C-9DDC-22967F80AAAD}" srcOrd="0" destOrd="0" presId="urn:microsoft.com/office/officeart/2005/8/layout/vList2"/>
    <dgm:cxn modelId="{F6C487F4-6048-4373-B3BC-B54BFC230670}" type="presParOf" srcId="{7730FD07-1233-423B-82FB-30EE44211697}" destId="{4782AED6-CDAF-4BB6-98AE-A2AB54CD104D}" srcOrd="1" destOrd="0" presId="urn:microsoft.com/office/officeart/2005/8/layout/vList2"/>
    <dgm:cxn modelId="{1503E179-EF17-4037-875E-AA4DD0067E59}" type="presParOf" srcId="{7730FD07-1233-423B-82FB-30EE44211697}" destId="{9506AD9B-54E4-465F-8E5E-C5E6CAAAACD1}" srcOrd="2" destOrd="0" presId="urn:microsoft.com/office/officeart/2005/8/layout/vList2"/>
    <dgm:cxn modelId="{18A6E497-A7DC-4AB0-AD75-FB45B465035E}" type="presParOf" srcId="{7730FD07-1233-423B-82FB-30EE44211697}" destId="{CB7D038B-0F7B-4D43-9D63-810AA6AD8D41}" srcOrd="3" destOrd="0" presId="urn:microsoft.com/office/officeart/2005/8/layout/vList2"/>
    <dgm:cxn modelId="{1115C5E5-0464-4F92-A422-4B65B8FF2B66}" type="presParOf" srcId="{7730FD07-1233-423B-82FB-30EE44211697}" destId="{8578A445-75CB-42F2-965D-D40BBB43D70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08BF33-E9E5-49A7-9B3F-EA7A30B2FB2B}" type="doc">
      <dgm:prSet loTypeId="urn:microsoft.com/office/officeart/2008/layout/HorizontalMultiLevelHierarchy" loCatId="hierarchy" qsTypeId="urn:microsoft.com/office/officeart/2005/8/quickstyle/simple2" qsCatId="simple" csTypeId="urn:microsoft.com/office/officeart/2005/8/colors/accent1_2" csCatId="accent1"/>
      <dgm:spPr/>
      <dgm:t>
        <a:bodyPr/>
        <a:lstStyle/>
        <a:p>
          <a:endParaRPr lang="ru-RU"/>
        </a:p>
      </dgm:t>
    </dgm:pt>
    <dgm:pt modelId="{0906DDD0-AD45-4E14-B947-3348F876EDD9}">
      <dgm:prSet/>
      <dgm:spPr/>
      <dgm:t>
        <a:bodyPr/>
        <a:lstStyle/>
        <a:p>
          <a:pPr rtl="0"/>
          <a:r>
            <a:rPr lang="ru-RU" dirty="0" smtClean="0"/>
            <a:t>Для </a:t>
          </a:r>
          <a:r>
            <a:rPr lang="uk-UA" dirty="0" smtClean="0"/>
            <a:t>проведення</a:t>
          </a:r>
          <a:r>
            <a:rPr lang="ru-RU" dirty="0" smtClean="0"/>
            <a:t> дезінфекції використовують такі методи знезараження: </a:t>
          </a:r>
          <a:endParaRPr lang="uk-UA" dirty="0"/>
        </a:p>
      </dgm:t>
    </dgm:pt>
    <dgm:pt modelId="{47CAC41E-72F1-40DC-96E7-03D89972A3DD}" type="parTrans" cxnId="{CEA0D27B-72A8-418F-8D08-2A950C61BC42}">
      <dgm:prSet/>
      <dgm:spPr/>
      <dgm:t>
        <a:bodyPr/>
        <a:lstStyle/>
        <a:p>
          <a:endParaRPr lang="ru-RU"/>
        </a:p>
      </dgm:t>
    </dgm:pt>
    <dgm:pt modelId="{224C77DF-3327-49AA-AEC0-2474A029E7B6}" type="sibTrans" cxnId="{CEA0D27B-72A8-418F-8D08-2A950C61BC42}">
      <dgm:prSet/>
      <dgm:spPr/>
      <dgm:t>
        <a:bodyPr/>
        <a:lstStyle/>
        <a:p>
          <a:endParaRPr lang="ru-RU"/>
        </a:p>
      </dgm:t>
    </dgm:pt>
    <dgm:pt modelId="{63F3B0F1-CA9C-4900-8ED2-E8B2C17D7B45}">
      <dgm:prSet/>
      <dgm:spPr/>
      <dgm:t>
        <a:bodyPr/>
        <a:lstStyle/>
        <a:p>
          <a:pPr rtl="0"/>
          <a:r>
            <a:rPr lang="ru-RU" b="1" dirty="0" smtClean="0"/>
            <a:t>Фізичні:</a:t>
          </a:r>
          <a:endParaRPr lang="uk-UA" dirty="0"/>
        </a:p>
      </dgm:t>
    </dgm:pt>
    <dgm:pt modelId="{F3A5DDC9-D23D-4382-B299-9370350D02E5}" type="parTrans" cxnId="{F0CA98A2-F9EE-48E3-A9D9-EBDA2A020E49}">
      <dgm:prSet/>
      <dgm:spPr/>
      <dgm:t>
        <a:bodyPr/>
        <a:lstStyle/>
        <a:p>
          <a:endParaRPr lang="ru-RU" dirty="0"/>
        </a:p>
      </dgm:t>
    </dgm:pt>
    <dgm:pt modelId="{94AD0BEE-BB1F-4E76-9C6E-FA0707443E3A}" type="sibTrans" cxnId="{F0CA98A2-F9EE-48E3-A9D9-EBDA2A020E49}">
      <dgm:prSet/>
      <dgm:spPr/>
      <dgm:t>
        <a:bodyPr/>
        <a:lstStyle/>
        <a:p>
          <a:endParaRPr lang="ru-RU"/>
        </a:p>
      </dgm:t>
    </dgm:pt>
    <dgm:pt modelId="{77800249-1B41-45ED-BB47-972FB1582350}">
      <dgm:prSet/>
      <dgm:spPr/>
      <dgm:t>
        <a:bodyPr/>
        <a:lstStyle/>
        <a:p>
          <a:pPr rtl="0"/>
          <a:r>
            <a:rPr lang="ru-RU" dirty="0" err="1" smtClean="0"/>
            <a:t>Механічні</a:t>
          </a:r>
          <a:r>
            <a:rPr lang="ru-RU" dirty="0" smtClean="0"/>
            <a:t> (</a:t>
          </a:r>
          <a:r>
            <a:rPr lang="ru-RU" dirty="0" err="1" smtClean="0"/>
            <a:t>чищення</a:t>
          </a:r>
          <a:r>
            <a:rPr lang="ru-RU" dirty="0" smtClean="0"/>
            <a:t>, </a:t>
          </a:r>
          <a:r>
            <a:rPr lang="ru-RU" dirty="0" err="1" smtClean="0"/>
            <a:t>вологе</a:t>
          </a:r>
          <a:r>
            <a:rPr lang="ru-RU" dirty="0" smtClean="0"/>
            <a:t> </a:t>
          </a:r>
          <a:r>
            <a:rPr lang="ru-RU" dirty="0" err="1" smtClean="0"/>
            <a:t>прибирання</a:t>
          </a:r>
          <a:r>
            <a:rPr lang="ru-RU" dirty="0" smtClean="0"/>
            <a:t>, </a:t>
          </a:r>
          <a:r>
            <a:rPr lang="ru-RU" dirty="0" err="1" smtClean="0"/>
            <a:t>прання</a:t>
          </a:r>
          <a:r>
            <a:rPr lang="ru-RU" dirty="0" smtClean="0"/>
            <a:t>, </a:t>
          </a:r>
          <a:r>
            <a:rPr lang="ru-RU" dirty="0" err="1" smtClean="0"/>
            <a:t>вибивання</a:t>
          </a:r>
          <a:r>
            <a:rPr lang="ru-RU" dirty="0" smtClean="0"/>
            <a:t> </a:t>
          </a:r>
          <a:r>
            <a:rPr lang="ru-RU" dirty="0" err="1" smtClean="0"/>
            <a:t>тощо</a:t>
          </a:r>
          <a:r>
            <a:rPr lang="ru-RU" dirty="0" smtClean="0"/>
            <a:t>);</a:t>
          </a:r>
          <a:endParaRPr lang="uk-UA" dirty="0"/>
        </a:p>
      </dgm:t>
    </dgm:pt>
    <dgm:pt modelId="{1651CCAF-AD12-47CD-ABB9-08F9F590A609}" type="parTrans" cxnId="{9E82CAF1-9105-4D66-9712-DA046F61C01B}">
      <dgm:prSet/>
      <dgm:spPr/>
      <dgm:t>
        <a:bodyPr/>
        <a:lstStyle/>
        <a:p>
          <a:endParaRPr lang="ru-RU" dirty="0"/>
        </a:p>
      </dgm:t>
    </dgm:pt>
    <dgm:pt modelId="{92F95DF5-B6E9-4B4C-ABFA-2D01F9AEDBC3}" type="sibTrans" cxnId="{9E82CAF1-9105-4D66-9712-DA046F61C01B}">
      <dgm:prSet/>
      <dgm:spPr/>
      <dgm:t>
        <a:bodyPr/>
        <a:lstStyle/>
        <a:p>
          <a:endParaRPr lang="ru-RU"/>
        </a:p>
      </dgm:t>
    </dgm:pt>
    <dgm:pt modelId="{3D9E2BBA-61AA-4B78-8A0B-BEA3E68A96F8}">
      <dgm:prSet/>
      <dgm:spPr/>
      <dgm:t>
        <a:bodyPr/>
        <a:lstStyle/>
        <a:p>
          <a:pPr rtl="0"/>
          <a:r>
            <a:rPr lang="ru-RU" smtClean="0"/>
            <a:t>Термічні (застосування високої або низької температури, водяної пари, висушування, випалювання тощо);</a:t>
          </a:r>
          <a:endParaRPr lang="uk-UA"/>
        </a:p>
      </dgm:t>
    </dgm:pt>
    <dgm:pt modelId="{4E33E2CF-42B5-4D98-9972-966915C71FDE}" type="parTrans" cxnId="{4039A584-8C3B-464F-9F52-7D6D6BAF6467}">
      <dgm:prSet/>
      <dgm:spPr/>
      <dgm:t>
        <a:bodyPr/>
        <a:lstStyle/>
        <a:p>
          <a:endParaRPr lang="ru-RU" dirty="0"/>
        </a:p>
      </dgm:t>
    </dgm:pt>
    <dgm:pt modelId="{FFB2BA09-454D-452F-A624-F4D1E812E272}" type="sibTrans" cxnId="{4039A584-8C3B-464F-9F52-7D6D6BAF6467}">
      <dgm:prSet/>
      <dgm:spPr/>
      <dgm:t>
        <a:bodyPr/>
        <a:lstStyle/>
        <a:p>
          <a:endParaRPr lang="ru-RU"/>
        </a:p>
      </dgm:t>
    </dgm:pt>
    <dgm:pt modelId="{2472CDFF-4715-4B9E-B4AE-BA53AA6AB7D9}">
      <dgm:prSet/>
      <dgm:spPr/>
      <dgm:t>
        <a:bodyPr/>
        <a:lstStyle/>
        <a:p>
          <a:pPr rtl="0"/>
          <a:r>
            <a:rPr lang="ru-RU" smtClean="0"/>
            <a:t>Променеві (ультрафіолетове опромінення, </a:t>
          </a:r>
          <a:r>
            <a:rPr lang="uk-UA" smtClean="0"/>
            <a:t>інфрачервоне опромінення</a:t>
          </a:r>
          <a:r>
            <a:rPr lang="ru-RU" smtClean="0"/>
            <a:t>);</a:t>
          </a:r>
          <a:endParaRPr lang="uk-UA"/>
        </a:p>
      </dgm:t>
    </dgm:pt>
    <dgm:pt modelId="{195B1050-FCE6-4CA8-B752-FD1170F5A5F0}" type="parTrans" cxnId="{EADF20CF-A076-4F3D-A7F3-72B44594A72D}">
      <dgm:prSet/>
      <dgm:spPr/>
      <dgm:t>
        <a:bodyPr/>
        <a:lstStyle/>
        <a:p>
          <a:endParaRPr lang="ru-RU" dirty="0"/>
        </a:p>
      </dgm:t>
    </dgm:pt>
    <dgm:pt modelId="{4C527CA9-ADB9-4AFF-9847-83CB79B21692}" type="sibTrans" cxnId="{EADF20CF-A076-4F3D-A7F3-72B44594A72D}">
      <dgm:prSet/>
      <dgm:spPr/>
      <dgm:t>
        <a:bodyPr/>
        <a:lstStyle/>
        <a:p>
          <a:endParaRPr lang="ru-RU"/>
        </a:p>
      </dgm:t>
    </dgm:pt>
    <dgm:pt modelId="{3A6D0FDA-80BD-4043-BC4F-7AC4DA83C312}">
      <dgm:prSet/>
      <dgm:spPr/>
      <dgm:t>
        <a:bodyPr/>
        <a:lstStyle/>
        <a:p>
          <a:pPr rtl="0"/>
          <a:r>
            <a:rPr lang="ru-RU" b="1" smtClean="0"/>
            <a:t>Хімічні</a:t>
          </a:r>
          <a:r>
            <a:rPr lang="ru-RU" smtClean="0"/>
            <a:t> (вони ґрунтуються на використанні дезінфекційних засобів, що мають властивості знищувати хвороботворні мікроби);</a:t>
          </a:r>
          <a:endParaRPr lang="uk-UA"/>
        </a:p>
      </dgm:t>
    </dgm:pt>
    <dgm:pt modelId="{8EAF3F63-0E2C-4A63-9C53-1A84C053D795}" type="parTrans" cxnId="{E749BDED-884C-486E-B682-1DDAC48FB43D}">
      <dgm:prSet/>
      <dgm:spPr/>
      <dgm:t>
        <a:bodyPr/>
        <a:lstStyle/>
        <a:p>
          <a:endParaRPr lang="ru-RU" dirty="0"/>
        </a:p>
      </dgm:t>
    </dgm:pt>
    <dgm:pt modelId="{E78D09DE-D05D-40BD-81C5-DEE60CF4B791}" type="sibTrans" cxnId="{E749BDED-884C-486E-B682-1DDAC48FB43D}">
      <dgm:prSet/>
      <dgm:spPr/>
      <dgm:t>
        <a:bodyPr/>
        <a:lstStyle/>
        <a:p>
          <a:endParaRPr lang="ru-RU"/>
        </a:p>
      </dgm:t>
    </dgm:pt>
    <dgm:pt modelId="{4944B5F3-2942-459D-9105-D214DC542CBB}">
      <dgm:prSet/>
      <dgm:spPr/>
      <dgm:t>
        <a:bodyPr/>
        <a:lstStyle/>
        <a:p>
          <a:pPr rtl="0"/>
          <a:r>
            <a:rPr lang="ru-RU" b="1" dirty="0" err="1" smtClean="0"/>
            <a:t>Біологічн</a:t>
          </a:r>
          <a:r>
            <a:rPr lang="ru-RU" dirty="0" err="1" smtClean="0"/>
            <a:t>і</a:t>
          </a:r>
          <a:r>
            <a:rPr lang="ru-RU" dirty="0" smtClean="0"/>
            <a:t> (знищення </a:t>
          </a:r>
          <a:r>
            <a:rPr lang="ru-RU" dirty="0" err="1" smtClean="0"/>
            <a:t>збудників</a:t>
          </a:r>
          <a:r>
            <a:rPr lang="ru-RU" dirty="0" smtClean="0"/>
            <a:t> </a:t>
          </a:r>
          <a:r>
            <a:rPr lang="ru-RU" dirty="0" err="1" smtClean="0"/>
            <a:t>інфекційних</a:t>
          </a:r>
          <a:r>
            <a:rPr lang="ru-RU" dirty="0" smtClean="0"/>
            <a:t> хвороб у </a:t>
          </a:r>
          <a:r>
            <a:rPr lang="ru-RU" dirty="0" err="1" smtClean="0"/>
            <a:t>зовнішньому</a:t>
          </a:r>
          <a:r>
            <a:rPr lang="ru-RU" dirty="0" smtClean="0"/>
            <a:t> </a:t>
          </a:r>
          <a:r>
            <a:rPr lang="ru-RU" dirty="0" err="1" smtClean="0"/>
            <a:t>середовищі</a:t>
          </a:r>
          <a:r>
            <a:rPr lang="ru-RU" dirty="0" smtClean="0"/>
            <a:t> </a:t>
          </a:r>
          <a:r>
            <a:rPr lang="ru-RU" dirty="0" err="1" smtClean="0"/>
            <a:t>засобами</a:t>
          </a:r>
          <a:r>
            <a:rPr lang="ru-RU" dirty="0" smtClean="0"/>
            <a:t> </a:t>
          </a:r>
          <a:r>
            <a:rPr lang="ru-RU" dirty="0" err="1" smtClean="0"/>
            <a:t>природи</a:t>
          </a:r>
          <a:r>
            <a:rPr lang="ru-RU" dirty="0" smtClean="0"/>
            <a:t> (за допомогою </a:t>
          </a:r>
          <a:r>
            <a:rPr lang="ru-RU" dirty="0" err="1" smtClean="0"/>
            <a:t>мікробів-антагоністів</a:t>
          </a:r>
          <a:r>
            <a:rPr lang="ru-RU" dirty="0" smtClean="0"/>
            <a:t>). </a:t>
          </a:r>
          <a:r>
            <a:rPr lang="ru-RU" dirty="0" err="1" smtClean="0"/>
            <a:t>Він</a:t>
          </a:r>
          <a:r>
            <a:rPr lang="ru-RU" dirty="0" smtClean="0"/>
            <a:t> </a:t>
          </a:r>
          <a:r>
            <a:rPr lang="ru-RU" dirty="0" err="1" smtClean="0"/>
            <a:t>ефективний</a:t>
          </a:r>
          <a:r>
            <a:rPr lang="ru-RU" dirty="0" smtClean="0"/>
            <a:t> в основному для </a:t>
          </a:r>
          <a:r>
            <a:rPr lang="ru-RU" dirty="0" err="1" smtClean="0"/>
            <a:t>цілей</a:t>
          </a:r>
          <a:r>
            <a:rPr lang="ru-RU" dirty="0" smtClean="0"/>
            <a:t> </a:t>
          </a:r>
          <a:r>
            <a:rPr lang="ru-RU" dirty="0" err="1" smtClean="0"/>
            <a:t>знешкодження</a:t>
          </a:r>
          <a:r>
            <a:rPr lang="ru-RU" dirty="0" smtClean="0"/>
            <a:t> </a:t>
          </a:r>
          <a:r>
            <a:rPr lang="ru-RU" dirty="0" err="1" smtClean="0"/>
            <a:t>мікроогранізмів</a:t>
          </a:r>
          <a:r>
            <a:rPr lang="ru-RU" dirty="0" smtClean="0"/>
            <a:t> у компостах, біотермічних камерах </a:t>
          </a:r>
          <a:r>
            <a:rPr lang="ru-RU" dirty="0" err="1" smtClean="0"/>
            <a:t>тощо</a:t>
          </a:r>
          <a:r>
            <a:rPr lang="ru-RU" dirty="0" smtClean="0"/>
            <a:t>. </a:t>
          </a:r>
          <a:endParaRPr lang="uk-UA" dirty="0"/>
        </a:p>
      </dgm:t>
    </dgm:pt>
    <dgm:pt modelId="{FF6D73BE-D429-4D41-BAC7-BCBE54296CE0}" type="parTrans" cxnId="{D7E9674D-E2CC-4C6A-B27B-2ACF8B3AFCE8}">
      <dgm:prSet/>
      <dgm:spPr/>
      <dgm:t>
        <a:bodyPr/>
        <a:lstStyle/>
        <a:p>
          <a:endParaRPr lang="ru-RU" dirty="0"/>
        </a:p>
      </dgm:t>
    </dgm:pt>
    <dgm:pt modelId="{2B2B7B61-0E63-4DBC-A20D-C3F65D007B7A}" type="sibTrans" cxnId="{D7E9674D-E2CC-4C6A-B27B-2ACF8B3AFCE8}">
      <dgm:prSet/>
      <dgm:spPr/>
      <dgm:t>
        <a:bodyPr/>
        <a:lstStyle/>
        <a:p>
          <a:endParaRPr lang="ru-RU"/>
        </a:p>
      </dgm:t>
    </dgm:pt>
    <dgm:pt modelId="{4BA52994-0CF1-4D5D-9101-8033DFB4D9C5}">
      <dgm:prSet/>
      <dgm:spPr/>
      <dgm:t>
        <a:bodyPr/>
        <a:lstStyle/>
        <a:p>
          <a:pPr rtl="0"/>
          <a:r>
            <a:rPr lang="ru-RU" b="1" smtClean="0"/>
            <a:t>Комбіновані (</a:t>
          </a:r>
          <a:r>
            <a:rPr lang="uk-UA" smtClean="0"/>
            <a:t>метод, який ґрунтується на поєднанні декількох з перерахованих вище (проведення вологого прибирання з подальшим ультрафіолетовим опроміненням).</a:t>
          </a:r>
          <a:endParaRPr lang="uk-UA"/>
        </a:p>
      </dgm:t>
    </dgm:pt>
    <dgm:pt modelId="{32CEB5AF-4134-4F53-9656-1A41D510866A}" type="parTrans" cxnId="{591D29C7-E2A3-444D-A46D-820088410BCF}">
      <dgm:prSet/>
      <dgm:spPr/>
      <dgm:t>
        <a:bodyPr/>
        <a:lstStyle/>
        <a:p>
          <a:endParaRPr lang="ru-RU" dirty="0"/>
        </a:p>
      </dgm:t>
    </dgm:pt>
    <dgm:pt modelId="{EE2042C6-7021-4102-8BAF-D893FAD06466}" type="sibTrans" cxnId="{591D29C7-E2A3-444D-A46D-820088410BCF}">
      <dgm:prSet/>
      <dgm:spPr/>
      <dgm:t>
        <a:bodyPr/>
        <a:lstStyle/>
        <a:p>
          <a:endParaRPr lang="ru-RU"/>
        </a:p>
      </dgm:t>
    </dgm:pt>
    <dgm:pt modelId="{4E41B902-38B8-4957-B394-BE136578F991}" type="pres">
      <dgm:prSet presAssocID="{C108BF33-E9E5-49A7-9B3F-EA7A30B2FB2B}" presName="Name0" presStyleCnt="0">
        <dgm:presLayoutVars>
          <dgm:chPref val="1"/>
          <dgm:dir/>
          <dgm:animOne val="branch"/>
          <dgm:animLvl val="lvl"/>
          <dgm:resizeHandles val="exact"/>
        </dgm:presLayoutVars>
      </dgm:prSet>
      <dgm:spPr/>
      <dgm:t>
        <a:bodyPr/>
        <a:lstStyle/>
        <a:p>
          <a:endParaRPr lang="ru-RU"/>
        </a:p>
      </dgm:t>
    </dgm:pt>
    <dgm:pt modelId="{16D18E24-929D-4FAC-A5C4-2455A5BB78A0}" type="pres">
      <dgm:prSet presAssocID="{0906DDD0-AD45-4E14-B947-3348F876EDD9}" presName="root1" presStyleCnt="0"/>
      <dgm:spPr/>
    </dgm:pt>
    <dgm:pt modelId="{37FF9B51-A311-4BB1-86BE-BD3E22ADB0C8}" type="pres">
      <dgm:prSet presAssocID="{0906DDD0-AD45-4E14-B947-3348F876EDD9}" presName="LevelOneTextNode" presStyleLbl="node0" presStyleIdx="0" presStyleCnt="1">
        <dgm:presLayoutVars>
          <dgm:chPref val="3"/>
        </dgm:presLayoutVars>
      </dgm:prSet>
      <dgm:spPr/>
      <dgm:t>
        <a:bodyPr/>
        <a:lstStyle/>
        <a:p>
          <a:endParaRPr lang="ru-RU"/>
        </a:p>
      </dgm:t>
    </dgm:pt>
    <dgm:pt modelId="{CC3652FF-81FE-44F5-8781-B973656027BC}" type="pres">
      <dgm:prSet presAssocID="{0906DDD0-AD45-4E14-B947-3348F876EDD9}" presName="level2hierChild" presStyleCnt="0"/>
      <dgm:spPr/>
    </dgm:pt>
    <dgm:pt modelId="{8E191253-E3FA-4073-8AA7-54C398D1A33A}" type="pres">
      <dgm:prSet presAssocID="{F3A5DDC9-D23D-4382-B299-9370350D02E5}" presName="conn2-1" presStyleLbl="parChTrans1D2" presStyleIdx="0" presStyleCnt="4"/>
      <dgm:spPr/>
      <dgm:t>
        <a:bodyPr/>
        <a:lstStyle/>
        <a:p>
          <a:endParaRPr lang="ru-RU"/>
        </a:p>
      </dgm:t>
    </dgm:pt>
    <dgm:pt modelId="{DB4222F6-853E-4CAD-8647-E3470AFA3EC6}" type="pres">
      <dgm:prSet presAssocID="{F3A5DDC9-D23D-4382-B299-9370350D02E5}" presName="connTx" presStyleLbl="parChTrans1D2" presStyleIdx="0" presStyleCnt="4"/>
      <dgm:spPr/>
      <dgm:t>
        <a:bodyPr/>
        <a:lstStyle/>
        <a:p>
          <a:endParaRPr lang="ru-RU"/>
        </a:p>
      </dgm:t>
    </dgm:pt>
    <dgm:pt modelId="{E9598069-A3CE-4CDE-961B-D634339164E4}" type="pres">
      <dgm:prSet presAssocID="{63F3B0F1-CA9C-4900-8ED2-E8B2C17D7B45}" presName="root2" presStyleCnt="0"/>
      <dgm:spPr/>
    </dgm:pt>
    <dgm:pt modelId="{580A7E72-89A7-48D1-AC57-B37A0F10B6DB}" type="pres">
      <dgm:prSet presAssocID="{63F3B0F1-CA9C-4900-8ED2-E8B2C17D7B45}" presName="LevelTwoTextNode" presStyleLbl="node2" presStyleIdx="0" presStyleCnt="4">
        <dgm:presLayoutVars>
          <dgm:chPref val="3"/>
        </dgm:presLayoutVars>
      </dgm:prSet>
      <dgm:spPr/>
      <dgm:t>
        <a:bodyPr/>
        <a:lstStyle/>
        <a:p>
          <a:endParaRPr lang="ru-RU"/>
        </a:p>
      </dgm:t>
    </dgm:pt>
    <dgm:pt modelId="{34995DB5-74BF-4050-870C-F19C7AB8517E}" type="pres">
      <dgm:prSet presAssocID="{63F3B0F1-CA9C-4900-8ED2-E8B2C17D7B45}" presName="level3hierChild" presStyleCnt="0"/>
      <dgm:spPr/>
    </dgm:pt>
    <dgm:pt modelId="{369171D8-005F-4797-B43B-3061A8FAD98B}" type="pres">
      <dgm:prSet presAssocID="{1651CCAF-AD12-47CD-ABB9-08F9F590A609}" presName="conn2-1" presStyleLbl="parChTrans1D3" presStyleIdx="0" presStyleCnt="3"/>
      <dgm:spPr/>
      <dgm:t>
        <a:bodyPr/>
        <a:lstStyle/>
        <a:p>
          <a:endParaRPr lang="ru-RU"/>
        </a:p>
      </dgm:t>
    </dgm:pt>
    <dgm:pt modelId="{A8FA7D9A-A408-4515-8900-12812AD26088}" type="pres">
      <dgm:prSet presAssocID="{1651CCAF-AD12-47CD-ABB9-08F9F590A609}" presName="connTx" presStyleLbl="parChTrans1D3" presStyleIdx="0" presStyleCnt="3"/>
      <dgm:spPr/>
      <dgm:t>
        <a:bodyPr/>
        <a:lstStyle/>
        <a:p>
          <a:endParaRPr lang="ru-RU"/>
        </a:p>
      </dgm:t>
    </dgm:pt>
    <dgm:pt modelId="{0FEC5412-5DF7-4EA0-9CC9-F7362A8F0A2F}" type="pres">
      <dgm:prSet presAssocID="{77800249-1B41-45ED-BB47-972FB1582350}" presName="root2" presStyleCnt="0"/>
      <dgm:spPr/>
    </dgm:pt>
    <dgm:pt modelId="{EE065C3B-122C-4060-86A4-DE5F444F9A13}" type="pres">
      <dgm:prSet presAssocID="{77800249-1B41-45ED-BB47-972FB1582350}" presName="LevelTwoTextNode" presStyleLbl="node3" presStyleIdx="0" presStyleCnt="3">
        <dgm:presLayoutVars>
          <dgm:chPref val="3"/>
        </dgm:presLayoutVars>
      </dgm:prSet>
      <dgm:spPr/>
      <dgm:t>
        <a:bodyPr/>
        <a:lstStyle/>
        <a:p>
          <a:endParaRPr lang="ru-RU"/>
        </a:p>
      </dgm:t>
    </dgm:pt>
    <dgm:pt modelId="{2F1C566C-6FEF-4F54-91A3-CC7E51F5D76D}" type="pres">
      <dgm:prSet presAssocID="{77800249-1B41-45ED-BB47-972FB1582350}" presName="level3hierChild" presStyleCnt="0"/>
      <dgm:spPr/>
    </dgm:pt>
    <dgm:pt modelId="{11766D4C-9BB1-41D1-B0FA-5C16242A4CB9}" type="pres">
      <dgm:prSet presAssocID="{4E33E2CF-42B5-4D98-9972-966915C71FDE}" presName="conn2-1" presStyleLbl="parChTrans1D3" presStyleIdx="1" presStyleCnt="3"/>
      <dgm:spPr/>
      <dgm:t>
        <a:bodyPr/>
        <a:lstStyle/>
        <a:p>
          <a:endParaRPr lang="ru-RU"/>
        </a:p>
      </dgm:t>
    </dgm:pt>
    <dgm:pt modelId="{4383570F-7CDD-4227-8818-AC8ACB43B601}" type="pres">
      <dgm:prSet presAssocID="{4E33E2CF-42B5-4D98-9972-966915C71FDE}" presName="connTx" presStyleLbl="parChTrans1D3" presStyleIdx="1" presStyleCnt="3"/>
      <dgm:spPr/>
      <dgm:t>
        <a:bodyPr/>
        <a:lstStyle/>
        <a:p>
          <a:endParaRPr lang="ru-RU"/>
        </a:p>
      </dgm:t>
    </dgm:pt>
    <dgm:pt modelId="{F1E399B9-DD17-4C73-BE5D-C0E359E21600}" type="pres">
      <dgm:prSet presAssocID="{3D9E2BBA-61AA-4B78-8A0B-BEA3E68A96F8}" presName="root2" presStyleCnt="0"/>
      <dgm:spPr/>
    </dgm:pt>
    <dgm:pt modelId="{6A90C8B6-E299-46CC-9B21-E5C92B6A37BB}" type="pres">
      <dgm:prSet presAssocID="{3D9E2BBA-61AA-4B78-8A0B-BEA3E68A96F8}" presName="LevelTwoTextNode" presStyleLbl="node3" presStyleIdx="1" presStyleCnt="3">
        <dgm:presLayoutVars>
          <dgm:chPref val="3"/>
        </dgm:presLayoutVars>
      </dgm:prSet>
      <dgm:spPr/>
      <dgm:t>
        <a:bodyPr/>
        <a:lstStyle/>
        <a:p>
          <a:endParaRPr lang="ru-RU"/>
        </a:p>
      </dgm:t>
    </dgm:pt>
    <dgm:pt modelId="{DED1E1E2-AD48-442C-A662-84F81F730DCA}" type="pres">
      <dgm:prSet presAssocID="{3D9E2BBA-61AA-4B78-8A0B-BEA3E68A96F8}" presName="level3hierChild" presStyleCnt="0"/>
      <dgm:spPr/>
    </dgm:pt>
    <dgm:pt modelId="{45100CBD-0DFF-4317-8E45-7D475DFE9762}" type="pres">
      <dgm:prSet presAssocID="{195B1050-FCE6-4CA8-B752-FD1170F5A5F0}" presName="conn2-1" presStyleLbl="parChTrans1D3" presStyleIdx="2" presStyleCnt="3"/>
      <dgm:spPr/>
      <dgm:t>
        <a:bodyPr/>
        <a:lstStyle/>
        <a:p>
          <a:endParaRPr lang="ru-RU"/>
        </a:p>
      </dgm:t>
    </dgm:pt>
    <dgm:pt modelId="{67576AEE-E49B-4AA5-AFFE-9982526A24C4}" type="pres">
      <dgm:prSet presAssocID="{195B1050-FCE6-4CA8-B752-FD1170F5A5F0}" presName="connTx" presStyleLbl="parChTrans1D3" presStyleIdx="2" presStyleCnt="3"/>
      <dgm:spPr/>
      <dgm:t>
        <a:bodyPr/>
        <a:lstStyle/>
        <a:p>
          <a:endParaRPr lang="ru-RU"/>
        </a:p>
      </dgm:t>
    </dgm:pt>
    <dgm:pt modelId="{0F5565AA-71F9-4B2A-9052-7029489A8D5B}" type="pres">
      <dgm:prSet presAssocID="{2472CDFF-4715-4B9E-B4AE-BA53AA6AB7D9}" presName="root2" presStyleCnt="0"/>
      <dgm:spPr/>
    </dgm:pt>
    <dgm:pt modelId="{77CCB599-2E7B-4E38-8B94-BFFD616A5D18}" type="pres">
      <dgm:prSet presAssocID="{2472CDFF-4715-4B9E-B4AE-BA53AA6AB7D9}" presName="LevelTwoTextNode" presStyleLbl="node3" presStyleIdx="2" presStyleCnt="3">
        <dgm:presLayoutVars>
          <dgm:chPref val="3"/>
        </dgm:presLayoutVars>
      </dgm:prSet>
      <dgm:spPr/>
      <dgm:t>
        <a:bodyPr/>
        <a:lstStyle/>
        <a:p>
          <a:endParaRPr lang="ru-RU"/>
        </a:p>
      </dgm:t>
    </dgm:pt>
    <dgm:pt modelId="{C9236489-5AE5-4F39-9CAB-AD125CFDA515}" type="pres">
      <dgm:prSet presAssocID="{2472CDFF-4715-4B9E-B4AE-BA53AA6AB7D9}" presName="level3hierChild" presStyleCnt="0"/>
      <dgm:spPr/>
    </dgm:pt>
    <dgm:pt modelId="{1A6D111B-4C97-47A7-A64D-6A05B47AEA86}" type="pres">
      <dgm:prSet presAssocID="{8EAF3F63-0E2C-4A63-9C53-1A84C053D795}" presName="conn2-1" presStyleLbl="parChTrans1D2" presStyleIdx="1" presStyleCnt="4"/>
      <dgm:spPr/>
      <dgm:t>
        <a:bodyPr/>
        <a:lstStyle/>
        <a:p>
          <a:endParaRPr lang="ru-RU"/>
        </a:p>
      </dgm:t>
    </dgm:pt>
    <dgm:pt modelId="{E15A3FF5-7D09-4236-9FAA-ACBD1B87EF06}" type="pres">
      <dgm:prSet presAssocID="{8EAF3F63-0E2C-4A63-9C53-1A84C053D795}" presName="connTx" presStyleLbl="parChTrans1D2" presStyleIdx="1" presStyleCnt="4"/>
      <dgm:spPr/>
      <dgm:t>
        <a:bodyPr/>
        <a:lstStyle/>
        <a:p>
          <a:endParaRPr lang="ru-RU"/>
        </a:p>
      </dgm:t>
    </dgm:pt>
    <dgm:pt modelId="{16F0B96E-B9FC-4F93-9D83-2F4455296FF0}" type="pres">
      <dgm:prSet presAssocID="{3A6D0FDA-80BD-4043-BC4F-7AC4DA83C312}" presName="root2" presStyleCnt="0"/>
      <dgm:spPr/>
    </dgm:pt>
    <dgm:pt modelId="{F20A9993-E495-4576-A539-5F31BE6B8234}" type="pres">
      <dgm:prSet presAssocID="{3A6D0FDA-80BD-4043-BC4F-7AC4DA83C312}" presName="LevelTwoTextNode" presStyleLbl="node2" presStyleIdx="1" presStyleCnt="4">
        <dgm:presLayoutVars>
          <dgm:chPref val="3"/>
        </dgm:presLayoutVars>
      </dgm:prSet>
      <dgm:spPr/>
      <dgm:t>
        <a:bodyPr/>
        <a:lstStyle/>
        <a:p>
          <a:endParaRPr lang="ru-RU"/>
        </a:p>
      </dgm:t>
    </dgm:pt>
    <dgm:pt modelId="{284B0EF5-9181-4853-9E21-9FD40A124235}" type="pres">
      <dgm:prSet presAssocID="{3A6D0FDA-80BD-4043-BC4F-7AC4DA83C312}" presName="level3hierChild" presStyleCnt="0"/>
      <dgm:spPr/>
    </dgm:pt>
    <dgm:pt modelId="{4575D1F5-4DBD-4E42-BB84-DFFEDA9625DF}" type="pres">
      <dgm:prSet presAssocID="{FF6D73BE-D429-4D41-BAC7-BCBE54296CE0}" presName="conn2-1" presStyleLbl="parChTrans1D2" presStyleIdx="2" presStyleCnt="4"/>
      <dgm:spPr/>
      <dgm:t>
        <a:bodyPr/>
        <a:lstStyle/>
        <a:p>
          <a:endParaRPr lang="ru-RU"/>
        </a:p>
      </dgm:t>
    </dgm:pt>
    <dgm:pt modelId="{6F860D1C-DA29-421F-8185-CF5A5AE01AB2}" type="pres">
      <dgm:prSet presAssocID="{FF6D73BE-D429-4D41-BAC7-BCBE54296CE0}" presName="connTx" presStyleLbl="parChTrans1D2" presStyleIdx="2" presStyleCnt="4"/>
      <dgm:spPr/>
      <dgm:t>
        <a:bodyPr/>
        <a:lstStyle/>
        <a:p>
          <a:endParaRPr lang="ru-RU"/>
        </a:p>
      </dgm:t>
    </dgm:pt>
    <dgm:pt modelId="{8943CE60-1ED1-431B-B24E-389639CB6CB3}" type="pres">
      <dgm:prSet presAssocID="{4944B5F3-2942-459D-9105-D214DC542CBB}" presName="root2" presStyleCnt="0"/>
      <dgm:spPr/>
    </dgm:pt>
    <dgm:pt modelId="{33C313FC-23FD-49AE-A233-C6AD0C80C11E}" type="pres">
      <dgm:prSet presAssocID="{4944B5F3-2942-459D-9105-D214DC542CBB}" presName="LevelTwoTextNode" presStyleLbl="node2" presStyleIdx="2" presStyleCnt="4">
        <dgm:presLayoutVars>
          <dgm:chPref val="3"/>
        </dgm:presLayoutVars>
      </dgm:prSet>
      <dgm:spPr/>
      <dgm:t>
        <a:bodyPr/>
        <a:lstStyle/>
        <a:p>
          <a:endParaRPr lang="ru-RU"/>
        </a:p>
      </dgm:t>
    </dgm:pt>
    <dgm:pt modelId="{896F59EE-4E8B-40D0-81DB-59A14AC5BB08}" type="pres">
      <dgm:prSet presAssocID="{4944B5F3-2942-459D-9105-D214DC542CBB}" presName="level3hierChild" presStyleCnt="0"/>
      <dgm:spPr/>
    </dgm:pt>
    <dgm:pt modelId="{7B3A461B-904B-4567-A3C1-F737CF0CB4D8}" type="pres">
      <dgm:prSet presAssocID="{32CEB5AF-4134-4F53-9656-1A41D510866A}" presName="conn2-1" presStyleLbl="parChTrans1D2" presStyleIdx="3" presStyleCnt="4"/>
      <dgm:spPr/>
      <dgm:t>
        <a:bodyPr/>
        <a:lstStyle/>
        <a:p>
          <a:endParaRPr lang="ru-RU"/>
        </a:p>
      </dgm:t>
    </dgm:pt>
    <dgm:pt modelId="{793CF327-82D3-4752-BBF6-10E34D9DB942}" type="pres">
      <dgm:prSet presAssocID="{32CEB5AF-4134-4F53-9656-1A41D510866A}" presName="connTx" presStyleLbl="parChTrans1D2" presStyleIdx="3" presStyleCnt="4"/>
      <dgm:spPr/>
      <dgm:t>
        <a:bodyPr/>
        <a:lstStyle/>
        <a:p>
          <a:endParaRPr lang="ru-RU"/>
        </a:p>
      </dgm:t>
    </dgm:pt>
    <dgm:pt modelId="{64584D43-C45E-436D-BCAF-118157ECE582}" type="pres">
      <dgm:prSet presAssocID="{4BA52994-0CF1-4D5D-9101-8033DFB4D9C5}" presName="root2" presStyleCnt="0"/>
      <dgm:spPr/>
    </dgm:pt>
    <dgm:pt modelId="{4BDB0D77-CA42-4D93-88C9-346D7BD73247}" type="pres">
      <dgm:prSet presAssocID="{4BA52994-0CF1-4D5D-9101-8033DFB4D9C5}" presName="LevelTwoTextNode" presStyleLbl="node2" presStyleIdx="3" presStyleCnt="4">
        <dgm:presLayoutVars>
          <dgm:chPref val="3"/>
        </dgm:presLayoutVars>
      </dgm:prSet>
      <dgm:spPr/>
      <dgm:t>
        <a:bodyPr/>
        <a:lstStyle/>
        <a:p>
          <a:endParaRPr lang="ru-RU"/>
        </a:p>
      </dgm:t>
    </dgm:pt>
    <dgm:pt modelId="{2E85D6FB-A849-462C-85C9-6362DCAE6AA9}" type="pres">
      <dgm:prSet presAssocID="{4BA52994-0CF1-4D5D-9101-8033DFB4D9C5}" presName="level3hierChild" presStyleCnt="0"/>
      <dgm:spPr/>
    </dgm:pt>
  </dgm:ptLst>
  <dgm:cxnLst>
    <dgm:cxn modelId="{CE5675A1-78FB-4FBD-9859-1399A7E9CD5B}" type="presOf" srcId="{8EAF3F63-0E2C-4A63-9C53-1A84C053D795}" destId="{E15A3FF5-7D09-4236-9FAA-ACBD1B87EF06}" srcOrd="1" destOrd="0" presId="urn:microsoft.com/office/officeart/2008/layout/HorizontalMultiLevelHierarchy"/>
    <dgm:cxn modelId="{55FEEB32-F96D-44E4-AA21-F6FDB4447A47}" type="presOf" srcId="{F3A5DDC9-D23D-4382-B299-9370350D02E5}" destId="{DB4222F6-853E-4CAD-8647-E3470AFA3EC6}" srcOrd="1" destOrd="0" presId="urn:microsoft.com/office/officeart/2008/layout/HorizontalMultiLevelHierarchy"/>
    <dgm:cxn modelId="{99E99D5C-3E47-4D12-997B-3EFBDD3AA946}" type="presOf" srcId="{2472CDFF-4715-4B9E-B4AE-BA53AA6AB7D9}" destId="{77CCB599-2E7B-4E38-8B94-BFFD616A5D18}" srcOrd="0" destOrd="0" presId="urn:microsoft.com/office/officeart/2008/layout/HorizontalMultiLevelHierarchy"/>
    <dgm:cxn modelId="{E20DB2E8-5B66-468B-B9FC-72805B8D7BA4}" type="presOf" srcId="{77800249-1B41-45ED-BB47-972FB1582350}" destId="{EE065C3B-122C-4060-86A4-DE5F444F9A13}" srcOrd="0" destOrd="0" presId="urn:microsoft.com/office/officeart/2008/layout/HorizontalMultiLevelHierarchy"/>
    <dgm:cxn modelId="{E40B9CDC-A4EA-4436-8F44-8E2B7963F058}" type="presOf" srcId="{F3A5DDC9-D23D-4382-B299-9370350D02E5}" destId="{8E191253-E3FA-4073-8AA7-54C398D1A33A}" srcOrd="0" destOrd="0" presId="urn:microsoft.com/office/officeart/2008/layout/HorizontalMultiLevelHierarchy"/>
    <dgm:cxn modelId="{9E82CAF1-9105-4D66-9712-DA046F61C01B}" srcId="{63F3B0F1-CA9C-4900-8ED2-E8B2C17D7B45}" destId="{77800249-1B41-45ED-BB47-972FB1582350}" srcOrd="0" destOrd="0" parTransId="{1651CCAF-AD12-47CD-ABB9-08F9F590A609}" sibTransId="{92F95DF5-B6E9-4B4C-ABFA-2D01F9AEDBC3}"/>
    <dgm:cxn modelId="{66CA38B6-EEA7-4132-9823-9F75A766A831}" type="presOf" srcId="{4E33E2CF-42B5-4D98-9972-966915C71FDE}" destId="{11766D4C-9BB1-41D1-B0FA-5C16242A4CB9}" srcOrd="0" destOrd="0" presId="urn:microsoft.com/office/officeart/2008/layout/HorizontalMultiLevelHierarchy"/>
    <dgm:cxn modelId="{4B855929-5436-4DAD-830A-AF581DF04FBD}" type="presOf" srcId="{FF6D73BE-D429-4D41-BAC7-BCBE54296CE0}" destId="{4575D1F5-4DBD-4E42-BB84-DFFEDA9625DF}" srcOrd="0" destOrd="0" presId="urn:microsoft.com/office/officeart/2008/layout/HorizontalMultiLevelHierarchy"/>
    <dgm:cxn modelId="{34A72AAA-C961-4F2C-A54B-D3B641ABE041}" type="presOf" srcId="{4944B5F3-2942-459D-9105-D214DC542CBB}" destId="{33C313FC-23FD-49AE-A233-C6AD0C80C11E}" srcOrd="0" destOrd="0" presId="urn:microsoft.com/office/officeart/2008/layout/HorizontalMultiLevelHierarchy"/>
    <dgm:cxn modelId="{6C900FD5-8049-47C3-AABB-52ED763A7CE8}" type="presOf" srcId="{FF6D73BE-D429-4D41-BAC7-BCBE54296CE0}" destId="{6F860D1C-DA29-421F-8185-CF5A5AE01AB2}" srcOrd="1" destOrd="0" presId="urn:microsoft.com/office/officeart/2008/layout/HorizontalMultiLevelHierarchy"/>
    <dgm:cxn modelId="{49588688-F9EE-47EC-85B7-3AD950704519}" type="presOf" srcId="{32CEB5AF-4134-4F53-9656-1A41D510866A}" destId="{793CF327-82D3-4752-BBF6-10E34D9DB942}" srcOrd="1" destOrd="0" presId="urn:microsoft.com/office/officeart/2008/layout/HorizontalMultiLevelHierarchy"/>
    <dgm:cxn modelId="{4039A584-8C3B-464F-9F52-7D6D6BAF6467}" srcId="{63F3B0F1-CA9C-4900-8ED2-E8B2C17D7B45}" destId="{3D9E2BBA-61AA-4B78-8A0B-BEA3E68A96F8}" srcOrd="1" destOrd="0" parTransId="{4E33E2CF-42B5-4D98-9972-966915C71FDE}" sibTransId="{FFB2BA09-454D-452F-A624-F4D1E812E272}"/>
    <dgm:cxn modelId="{591D29C7-E2A3-444D-A46D-820088410BCF}" srcId="{0906DDD0-AD45-4E14-B947-3348F876EDD9}" destId="{4BA52994-0CF1-4D5D-9101-8033DFB4D9C5}" srcOrd="3" destOrd="0" parTransId="{32CEB5AF-4134-4F53-9656-1A41D510866A}" sibTransId="{EE2042C6-7021-4102-8BAF-D893FAD06466}"/>
    <dgm:cxn modelId="{35837B12-B5CA-4528-A8DC-BCFB6A2A41C8}" type="presOf" srcId="{63F3B0F1-CA9C-4900-8ED2-E8B2C17D7B45}" destId="{580A7E72-89A7-48D1-AC57-B37A0F10B6DB}" srcOrd="0" destOrd="0" presId="urn:microsoft.com/office/officeart/2008/layout/HorizontalMultiLevelHierarchy"/>
    <dgm:cxn modelId="{E749BDED-884C-486E-B682-1DDAC48FB43D}" srcId="{0906DDD0-AD45-4E14-B947-3348F876EDD9}" destId="{3A6D0FDA-80BD-4043-BC4F-7AC4DA83C312}" srcOrd="1" destOrd="0" parTransId="{8EAF3F63-0E2C-4A63-9C53-1A84C053D795}" sibTransId="{E78D09DE-D05D-40BD-81C5-DEE60CF4B791}"/>
    <dgm:cxn modelId="{FCE694F4-5912-43A7-A23D-129D5B33A914}" type="presOf" srcId="{8EAF3F63-0E2C-4A63-9C53-1A84C053D795}" destId="{1A6D111B-4C97-47A7-A64D-6A05B47AEA86}" srcOrd="0" destOrd="0" presId="urn:microsoft.com/office/officeart/2008/layout/HorizontalMultiLevelHierarchy"/>
    <dgm:cxn modelId="{87D4ECFA-2FA6-4991-B820-7263846FFEAE}" type="presOf" srcId="{4E33E2CF-42B5-4D98-9972-966915C71FDE}" destId="{4383570F-7CDD-4227-8818-AC8ACB43B601}" srcOrd="1" destOrd="0" presId="urn:microsoft.com/office/officeart/2008/layout/HorizontalMultiLevelHierarchy"/>
    <dgm:cxn modelId="{61BE1EE7-11B9-4B05-A254-C9B3672A9D81}" type="presOf" srcId="{32CEB5AF-4134-4F53-9656-1A41D510866A}" destId="{7B3A461B-904B-4567-A3C1-F737CF0CB4D8}" srcOrd="0" destOrd="0" presId="urn:microsoft.com/office/officeart/2008/layout/HorizontalMultiLevelHierarchy"/>
    <dgm:cxn modelId="{B387F01E-6BB7-4A6F-BDFF-974381944552}" type="presOf" srcId="{1651CCAF-AD12-47CD-ABB9-08F9F590A609}" destId="{A8FA7D9A-A408-4515-8900-12812AD26088}" srcOrd="1" destOrd="0" presId="urn:microsoft.com/office/officeart/2008/layout/HorizontalMultiLevelHierarchy"/>
    <dgm:cxn modelId="{DE9780F9-C49A-49DD-A5FA-2DD5D6C54BE2}" type="presOf" srcId="{0906DDD0-AD45-4E14-B947-3348F876EDD9}" destId="{37FF9B51-A311-4BB1-86BE-BD3E22ADB0C8}" srcOrd="0" destOrd="0" presId="urn:microsoft.com/office/officeart/2008/layout/HorizontalMultiLevelHierarchy"/>
    <dgm:cxn modelId="{6D38CF8F-A462-4B61-8063-5FAD22EEB9D7}" type="presOf" srcId="{1651CCAF-AD12-47CD-ABB9-08F9F590A609}" destId="{369171D8-005F-4797-B43B-3061A8FAD98B}" srcOrd="0" destOrd="0" presId="urn:microsoft.com/office/officeart/2008/layout/HorizontalMultiLevelHierarchy"/>
    <dgm:cxn modelId="{5051BAF0-3ABE-4929-85A8-3C383C4B6DFD}" type="presOf" srcId="{4BA52994-0CF1-4D5D-9101-8033DFB4D9C5}" destId="{4BDB0D77-CA42-4D93-88C9-346D7BD73247}" srcOrd="0" destOrd="0" presId="urn:microsoft.com/office/officeart/2008/layout/HorizontalMultiLevelHierarchy"/>
    <dgm:cxn modelId="{60045A35-36C1-4EA5-88BB-4DD3093F1159}" type="presOf" srcId="{3A6D0FDA-80BD-4043-BC4F-7AC4DA83C312}" destId="{F20A9993-E495-4576-A539-5F31BE6B8234}" srcOrd="0" destOrd="0" presId="urn:microsoft.com/office/officeart/2008/layout/HorizontalMultiLevelHierarchy"/>
    <dgm:cxn modelId="{EADF20CF-A076-4F3D-A7F3-72B44594A72D}" srcId="{63F3B0F1-CA9C-4900-8ED2-E8B2C17D7B45}" destId="{2472CDFF-4715-4B9E-B4AE-BA53AA6AB7D9}" srcOrd="2" destOrd="0" parTransId="{195B1050-FCE6-4CA8-B752-FD1170F5A5F0}" sibTransId="{4C527CA9-ADB9-4AFF-9847-83CB79B21692}"/>
    <dgm:cxn modelId="{833E8B05-014C-4721-B5CC-51F8F357C949}" type="presOf" srcId="{195B1050-FCE6-4CA8-B752-FD1170F5A5F0}" destId="{67576AEE-E49B-4AA5-AFFE-9982526A24C4}" srcOrd="1" destOrd="0" presId="urn:microsoft.com/office/officeart/2008/layout/HorizontalMultiLevelHierarchy"/>
    <dgm:cxn modelId="{79A54868-4C38-405D-8923-0F2DA2D5838E}" type="presOf" srcId="{3D9E2BBA-61AA-4B78-8A0B-BEA3E68A96F8}" destId="{6A90C8B6-E299-46CC-9B21-E5C92B6A37BB}" srcOrd="0" destOrd="0" presId="urn:microsoft.com/office/officeart/2008/layout/HorizontalMultiLevelHierarchy"/>
    <dgm:cxn modelId="{24053D17-741E-4532-9E62-0EABFD7B7EE5}" type="presOf" srcId="{C108BF33-E9E5-49A7-9B3F-EA7A30B2FB2B}" destId="{4E41B902-38B8-4957-B394-BE136578F991}" srcOrd="0" destOrd="0" presId="urn:microsoft.com/office/officeart/2008/layout/HorizontalMultiLevelHierarchy"/>
    <dgm:cxn modelId="{F0CA98A2-F9EE-48E3-A9D9-EBDA2A020E49}" srcId="{0906DDD0-AD45-4E14-B947-3348F876EDD9}" destId="{63F3B0F1-CA9C-4900-8ED2-E8B2C17D7B45}" srcOrd="0" destOrd="0" parTransId="{F3A5DDC9-D23D-4382-B299-9370350D02E5}" sibTransId="{94AD0BEE-BB1F-4E76-9C6E-FA0707443E3A}"/>
    <dgm:cxn modelId="{99FE786E-E5E6-4188-8549-A1CFD0336AE6}" type="presOf" srcId="{195B1050-FCE6-4CA8-B752-FD1170F5A5F0}" destId="{45100CBD-0DFF-4317-8E45-7D475DFE9762}" srcOrd="0" destOrd="0" presId="urn:microsoft.com/office/officeart/2008/layout/HorizontalMultiLevelHierarchy"/>
    <dgm:cxn modelId="{D7E9674D-E2CC-4C6A-B27B-2ACF8B3AFCE8}" srcId="{0906DDD0-AD45-4E14-B947-3348F876EDD9}" destId="{4944B5F3-2942-459D-9105-D214DC542CBB}" srcOrd="2" destOrd="0" parTransId="{FF6D73BE-D429-4D41-BAC7-BCBE54296CE0}" sibTransId="{2B2B7B61-0E63-4DBC-A20D-C3F65D007B7A}"/>
    <dgm:cxn modelId="{CEA0D27B-72A8-418F-8D08-2A950C61BC42}" srcId="{C108BF33-E9E5-49A7-9B3F-EA7A30B2FB2B}" destId="{0906DDD0-AD45-4E14-B947-3348F876EDD9}" srcOrd="0" destOrd="0" parTransId="{47CAC41E-72F1-40DC-96E7-03D89972A3DD}" sibTransId="{224C77DF-3327-49AA-AEC0-2474A029E7B6}"/>
    <dgm:cxn modelId="{2AE97830-5F59-4DF8-9808-E835201E9A88}" type="presParOf" srcId="{4E41B902-38B8-4957-B394-BE136578F991}" destId="{16D18E24-929D-4FAC-A5C4-2455A5BB78A0}" srcOrd="0" destOrd="0" presId="urn:microsoft.com/office/officeart/2008/layout/HorizontalMultiLevelHierarchy"/>
    <dgm:cxn modelId="{D2CD848A-9475-41E1-AA29-60F95648EE79}" type="presParOf" srcId="{16D18E24-929D-4FAC-A5C4-2455A5BB78A0}" destId="{37FF9B51-A311-4BB1-86BE-BD3E22ADB0C8}" srcOrd="0" destOrd="0" presId="urn:microsoft.com/office/officeart/2008/layout/HorizontalMultiLevelHierarchy"/>
    <dgm:cxn modelId="{E2CC4945-FD23-499D-A4E8-8462673401D6}" type="presParOf" srcId="{16D18E24-929D-4FAC-A5C4-2455A5BB78A0}" destId="{CC3652FF-81FE-44F5-8781-B973656027BC}" srcOrd="1" destOrd="0" presId="urn:microsoft.com/office/officeart/2008/layout/HorizontalMultiLevelHierarchy"/>
    <dgm:cxn modelId="{3A25B290-DBCF-470D-A32B-46FF8E3A6310}" type="presParOf" srcId="{CC3652FF-81FE-44F5-8781-B973656027BC}" destId="{8E191253-E3FA-4073-8AA7-54C398D1A33A}" srcOrd="0" destOrd="0" presId="urn:microsoft.com/office/officeart/2008/layout/HorizontalMultiLevelHierarchy"/>
    <dgm:cxn modelId="{507117F0-A0A2-475E-BD06-806FC05BA92F}" type="presParOf" srcId="{8E191253-E3FA-4073-8AA7-54C398D1A33A}" destId="{DB4222F6-853E-4CAD-8647-E3470AFA3EC6}" srcOrd="0" destOrd="0" presId="urn:microsoft.com/office/officeart/2008/layout/HorizontalMultiLevelHierarchy"/>
    <dgm:cxn modelId="{93F1B3F1-99F0-4BFE-935E-5AE9E705A017}" type="presParOf" srcId="{CC3652FF-81FE-44F5-8781-B973656027BC}" destId="{E9598069-A3CE-4CDE-961B-D634339164E4}" srcOrd="1" destOrd="0" presId="urn:microsoft.com/office/officeart/2008/layout/HorizontalMultiLevelHierarchy"/>
    <dgm:cxn modelId="{BBA69EC4-ED88-4C95-A5BC-994561549BE0}" type="presParOf" srcId="{E9598069-A3CE-4CDE-961B-D634339164E4}" destId="{580A7E72-89A7-48D1-AC57-B37A0F10B6DB}" srcOrd="0" destOrd="0" presId="urn:microsoft.com/office/officeart/2008/layout/HorizontalMultiLevelHierarchy"/>
    <dgm:cxn modelId="{51E51890-7276-44DB-8763-4F26AE08F3EC}" type="presParOf" srcId="{E9598069-A3CE-4CDE-961B-D634339164E4}" destId="{34995DB5-74BF-4050-870C-F19C7AB8517E}" srcOrd="1" destOrd="0" presId="urn:microsoft.com/office/officeart/2008/layout/HorizontalMultiLevelHierarchy"/>
    <dgm:cxn modelId="{56894F06-EA49-4D62-BED8-FA22B1E5C702}" type="presParOf" srcId="{34995DB5-74BF-4050-870C-F19C7AB8517E}" destId="{369171D8-005F-4797-B43B-3061A8FAD98B}" srcOrd="0" destOrd="0" presId="urn:microsoft.com/office/officeart/2008/layout/HorizontalMultiLevelHierarchy"/>
    <dgm:cxn modelId="{DAD67D00-29E4-4407-B7E5-F2DA545D4D9A}" type="presParOf" srcId="{369171D8-005F-4797-B43B-3061A8FAD98B}" destId="{A8FA7D9A-A408-4515-8900-12812AD26088}" srcOrd="0" destOrd="0" presId="urn:microsoft.com/office/officeart/2008/layout/HorizontalMultiLevelHierarchy"/>
    <dgm:cxn modelId="{83867667-BA11-44F0-8AAE-763BDFD8E140}" type="presParOf" srcId="{34995DB5-74BF-4050-870C-F19C7AB8517E}" destId="{0FEC5412-5DF7-4EA0-9CC9-F7362A8F0A2F}" srcOrd="1" destOrd="0" presId="urn:microsoft.com/office/officeart/2008/layout/HorizontalMultiLevelHierarchy"/>
    <dgm:cxn modelId="{7574B92A-4E2F-4A7D-98C4-0900C54F2075}" type="presParOf" srcId="{0FEC5412-5DF7-4EA0-9CC9-F7362A8F0A2F}" destId="{EE065C3B-122C-4060-86A4-DE5F444F9A13}" srcOrd="0" destOrd="0" presId="urn:microsoft.com/office/officeart/2008/layout/HorizontalMultiLevelHierarchy"/>
    <dgm:cxn modelId="{7766C7ED-D9FF-45B4-8D92-CF4E6A37CF66}" type="presParOf" srcId="{0FEC5412-5DF7-4EA0-9CC9-F7362A8F0A2F}" destId="{2F1C566C-6FEF-4F54-91A3-CC7E51F5D76D}" srcOrd="1" destOrd="0" presId="urn:microsoft.com/office/officeart/2008/layout/HorizontalMultiLevelHierarchy"/>
    <dgm:cxn modelId="{ABB66741-9C88-4986-BC36-2FBC37DEA8E4}" type="presParOf" srcId="{34995DB5-74BF-4050-870C-F19C7AB8517E}" destId="{11766D4C-9BB1-41D1-B0FA-5C16242A4CB9}" srcOrd="2" destOrd="0" presId="urn:microsoft.com/office/officeart/2008/layout/HorizontalMultiLevelHierarchy"/>
    <dgm:cxn modelId="{C4DC453C-CCAD-4BA6-BFEE-86E4BD5B8CFD}" type="presParOf" srcId="{11766D4C-9BB1-41D1-B0FA-5C16242A4CB9}" destId="{4383570F-7CDD-4227-8818-AC8ACB43B601}" srcOrd="0" destOrd="0" presId="urn:microsoft.com/office/officeart/2008/layout/HorizontalMultiLevelHierarchy"/>
    <dgm:cxn modelId="{D48A6B67-D133-421D-BEF0-A2B47B8CA844}" type="presParOf" srcId="{34995DB5-74BF-4050-870C-F19C7AB8517E}" destId="{F1E399B9-DD17-4C73-BE5D-C0E359E21600}" srcOrd="3" destOrd="0" presId="urn:microsoft.com/office/officeart/2008/layout/HorizontalMultiLevelHierarchy"/>
    <dgm:cxn modelId="{49D42ED5-B2AF-4D5B-ACD2-E38D49F4A866}" type="presParOf" srcId="{F1E399B9-DD17-4C73-BE5D-C0E359E21600}" destId="{6A90C8B6-E299-46CC-9B21-E5C92B6A37BB}" srcOrd="0" destOrd="0" presId="urn:microsoft.com/office/officeart/2008/layout/HorizontalMultiLevelHierarchy"/>
    <dgm:cxn modelId="{D6B2D7CB-388D-47FC-8CC8-C3E24BDC5215}" type="presParOf" srcId="{F1E399B9-DD17-4C73-BE5D-C0E359E21600}" destId="{DED1E1E2-AD48-442C-A662-84F81F730DCA}" srcOrd="1" destOrd="0" presId="urn:microsoft.com/office/officeart/2008/layout/HorizontalMultiLevelHierarchy"/>
    <dgm:cxn modelId="{03F9642A-371E-4666-84CE-78C456BAD4E8}" type="presParOf" srcId="{34995DB5-74BF-4050-870C-F19C7AB8517E}" destId="{45100CBD-0DFF-4317-8E45-7D475DFE9762}" srcOrd="4" destOrd="0" presId="urn:microsoft.com/office/officeart/2008/layout/HorizontalMultiLevelHierarchy"/>
    <dgm:cxn modelId="{AFF4A1C4-DB32-4549-B7AC-2DF720B1F5DA}" type="presParOf" srcId="{45100CBD-0DFF-4317-8E45-7D475DFE9762}" destId="{67576AEE-E49B-4AA5-AFFE-9982526A24C4}" srcOrd="0" destOrd="0" presId="urn:microsoft.com/office/officeart/2008/layout/HorizontalMultiLevelHierarchy"/>
    <dgm:cxn modelId="{47183332-3A82-4E36-8A92-76F8E854964B}" type="presParOf" srcId="{34995DB5-74BF-4050-870C-F19C7AB8517E}" destId="{0F5565AA-71F9-4B2A-9052-7029489A8D5B}" srcOrd="5" destOrd="0" presId="urn:microsoft.com/office/officeart/2008/layout/HorizontalMultiLevelHierarchy"/>
    <dgm:cxn modelId="{A11698B1-E1A6-4829-BF48-CD13A194D4BE}" type="presParOf" srcId="{0F5565AA-71F9-4B2A-9052-7029489A8D5B}" destId="{77CCB599-2E7B-4E38-8B94-BFFD616A5D18}" srcOrd="0" destOrd="0" presId="urn:microsoft.com/office/officeart/2008/layout/HorizontalMultiLevelHierarchy"/>
    <dgm:cxn modelId="{1AD4E8E5-712C-4396-8E4E-907259319591}" type="presParOf" srcId="{0F5565AA-71F9-4B2A-9052-7029489A8D5B}" destId="{C9236489-5AE5-4F39-9CAB-AD125CFDA515}" srcOrd="1" destOrd="0" presId="urn:microsoft.com/office/officeart/2008/layout/HorizontalMultiLevelHierarchy"/>
    <dgm:cxn modelId="{1B6D6A6F-F168-4D56-9764-D6F91449B61C}" type="presParOf" srcId="{CC3652FF-81FE-44F5-8781-B973656027BC}" destId="{1A6D111B-4C97-47A7-A64D-6A05B47AEA86}" srcOrd="2" destOrd="0" presId="urn:microsoft.com/office/officeart/2008/layout/HorizontalMultiLevelHierarchy"/>
    <dgm:cxn modelId="{D6C01EAD-ADC9-4E20-89E8-DFFE2D11EC1E}" type="presParOf" srcId="{1A6D111B-4C97-47A7-A64D-6A05B47AEA86}" destId="{E15A3FF5-7D09-4236-9FAA-ACBD1B87EF06}" srcOrd="0" destOrd="0" presId="urn:microsoft.com/office/officeart/2008/layout/HorizontalMultiLevelHierarchy"/>
    <dgm:cxn modelId="{0DD29896-D328-4630-A9C7-A56F7F44DDFC}" type="presParOf" srcId="{CC3652FF-81FE-44F5-8781-B973656027BC}" destId="{16F0B96E-B9FC-4F93-9D83-2F4455296FF0}" srcOrd="3" destOrd="0" presId="urn:microsoft.com/office/officeart/2008/layout/HorizontalMultiLevelHierarchy"/>
    <dgm:cxn modelId="{7BA67A39-918B-433F-B08A-7A4A47380934}" type="presParOf" srcId="{16F0B96E-B9FC-4F93-9D83-2F4455296FF0}" destId="{F20A9993-E495-4576-A539-5F31BE6B8234}" srcOrd="0" destOrd="0" presId="urn:microsoft.com/office/officeart/2008/layout/HorizontalMultiLevelHierarchy"/>
    <dgm:cxn modelId="{9B4186DD-DD5C-4E8D-9780-4A4B432DC528}" type="presParOf" srcId="{16F0B96E-B9FC-4F93-9D83-2F4455296FF0}" destId="{284B0EF5-9181-4853-9E21-9FD40A124235}" srcOrd="1" destOrd="0" presId="urn:microsoft.com/office/officeart/2008/layout/HorizontalMultiLevelHierarchy"/>
    <dgm:cxn modelId="{33383D3B-61BD-4252-B6C3-858060A28FE6}" type="presParOf" srcId="{CC3652FF-81FE-44F5-8781-B973656027BC}" destId="{4575D1F5-4DBD-4E42-BB84-DFFEDA9625DF}" srcOrd="4" destOrd="0" presId="urn:microsoft.com/office/officeart/2008/layout/HorizontalMultiLevelHierarchy"/>
    <dgm:cxn modelId="{6FCB5C44-15EC-4245-8F06-D3600DED04A5}" type="presParOf" srcId="{4575D1F5-4DBD-4E42-BB84-DFFEDA9625DF}" destId="{6F860D1C-DA29-421F-8185-CF5A5AE01AB2}" srcOrd="0" destOrd="0" presId="urn:microsoft.com/office/officeart/2008/layout/HorizontalMultiLevelHierarchy"/>
    <dgm:cxn modelId="{CA36B02E-A00F-450C-A96D-CC824175AECD}" type="presParOf" srcId="{CC3652FF-81FE-44F5-8781-B973656027BC}" destId="{8943CE60-1ED1-431B-B24E-389639CB6CB3}" srcOrd="5" destOrd="0" presId="urn:microsoft.com/office/officeart/2008/layout/HorizontalMultiLevelHierarchy"/>
    <dgm:cxn modelId="{E1130377-40B5-43B7-ADA7-87501F93C1DB}" type="presParOf" srcId="{8943CE60-1ED1-431B-B24E-389639CB6CB3}" destId="{33C313FC-23FD-49AE-A233-C6AD0C80C11E}" srcOrd="0" destOrd="0" presId="urn:microsoft.com/office/officeart/2008/layout/HorizontalMultiLevelHierarchy"/>
    <dgm:cxn modelId="{EBF2337D-1677-4737-837C-7C58C960CF0E}" type="presParOf" srcId="{8943CE60-1ED1-431B-B24E-389639CB6CB3}" destId="{896F59EE-4E8B-40D0-81DB-59A14AC5BB08}" srcOrd="1" destOrd="0" presId="urn:microsoft.com/office/officeart/2008/layout/HorizontalMultiLevelHierarchy"/>
    <dgm:cxn modelId="{C407403F-7038-40A1-9CF6-F64053743C47}" type="presParOf" srcId="{CC3652FF-81FE-44F5-8781-B973656027BC}" destId="{7B3A461B-904B-4567-A3C1-F737CF0CB4D8}" srcOrd="6" destOrd="0" presId="urn:microsoft.com/office/officeart/2008/layout/HorizontalMultiLevelHierarchy"/>
    <dgm:cxn modelId="{DF6DD786-B8B3-4E20-91FD-F9403E85E349}" type="presParOf" srcId="{7B3A461B-904B-4567-A3C1-F737CF0CB4D8}" destId="{793CF327-82D3-4752-BBF6-10E34D9DB942}" srcOrd="0" destOrd="0" presId="urn:microsoft.com/office/officeart/2008/layout/HorizontalMultiLevelHierarchy"/>
    <dgm:cxn modelId="{37ECFFBD-D73B-4929-A028-D1A3219B699D}" type="presParOf" srcId="{CC3652FF-81FE-44F5-8781-B973656027BC}" destId="{64584D43-C45E-436D-BCAF-118157ECE582}" srcOrd="7" destOrd="0" presId="urn:microsoft.com/office/officeart/2008/layout/HorizontalMultiLevelHierarchy"/>
    <dgm:cxn modelId="{C69E5DA1-566E-4BC9-AFF5-D49A06D732DC}" type="presParOf" srcId="{64584D43-C45E-436D-BCAF-118157ECE582}" destId="{4BDB0D77-CA42-4D93-88C9-346D7BD73247}" srcOrd="0" destOrd="0" presId="urn:microsoft.com/office/officeart/2008/layout/HorizontalMultiLevelHierarchy"/>
    <dgm:cxn modelId="{2CD3AEE0-3C5F-4DB3-8562-84D443704E3A}" type="presParOf" srcId="{64584D43-C45E-436D-BCAF-118157ECE582}" destId="{2E85D6FB-A849-462C-85C9-6362DCAE6AA9}"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39799AD-BAB7-41F4-A4B4-6C888E6C5F4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E76796A9-3A74-407A-BC70-97DD3E37A7BD}">
      <dgm:prSet/>
      <dgm:spPr/>
      <dgm:t>
        <a:bodyPr/>
        <a:lstStyle/>
        <a:p>
          <a:pPr rtl="0"/>
          <a:r>
            <a:rPr lang="uk-UA" dirty="0" smtClean="0"/>
            <a:t>Кип’ятіння</a:t>
          </a:r>
          <a:r>
            <a:rPr lang="ru-RU" dirty="0" smtClean="0"/>
            <a:t> — простий, доступний і надійний спосіб знезараження предметів, які не псуються в киплячій воді. Більшість бактерій гинуть у киплячій воді або миттєво, або впродовж 30 хв. Кип’ятіння широко застосовується для знезараження посуду, білизни, рушників, халатів. </a:t>
          </a:r>
          <a:endParaRPr lang="uk-UA" dirty="0"/>
        </a:p>
      </dgm:t>
    </dgm:pt>
    <dgm:pt modelId="{4C2583E2-2F25-4321-95A0-C64E53856572}" type="parTrans" cxnId="{46F48829-4E40-46A3-B629-BB647BE69317}">
      <dgm:prSet/>
      <dgm:spPr/>
      <dgm:t>
        <a:bodyPr/>
        <a:lstStyle/>
        <a:p>
          <a:endParaRPr lang="ru-RU"/>
        </a:p>
      </dgm:t>
    </dgm:pt>
    <dgm:pt modelId="{FFC66967-6F9D-4B24-BFD7-17F64914AE13}" type="sibTrans" cxnId="{46F48829-4E40-46A3-B629-BB647BE69317}">
      <dgm:prSet/>
      <dgm:spPr/>
      <dgm:t>
        <a:bodyPr/>
        <a:lstStyle/>
        <a:p>
          <a:endParaRPr lang="ru-RU"/>
        </a:p>
      </dgm:t>
    </dgm:pt>
    <dgm:pt modelId="{4A778188-0444-4EEA-A795-605CE0C46198}">
      <dgm:prSet/>
      <dgm:spPr/>
      <dgm:t>
        <a:bodyPr/>
        <a:lstStyle/>
        <a:p>
          <a:pPr algn="just" rtl="0"/>
          <a:r>
            <a:rPr lang="ru-RU" dirty="0" smtClean="0">
              <a:latin typeface="Times New Roman" panose="02020603050405020304" pitchFamily="18" charset="0"/>
              <a:cs typeface="Times New Roman" panose="02020603050405020304" pitchFamily="18" charset="0"/>
            </a:rPr>
            <a:t>Д і я в о д я н о ї н а с и ч е н о ї п а р и під надмірним тиском здійснюється у паровому стерилізаторі при температурі 110 °C впродовж 20 хв.</a:t>
          </a:r>
          <a:endParaRPr lang="uk-UA" dirty="0">
            <a:latin typeface="Times New Roman" panose="02020603050405020304" pitchFamily="18" charset="0"/>
            <a:cs typeface="Times New Roman" panose="02020603050405020304" pitchFamily="18" charset="0"/>
          </a:endParaRPr>
        </a:p>
      </dgm:t>
    </dgm:pt>
    <dgm:pt modelId="{E6449F28-99EF-4014-AF11-A15A1E89F646}" type="parTrans" cxnId="{A91DA554-4794-492F-AEB0-0C9DA927C601}">
      <dgm:prSet/>
      <dgm:spPr/>
      <dgm:t>
        <a:bodyPr/>
        <a:lstStyle/>
        <a:p>
          <a:endParaRPr lang="ru-RU"/>
        </a:p>
      </dgm:t>
    </dgm:pt>
    <dgm:pt modelId="{071AD4D1-568C-4901-861D-6DA1C2ECE765}" type="sibTrans" cxnId="{A91DA554-4794-492F-AEB0-0C9DA927C601}">
      <dgm:prSet/>
      <dgm:spPr/>
      <dgm:t>
        <a:bodyPr/>
        <a:lstStyle/>
        <a:p>
          <a:endParaRPr lang="ru-RU"/>
        </a:p>
      </dgm:t>
    </dgm:pt>
    <dgm:pt modelId="{B69C0249-C401-4640-8017-9CFA40B7E899}">
      <dgm:prSet/>
      <dgm:spPr/>
      <dgm:t>
        <a:bodyPr/>
        <a:lstStyle/>
        <a:p>
          <a:pPr rtl="0"/>
          <a:r>
            <a:rPr lang="ru-RU" dirty="0" smtClean="0">
              <a:latin typeface="Times New Roman" panose="02020603050405020304" pitchFamily="18" charset="0"/>
              <a:cs typeface="Times New Roman" panose="02020603050405020304" pitchFamily="18" charset="0"/>
            </a:rPr>
            <a:t>Д і я с у х и м г а р я ч и м п о в і т р я м здійснюється у повітряному стерилізаторі при температурі 180 °C впродовж 60 хв. Нагрівання до високої температури призводить до загибелі всіх мікроорганізмів, у тому числі і спорових форм. </a:t>
          </a:r>
          <a:endParaRPr lang="uk-UA" dirty="0">
            <a:latin typeface="Times New Roman" panose="02020603050405020304" pitchFamily="18" charset="0"/>
            <a:cs typeface="Times New Roman" panose="02020603050405020304" pitchFamily="18" charset="0"/>
          </a:endParaRPr>
        </a:p>
      </dgm:t>
    </dgm:pt>
    <dgm:pt modelId="{DA5E667D-DF0A-4E5C-A9B0-AEF0B2054D04}" type="parTrans" cxnId="{C7AC8942-58F4-4F63-8220-05F34E0FEC9D}">
      <dgm:prSet/>
      <dgm:spPr/>
      <dgm:t>
        <a:bodyPr/>
        <a:lstStyle/>
        <a:p>
          <a:endParaRPr lang="ru-RU"/>
        </a:p>
      </dgm:t>
    </dgm:pt>
    <dgm:pt modelId="{0E00DE5C-A859-4C34-B761-25510A985AC5}" type="sibTrans" cxnId="{C7AC8942-58F4-4F63-8220-05F34E0FEC9D}">
      <dgm:prSet/>
      <dgm:spPr/>
      <dgm:t>
        <a:bodyPr/>
        <a:lstStyle/>
        <a:p>
          <a:endParaRPr lang="ru-RU"/>
        </a:p>
      </dgm:t>
    </dgm:pt>
    <dgm:pt modelId="{65563439-EE79-4E8C-9205-E511D4074C63}" type="pres">
      <dgm:prSet presAssocID="{339799AD-BAB7-41F4-A4B4-6C888E6C5F4E}" presName="linear" presStyleCnt="0">
        <dgm:presLayoutVars>
          <dgm:animLvl val="lvl"/>
          <dgm:resizeHandles val="exact"/>
        </dgm:presLayoutVars>
      </dgm:prSet>
      <dgm:spPr/>
      <dgm:t>
        <a:bodyPr/>
        <a:lstStyle/>
        <a:p>
          <a:endParaRPr lang="ru-RU"/>
        </a:p>
      </dgm:t>
    </dgm:pt>
    <dgm:pt modelId="{ADE44D9D-6741-41CB-AFD9-32D809CE078A}" type="pres">
      <dgm:prSet presAssocID="{E76796A9-3A74-407A-BC70-97DD3E37A7BD}" presName="parentText" presStyleLbl="node1" presStyleIdx="0" presStyleCnt="3">
        <dgm:presLayoutVars>
          <dgm:chMax val="0"/>
          <dgm:bulletEnabled val="1"/>
        </dgm:presLayoutVars>
      </dgm:prSet>
      <dgm:spPr/>
      <dgm:t>
        <a:bodyPr/>
        <a:lstStyle/>
        <a:p>
          <a:endParaRPr lang="ru-RU"/>
        </a:p>
      </dgm:t>
    </dgm:pt>
    <dgm:pt modelId="{4B7258F1-E82B-4E6D-9587-74E2BFD9DF18}" type="pres">
      <dgm:prSet presAssocID="{FFC66967-6F9D-4B24-BFD7-17F64914AE13}" presName="spacer" presStyleCnt="0"/>
      <dgm:spPr/>
    </dgm:pt>
    <dgm:pt modelId="{9F74504A-D6AA-4707-AB94-BD5200E7CE63}" type="pres">
      <dgm:prSet presAssocID="{4A778188-0444-4EEA-A795-605CE0C46198}" presName="parentText" presStyleLbl="node1" presStyleIdx="1" presStyleCnt="3">
        <dgm:presLayoutVars>
          <dgm:chMax val="0"/>
          <dgm:bulletEnabled val="1"/>
        </dgm:presLayoutVars>
      </dgm:prSet>
      <dgm:spPr/>
      <dgm:t>
        <a:bodyPr/>
        <a:lstStyle/>
        <a:p>
          <a:endParaRPr lang="ru-RU"/>
        </a:p>
      </dgm:t>
    </dgm:pt>
    <dgm:pt modelId="{3EF5E7CC-FC9C-4784-9697-1EBAE7D11C2E}" type="pres">
      <dgm:prSet presAssocID="{071AD4D1-568C-4901-861D-6DA1C2ECE765}" presName="spacer" presStyleCnt="0"/>
      <dgm:spPr/>
    </dgm:pt>
    <dgm:pt modelId="{41E497AF-AA9D-4E8A-8974-254FE4469C42}" type="pres">
      <dgm:prSet presAssocID="{B69C0249-C401-4640-8017-9CFA40B7E899}" presName="parentText" presStyleLbl="node1" presStyleIdx="2" presStyleCnt="3">
        <dgm:presLayoutVars>
          <dgm:chMax val="0"/>
          <dgm:bulletEnabled val="1"/>
        </dgm:presLayoutVars>
      </dgm:prSet>
      <dgm:spPr/>
      <dgm:t>
        <a:bodyPr/>
        <a:lstStyle/>
        <a:p>
          <a:endParaRPr lang="ru-RU"/>
        </a:p>
      </dgm:t>
    </dgm:pt>
  </dgm:ptLst>
  <dgm:cxnLst>
    <dgm:cxn modelId="{A91DA554-4794-492F-AEB0-0C9DA927C601}" srcId="{339799AD-BAB7-41F4-A4B4-6C888E6C5F4E}" destId="{4A778188-0444-4EEA-A795-605CE0C46198}" srcOrd="1" destOrd="0" parTransId="{E6449F28-99EF-4014-AF11-A15A1E89F646}" sibTransId="{071AD4D1-568C-4901-861D-6DA1C2ECE765}"/>
    <dgm:cxn modelId="{C7AC8942-58F4-4F63-8220-05F34E0FEC9D}" srcId="{339799AD-BAB7-41F4-A4B4-6C888E6C5F4E}" destId="{B69C0249-C401-4640-8017-9CFA40B7E899}" srcOrd="2" destOrd="0" parTransId="{DA5E667D-DF0A-4E5C-A9B0-AEF0B2054D04}" sibTransId="{0E00DE5C-A859-4C34-B761-25510A985AC5}"/>
    <dgm:cxn modelId="{4FFB594E-6E10-42C7-A427-D3D7FFE93588}" type="presOf" srcId="{339799AD-BAB7-41F4-A4B4-6C888E6C5F4E}" destId="{65563439-EE79-4E8C-9205-E511D4074C63}" srcOrd="0" destOrd="0" presId="urn:microsoft.com/office/officeart/2005/8/layout/vList2"/>
    <dgm:cxn modelId="{089D8356-9020-46D4-9083-2F21011F28B0}" type="presOf" srcId="{B69C0249-C401-4640-8017-9CFA40B7E899}" destId="{41E497AF-AA9D-4E8A-8974-254FE4469C42}" srcOrd="0" destOrd="0" presId="urn:microsoft.com/office/officeart/2005/8/layout/vList2"/>
    <dgm:cxn modelId="{7B6652A4-193F-4A42-9CA1-626D824FD9E0}" type="presOf" srcId="{E76796A9-3A74-407A-BC70-97DD3E37A7BD}" destId="{ADE44D9D-6741-41CB-AFD9-32D809CE078A}" srcOrd="0" destOrd="0" presId="urn:microsoft.com/office/officeart/2005/8/layout/vList2"/>
    <dgm:cxn modelId="{46F48829-4E40-46A3-B629-BB647BE69317}" srcId="{339799AD-BAB7-41F4-A4B4-6C888E6C5F4E}" destId="{E76796A9-3A74-407A-BC70-97DD3E37A7BD}" srcOrd="0" destOrd="0" parTransId="{4C2583E2-2F25-4321-95A0-C64E53856572}" sibTransId="{FFC66967-6F9D-4B24-BFD7-17F64914AE13}"/>
    <dgm:cxn modelId="{719CEC57-6417-4ABC-9508-965D6ED3198A}" type="presOf" srcId="{4A778188-0444-4EEA-A795-605CE0C46198}" destId="{9F74504A-D6AA-4707-AB94-BD5200E7CE63}" srcOrd="0" destOrd="0" presId="urn:microsoft.com/office/officeart/2005/8/layout/vList2"/>
    <dgm:cxn modelId="{7764DF75-3CE9-4B40-95FF-950F51A3D999}" type="presParOf" srcId="{65563439-EE79-4E8C-9205-E511D4074C63}" destId="{ADE44D9D-6741-41CB-AFD9-32D809CE078A}" srcOrd="0" destOrd="0" presId="urn:microsoft.com/office/officeart/2005/8/layout/vList2"/>
    <dgm:cxn modelId="{309B6C18-D641-4AAA-BBB9-8B90ED3F6D0E}" type="presParOf" srcId="{65563439-EE79-4E8C-9205-E511D4074C63}" destId="{4B7258F1-E82B-4E6D-9587-74E2BFD9DF18}" srcOrd="1" destOrd="0" presId="urn:microsoft.com/office/officeart/2005/8/layout/vList2"/>
    <dgm:cxn modelId="{EB75C1E7-93B3-47EB-87E8-AFB1425E2278}" type="presParOf" srcId="{65563439-EE79-4E8C-9205-E511D4074C63}" destId="{9F74504A-D6AA-4707-AB94-BD5200E7CE63}" srcOrd="2" destOrd="0" presId="urn:microsoft.com/office/officeart/2005/8/layout/vList2"/>
    <dgm:cxn modelId="{5AB71173-2EC4-45A1-90EE-6E603E7D739B}" type="presParOf" srcId="{65563439-EE79-4E8C-9205-E511D4074C63}" destId="{3EF5E7CC-FC9C-4784-9697-1EBAE7D11C2E}" srcOrd="3" destOrd="0" presId="urn:microsoft.com/office/officeart/2005/8/layout/vList2"/>
    <dgm:cxn modelId="{580D57BD-92B9-4D96-817F-928AA5124986}" type="presParOf" srcId="{65563439-EE79-4E8C-9205-E511D4074C63}" destId="{41E497AF-AA9D-4E8A-8974-254FE4469C4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1721CB-8D4A-4DCA-B32B-9C5728DE8C55}"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ru-RU"/>
        </a:p>
      </dgm:t>
    </dgm:pt>
    <dgm:pt modelId="{8EA7927F-209C-4338-BB13-AAAFEC7948F7}">
      <dgm:prSet/>
      <dgm:spPr/>
      <dgm:t>
        <a:bodyPr/>
        <a:lstStyle/>
        <a:p>
          <a:pPr rtl="0"/>
          <a:r>
            <a:rPr lang="uk-UA" smtClean="0"/>
            <a:t>Стерилізатори, які застосовують для теплової стерилізації, класифікують за:</a:t>
          </a:r>
          <a:endParaRPr lang="uk-UA"/>
        </a:p>
      </dgm:t>
    </dgm:pt>
    <dgm:pt modelId="{8CF78535-6A56-4E55-A693-E30BCD638448}" type="parTrans" cxnId="{64A27964-FC30-4EC2-91F4-5497530410E9}">
      <dgm:prSet/>
      <dgm:spPr/>
      <dgm:t>
        <a:bodyPr/>
        <a:lstStyle/>
        <a:p>
          <a:endParaRPr lang="ru-RU"/>
        </a:p>
      </dgm:t>
    </dgm:pt>
    <dgm:pt modelId="{B621FD28-67C7-4890-83B0-D9A6721F9F2F}" type="sibTrans" cxnId="{64A27964-FC30-4EC2-91F4-5497530410E9}">
      <dgm:prSet/>
      <dgm:spPr/>
      <dgm:t>
        <a:bodyPr/>
        <a:lstStyle/>
        <a:p>
          <a:endParaRPr lang="ru-RU"/>
        </a:p>
      </dgm:t>
    </dgm:pt>
    <dgm:pt modelId="{4FBAC556-A779-453B-9031-41D1581C3ED1}">
      <dgm:prSet/>
      <dgm:spPr/>
      <dgm:t>
        <a:bodyPr/>
        <a:lstStyle/>
        <a:p>
          <a:pPr rtl="0"/>
          <a:r>
            <a:rPr lang="uk-UA" b="1" dirty="0" smtClean="0">
              <a:solidFill>
                <a:schemeClr val="bg1"/>
              </a:solidFill>
            </a:rPr>
            <a:t>розташуванням стерилізаційної камери - горизонтальні та вертикальні;</a:t>
          </a:r>
          <a:endParaRPr lang="uk-UA" b="1" dirty="0">
            <a:solidFill>
              <a:schemeClr val="bg1"/>
            </a:solidFill>
          </a:endParaRPr>
        </a:p>
      </dgm:t>
    </dgm:pt>
    <dgm:pt modelId="{D8FEDC61-D35C-411A-9806-6E0DDBEDE2E7}" type="parTrans" cxnId="{E73A933A-70E8-4213-BBD1-1E2C5FE3908D}">
      <dgm:prSet/>
      <dgm:spPr/>
      <dgm:t>
        <a:bodyPr/>
        <a:lstStyle/>
        <a:p>
          <a:endParaRPr lang="ru-RU"/>
        </a:p>
      </dgm:t>
    </dgm:pt>
    <dgm:pt modelId="{03689677-2366-4553-8F82-562429BA3BF4}" type="sibTrans" cxnId="{E73A933A-70E8-4213-BBD1-1E2C5FE3908D}">
      <dgm:prSet/>
      <dgm:spPr/>
      <dgm:t>
        <a:bodyPr/>
        <a:lstStyle/>
        <a:p>
          <a:endParaRPr lang="ru-RU"/>
        </a:p>
      </dgm:t>
    </dgm:pt>
    <dgm:pt modelId="{C90B601A-9F85-41C8-8F32-C47537E3FFCF}">
      <dgm:prSet/>
      <dgm:spPr/>
      <dgm:t>
        <a:bodyPr/>
        <a:lstStyle/>
        <a:p>
          <a:pPr rtl="0"/>
          <a:r>
            <a:rPr lang="uk-UA" b="1" dirty="0" smtClean="0">
              <a:solidFill>
                <a:schemeClr val="bg1"/>
              </a:solidFill>
            </a:rPr>
            <a:t>формою стерилізаційної камери- </a:t>
          </a:r>
          <a:endParaRPr lang="uk-UA" b="1" dirty="0">
            <a:solidFill>
              <a:schemeClr val="bg1"/>
            </a:solidFill>
          </a:endParaRPr>
        </a:p>
      </dgm:t>
    </dgm:pt>
    <dgm:pt modelId="{162101D8-6D10-4697-8C6F-5A8A855943E1}" type="parTrans" cxnId="{3D6DD002-CDFD-4B72-BDC0-A05239DFED67}">
      <dgm:prSet/>
      <dgm:spPr/>
      <dgm:t>
        <a:bodyPr/>
        <a:lstStyle/>
        <a:p>
          <a:endParaRPr lang="ru-RU"/>
        </a:p>
      </dgm:t>
    </dgm:pt>
    <dgm:pt modelId="{376A4665-1DDF-4D49-830D-75139B937C21}" type="sibTrans" cxnId="{3D6DD002-CDFD-4B72-BDC0-A05239DFED67}">
      <dgm:prSet/>
      <dgm:spPr/>
      <dgm:t>
        <a:bodyPr/>
        <a:lstStyle/>
        <a:p>
          <a:endParaRPr lang="ru-RU"/>
        </a:p>
      </dgm:t>
    </dgm:pt>
    <dgm:pt modelId="{A746AC43-419D-4500-A947-99D5D50F677B}">
      <dgm:prSet/>
      <dgm:spPr/>
      <dgm:t>
        <a:bodyPr/>
        <a:lstStyle/>
        <a:p>
          <a:pPr rtl="0"/>
          <a:r>
            <a:rPr lang="uk-UA" b="1" dirty="0" smtClean="0">
              <a:solidFill>
                <a:schemeClr val="bg1"/>
              </a:solidFill>
            </a:rPr>
            <a:t>круглі та прямокутні;</a:t>
          </a:r>
          <a:endParaRPr lang="uk-UA" b="1" dirty="0">
            <a:solidFill>
              <a:schemeClr val="bg1"/>
            </a:solidFill>
          </a:endParaRPr>
        </a:p>
      </dgm:t>
    </dgm:pt>
    <dgm:pt modelId="{70B9FC14-CC87-47C4-89D6-0EA1DF3078C2}" type="parTrans" cxnId="{87FA8F9E-B5E3-4CB1-87BB-CEC521CB028B}">
      <dgm:prSet/>
      <dgm:spPr/>
      <dgm:t>
        <a:bodyPr/>
        <a:lstStyle/>
        <a:p>
          <a:endParaRPr lang="ru-RU"/>
        </a:p>
      </dgm:t>
    </dgm:pt>
    <dgm:pt modelId="{008244F5-18A8-4E67-B3A9-FFA542C9177A}" type="sibTrans" cxnId="{87FA8F9E-B5E3-4CB1-87BB-CEC521CB028B}">
      <dgm:prSet/>
      <dgm:spPr/>
      <dgm:t>
        <a:bodyPr/>
        <a:lstStyle/>
        <a:p>
          <a:endParaRPr lang="ru-RU"/>
        </a:p>
      </dgm:t>
    </dgm:pt>
    <dgm:pt modelId="{CAB9956A-3E37-4373-8854-9DDBFC392F6A}">
      <dgm:prSet/>
      <dgm:spPr/>
      <dgm:t>
        <a:bodyPr/>
        <a:lstStyle/>
        <a:p>
          <a:pPr rtl="0"/>
          <a:r>
            <a:rPr lang="uk-UA" b="1" dirty="0" smtClean="0">
              <a:solidFill>
                <a:schemeClr val="bg1"/>
              </a:solidFill>
            </a:rPr>
            <a:t>умовами експлуатації - однобічні та двобічні;</a:t>
          </a:r>
          <a:endParaRPr lang="uk-UA" b="1" dirty="0">
            <a:solidFill>
              <a:schemeClr val="bg1"/>
            </a:solidFill>
          </a:endParaRPr>
        </a:p>
      </dgm:t>
    </dgm:pt>
    <dgm:pt modelId="{5E29FE39-5C45-42BF-A37B-7EA6949A4725}" type="parTrans" cxnId="{5953D715-B82E-49F4-AD3A-2A1FFB5EF4A5}">
      <dgm:prSet/>
      <dgm:spPr/>
      <dgm:t>
        <a:bodyPr/>
        <a:lstStyle/>
        <a:p>
          <a:endParaRPr lang="ru-RU"/>
        </a:p>
      </dgm:t>
    </dgm:pt>
    <dgm:pt modelId="{9260CC1C-02C5-4923-A883-E6B6E140B742}" type="sibTrans" cxnId="{5953D715-B82E-49F4-AD3A-2A1FFB5EF4A5}">
      <dgm:prSet/>
      <dgm:spPr/>
      <dgm:t>
        <a:bodyPr/>
        <a:lstStyle/>
        <a:p>
          <a:endParaRPr lang="ru-RU"/>
        </a:p>
      </dgm:t>
    </dgm:pt>
    <dgm:pt modelId="{0B09B402-5F71-431D-8659-566C845590DD}">
      <dgm:prSet/>
      <dgm:spPr/>
      <dgm:t>
        <a:bodyPr/>
        <a:lstStyle/>
        <a:p>
          <a:pPr rtl="0"/>
          <a:r>
            <a:rPr lang="uk-UA" b="1" dirty="0" smtClean="0">
              <a:solidFill>
                <a:schemeClr val="bg1"/>
              </a:solidFill>
            </a:rPr>
            <a:t>стерилізуючим агентом - парові газові та повітряні;</a:t>
          </a:r>
          <a:endParaRPr lang="uk-UA" b="1" dirty="0">
            <a:solidFill>
              <a:schemeClr val="bg1"/>
            </a:solidFill>
          </a:endParaRPr>
        </a:p>
      </dgm:t>
    </dgm:pt>
    <dgm:pt modelId="{44899C34-241E-4EB0-99C9-C0609D45540E}" type="parTrans" cxnId="{8A001A48-51D9-4BD2-A695-D7A0C9AD5231}">
      <dgm:prSet/>
      <dgm:spPr/>
      <dgm:t>
        <a:bodyPr/>
        <a:lstStyle/>
        <a:p>
          <a:endParaRPr lang="ru-RU"/>
        </a:p>
      </dgm:t>
    </dgm:pt>
    <dgm:pt modelId="{ECF5FB2A-3B87-46ED-B461-96F28C8FCF45}" type="sibTrans" cxnId="{8A001A48-51D9-4BD2-A695-D7A0C9AD5231}">
      <dgm:prSet/>
      <dgm:spPr/>
      <dgm:t>
        <a:bodyPr/>
        <a:lstStyle/>
        <a:p>
          <a:endParaRPr lang="ru-RU"/>
        </a:p>
      </dgm:t>
    </dgm:pt>
    <dgm:pt modelId="{A6BAA0E0-7049-4A74-90C7-DF0EC7D034E7}">
      <dgm:prSet/>
      <dgm:spPr/>
      <dgm:t>
        <a:bodyPr/>
        <a:lstStyle/>
        <a:p>
          <a:pPr rtl="0"/>
          <a:r>
            <a:rPr lang="uk-UA" b="1" dirty="0" smtClean="0">
              <a:solidFill>
                <a:schemeClr val="bg1"/>
              </a:solidFill>
            </a:rPr>
            <a:t>джерелом паропостачання;</a:t>
          </a:r>
          <a:endParaRPr lang="uk-UA" b="1" dirty="0">
            <a:solidFill>
              <a:schemeClr val="bg1"/>
            </a:solidFill>
          </a:endParaRPr>
        </a:p>
      </dgm:t>
    </dgm:pt>
    <dgm:pt modelId="{4E6823D5-CF51-4854-BBEE-FDF5D95609EF}" type="parTrans" cxnId="{F0F6CB48-7B1C-46AF-8C4B-C5EC24156CD7}">
      <dgm:prSet/>
      <dgm:spPr/>
      <dgm:t>
        <a:bodyPr/>
        <a:lstStyle/>
        <a:p>
          <a:endParaRPr lang="ru-RU"/>
        </a:p>
      </dgm:t>
    </dgm:pt>
    <dgm:pt modelId="{62C326DA-21E8-48FB-A317-6E7D8DEB9448}" type="sibTrans" cxnId="{F0F6CB48-7B1C-46AF-8C4B-C5EC24156CD7}">
      <dgm:prSet/>
      <dgm:spPr/>
      <dgm:t>
        <a:bodyPr/>
        <a:lstStyle/>
        <a:p>
          <a:endParaRPr lang="ru-RU"/>
        </a:p>
      </dgm:t>
    </dgm:pt>
    <dgm:pt modelId="{BE77F2CB-DFF9-40BE-82DD-90B17CD322C5}">
      <dgm:prSet/>
      <dgm:spPr/>
      <dgm:t>
        <a:bodyPr/>
        <a:lstStyle/>
        <a:p>
          <a:pPr rtl="0"/>
          <a:r>
            <a:rPr lang="uk-UA" b="1" smtClean="0">
              <a:solidFill>
                <a:schemeClr val="bg1"/>
              </a:solidFill>
            </a:rPr>
            <a:t>способом підігріву;</a:t>
          </a:r>
          <a:endParaRPr lang="uk-UA" b="1">
            <a:solidFill>
              <a:schemeClr val="bg1"/>
            </a:solidFill>
          </a:endParaRPr>
        </a:p>
      </dgm:t>
    </dgm:pt>
    <dgm:pt modelId="{B5902575-F80B-476C-8E86-94AFA53A3840}" type="parTrans" cxnId="{067FA32C-7795-4041-8273-FC6653439177}">
      <dgm:prSet/>
      <dgm:spPr/>
      <dgm:t>
        <a:bodyPr/>
        <a:lstStyle/>
        <a:p>
          <a:endParaRPr lang="ru-RU"/>
        </a:p>
      </dgm:t>
    </dgm:pt>
    <dgm:pt modelId="{8164D84C-247E-43A4-8B65-3D5FF8DC6C7C}" type="sibTrans" cxnId="{067FA32C-7795-4041-8273-FC6653439177}">
      <dgm:prSet/>
      <dgm:spPr/>
      <dgm:t>
        <a:bodyPr/>
        <a:lstStyle/>
        <a:p>
          <a:endParaRPr lang="ru-RU"/>
        </a:p>
      </dgm:t>
    </dgm:pt>
    <dgm:pt modelId="{4470619B-B907-43A6-B6AE-5C4F0669C00D}">
      <dgm:prSet/>
      <dgm:spPr/>
      <dgm:t>
        <a:bodyPr/>
        <a:lstStyle/>
        <a:p>
          <a:pPr rtl="0"/>
          <a:r>
            <a:rPr lang="uk-UA" b="1" dirty="0" smtClean="0">
              <a:solidFill>
                <a:schemeClr val="bg1"/>
              </a:solidFill>
            </a:rPr>
            <a:t>способом отримання пари.</a:t>
          </a:r>
          <a:endParaRPr lang="uk-UA" b="1" dirty="0">
            <a:solidFill>
              <a:schemeClr val="bg1"/>
            </a:solidFill>
          </a:endParaRPr>
        </a:p>
      </dgm:t>
    </dgm:pt>
    <dgm:pt modelId="{18262F48-A12F-41F9-A042-E520A31211BF}" type="parTrans" cxnId="{E6F9B7C6-BD57-4EAB-BAFF-48F9ADBCA8E1}">
      <dgm:prSet/>
      <dgm:spPr/>
      <dgm:t>
        <a:bodyPr/>
        <a:lstStyle/>
        <a:p>
          <a:endParaRPr lang="ru-RU"/>
        </a:p>
      </dgm:t>
    </dgm:pt>
    <dgm:pt modelId="{02445C3E-028A-4D89-969C-4A500E03E276}" type="sibTrans" cxnId="{E6F9B7C6-BD57-4EAB-BAFF-48F9ADBCA8E1}">
      <dgm:prSet/>
      <dgm:spPr/>
      <dgm:t>
        <a:bodyPr/>
        <a:lstStyle/>
        <a:p>
          <a:endParaRPr lang="ru-RU"/>
        </a:p>
      </dgm:t>
    </dgm:pt>
    <dgm:pt modelId="{7668337F-BF52-4D0F-BCCD-D5D53F0A01E2}" type="pres">
      <dgm:prSet presAssocID="{081721CB-8D4A-4DCA-B32B-9C5728DE8C55}" presName="diagram" presStyleCnt="0">
        <dgm:presLayoutVars>
          <dgm:dir/>
          <dgm:resizeHandles val="exact"/>
        </dgm:presLayoutVars>
      </dgm:prSet>
      <dgm:spPr/>
      <dgm:t>
        <a:bodyPr/>
        <a:lstStyle/>
        <a:p>
          <a:endParaRPr lang="ru-RU"/>
        </a:p>
      </dgm:t>
    </dgm:pt>
    <dgm:pt modelId="{ED7EEE13-AF67-435C-9354-013C0B45EAB1}" type="pres">
      <dgm:prSet presAssocID="{8EA7927F-209C-4338-BB13-AAAFEC7948F7}" presName="node" presStyleLbl="node1" presStyleIdx="0" presStyleCnt="1">
        <dgm:presLayoutVars>
          <dgm:bulletEnabled val="1"/>
        </dgm:presLayoutVars>
      </dgm:prSet>
      <dgm:spPr/>
      <dgm:t>
        <a:bodyPr/>
        <a:lstStyle/>
        <a:p>
          <a:endParaRPr lang="ru-RU"/>
        </a:p>
      </dgm:t>
    </dgm:pt>
  </dgm:ptLst>
  <dgm:cxnLst>
    <dgm:cxn modelId="{067FA32C-7795-4041-8273-FC6653439177}" srcId="{8EA7927F-209C-4338-BB13-AAAFEC7948F7}" destId="{BE77F2CB-DFF9-40BE-82DD-90B17CD322C5}" srcOrd="6" destOrd="0" parTransId="{B5902575-F80B-476C-8E86-94AFA53A3840}" sibTransId="{8164D84C-247E-43A4-8B65-3D5FF8DC6C7C}"/>
    <dgm:cxn modelId="{F0F6CB48-7B1C-46AF-8C4B-C5EC24156CD7}" srcId="{8EA7927F-209C-4338-BB13-AAAFEC7948F7}" destId="{A6BAA0E0-7049-4A74-90C7-DF0EC7D034E7}" srcOrd="5" destOrd="0" parTransId="{4E6823D5-CF51-4854-BBEE-FDF5D95609EF}" sibTransId="{62C326DA-21E8-48FB-A317-6E7D8DEB9448}"/>
    <dgm:cxn modelId="{3CCEB14E-5C5D-4C31-B62B-9A34328C05D5}" type="presOf" srcId="{8EA7927F-209C-4338-BB13-AAAFEC7948F7}" destId="{ED7EEE13-AF67-435C-9354-013C0B45EAB1}" srcOrd="0" destOrd="0" presId="urn:microsoft.com/office/officeart/2005/8/layout/default"/>
    <dgm:cxn modelId="{8A001A48-51D9-4BD2-A695-D7A0C9AD5231}" srcId="{8EA7927F-209C-4338-BB13-AAAFEC7948F7}" destId="{0B09B402-5F71-431D-8659-566C845590DD}" srcOrd="4" destOrd="0" parTransId="{44899C34-241E-4EB0-99C9-C0609D45540E}" sibTransId="{ECF5FB2A-3B87-46ED-B461-96F28C8FCF45}"/>
    <dgm:cxn modelId="{64A27964-FC30-4EC2-91F4-5497530410E9}" srcId="{081721CB-8D4A-4DCA-B32B-9C5728DE8C55}" destId="{8EA7927F-209C-4338-BB13-AAAFEC7948F7}" srcOrd="0" destOrd="0" parTransId="{8CF78535-6A56-4E55-A693-E30BCD638448}" sibTransId="{B621FD28-67C7-4890-83B0-D9A6721F9F2F}"/>
    <dgm:cxn modelId="{1082D104-9AD5-4E2C-B828-B98EDCB5DA33}" type="presOf" srcId="{CAB9956A-3E37-4373-8854-9DDBFC392F6A}" destId="{ED7EEE13-AF67-435C-9354-013C0B45EAB1}" srcOrd="0" destOrd="4" presId="urn:microsoft.com/office/officeart/2005/8/layout/default"/>
    <dgm:cxn modelId="{3D6DD002-CDFD-4B72-BDC0-A05239DFED67}" srcId="{8EA7927F-209C-4338-BB13-AAAFEC7948F7}" destId="{C90B601A-9F85-41C8-8F32-C47537E3FFCF}" srcOrd="1" destOrd="0" parTransId="{162101D8-6D10-4697-8C6F-5A8A855943E1}" sibTransId="{376A4665-1DDF-4D49-830D-75139B937C21}"/>
    <dgm:cxn modelId="{30E3198B-A470-44D4-8101-80776C1A7E1A}" type="presOf" srcId="{4470619B-B907-43A6-B6AE-5C4F0669C00D}" destId="{ED7EEE13-AF67-435C-9354-013C0B45EAB1}" srcOrd="0" destOrd="8" presId="urn:microsoft.com/office/officeart/2005/8/layout/default"/>
    <dgm:cxn modelId="{0DA82D25-783A-4323-9C32-9A4EDA890ADD}" type="presOf" srcId="{A746AC43-419D-4500-A947-99D5D50F677B}" destId="{ED7EEE13-AF67-435C-9354-013C0B45EAB1}" srcOrd="0" destOrd="3" presId="urn:microsoft.com/office/officeart/2005/8/layout/default"/>
    <dgm:cxn modelId="{6F632AFC-7388-4664-81AC-BE19C0CD747A}" type="presOf" srcId="{C90B601A-9F85-41C8-8F32-C47537E3FFCF}" destId="{ED7EEE13-AF67-435C-9354-013C0B45EAB1}" srcOrd="0" destOrd="2" presId="urn:microsoft.com/office/officeart/2005/8/layout/default"/>
    <dgm:cxn modelId="{87FA8F9E-B5E3-4CB1-87BB-CEC521CB028B}" srcId="{8EA7927F-209C-4338-BB13-AAAFEC7948F7}" destId="{A746AC43-419D-4500-A947-99D5D50F677B}" srcOrd="2" destOrd="0" parTransId="{70B9FC14-CC87-47C4-89D6-0EA1DF3078C2}" sibTransId="{008244F5-18A8-4E67-B3A9-FFA542C9177A}"/>
    <dgm:cxn modelId="{11829A97-C7E0-438F-9D1C-AB6AB7723794}" type="presOf" srcId="{081721CB-8D4A-4DCA-B32B-9C5728DE8C55}" destId="{7668337F-BF52-4D0F-BCCD-D5D53F0A01E2}" srcOrd="0" destOrd="0" presId="urn:microsoft.com/office/officeart/2005/8/layout/default"/>
    <dgm:cxn modelId="{29DE8A87-466B-4AC4-8F0B-413F00D0965F}" type="presOf" srcId="{A6BAA0E0-7049-4A74-90C7-DF0EC7D034E7}" destId="{ED7EEE13-AF67-435C-9354-013C0B45EAB1}" srcOrd="0" destOrd="6" presId="urn:microsoft.com/office/officeart/2005/8/layout/default"/>
    <dgm:cxn modelId="{E6F9B7C6-BD57-4EAB-BAFF-48F9ADBCA8E1}" srcId="{8EA7927F-209C-4338-BB13-AAAFEC7948F7}" destId="{4470619B-B907-43A6-B6AE-5C4F0669C00D}" srcOrd="7" destOrd="0" parTransId="{18262F48-A12F-41F9-A042-E520A31211BF}" sibTransId="{02445C3E-028A-4D89-969C-4A500E03E276}"/>
    <dgm:cxn modelId="{5953D715-B82E-49F4-AD3A-2A1FFB5EF4A5}" srcId="{8EA7927F-209C-4338-BB13-AAAFEC7948F7}" destId="{CAB9956A-3E37-4373-8854-9DDBFC392F6A}" srcOrd="3" destOrd="0" parTransId="{5E29FE39-5C45-42BF-A37B-7EA6949A4725}" sibTransId="{9260CC1C-02C5-4923-A883-E6B6E140B742}"/>
    <dgm:cxn modelId="{7540BC5D-17AF-47AA-9818-CF46046E7A59}" type="presOf" srcId="{0B09B402-5F71-431D-8659-566C845590DD}" destId="{ED7EEE13-AF67-435C-9354-013C0B45EAB1}" srcOrd="0" destOrd="5" presId="urn:microsoft.com/office/officeart/2005/8/layout/default"/>
    <dgm:cxn modelId="{3C0E7CDE-87E4-44E1-B767-256266A2AEFC}" type="presOf" srcId="{4FBAC556-A779-453B-9031-41D1581C3ED1}" destId="{ED7EEE13-AF67-435C-9354-013C0B45EAB1}" srcOrd="0" destOrd="1" presId="urn:microsoft.com/office/officeart/2005/8/layout/default"/>
    <dgm:cxn modelId="{592ECD5A-16C5-4E92-AD89-A7C9FB21D00D}" type="presOf" srcId="{BE77F2CB-DFF9-40BE-82DD-90B17CD322C5}" destId="{ED7EEE13-AF67-435C-9354-013C0B45EAB1}" srcOrd="0" destOrd="7" presId="urn:microsoft.com/office/officeart/2005/8/layout/default"/>
    <dgm:cxn modelId="{E73A933A-70E8-4213-BBD1-1E2C5FE3908D}" srcId="{8EA7927F-209C-4338-BB13-AAAFEC7948F7}" destId="{4FBAC556-A779-453B-9031-41D1581C3ED1}" srcOrd="0" destOrd="0" parTransId="{D8FEDC61-D35C-411A-9806-6E0DDBEDE2E7}" sibTransId="{03689677-2366-4553-8F82-562429BA3BF4}"/>
    <dgm:cxn modelId="{BED48B78-861A-46A6-9235-22E5270ABBCC}" type="presParOf" srcId="{7668337F-BF52-4D0F-BCCD-D5D53F0A01E2}" destId="{ED7EEE13-AF67-435C-9354-013C0B45EAB1}"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DAE0FC-4077-4C03-855B-1F7990704E0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FE6AFEBF-011F-43C8-BF9F-E1DFF396AE0C}">
      <dgm:prSet/>
      <dgm:spPr/>
      <dgm:t>
        <a:bodyPr/>
        <a:lstStyle/>
        <a:p>
          <a:pPr rtl="0"/>
          <a:r>
            <a:rPr lang="uk-UA" smtClean="0"/>
            <a:t>Класифікація хімічних дезінфекційних засобів </a:t>
          </a:r>
          <a:endParaRPr lang="uk-UA"/>
        </a:p>
      </dgm:t>
    </dgm:pt>
    <dgm:pt modelId="{20EBC3F5-F584-4AF6-8100-96BFACABA35C}" type="parTrans" cxnId="{DD508C37-8992-4768-A2A1-4A9EF9D1C705}">
      <dgm:prSet/>
      <dgm:spPr/>
      <dgm:t>
        <a:bodyPr/>
        <a:lstStyle/>
        <a:p>
          <a:endParaRPr lang="ru-RU"/>
        </a:p>
      </dgm:t>
    </dgm:pt>
    <dgm:pt modelId="{C93146F7-C084-4316-9E4E-97D564C856E1}" type="sibTrans" cxnId="{DD508C37-8992-4768-A2A1-4A9EF9D1C705}">
      <dgm:prSet/>
      <dgm:spPr/>
      <dgm:t>
        <a:bodyPr/>
        <a:lstStyle/>
        <a:p>
          <a:endParaRPr lang="ru-RU"/>
        </a:p>
      </dgm:t>
    </dgm:pt>
    <dgm:pt modelId="{6E8F770E-43CA-4322-A167-2BD59ED6E3A5}">
      <dgm:prSet/>
      <dgm:spPr/>
      <dgm:t>
        <a:bodyPr/>
        <a:lstStyle/>
        <a:p>
          <a:pPr rtl="0"/>
          <a:r>
            <a:rPr lang="uk-UA" smtClean="0"/>
            <a:t>засоби м’якої дезінфекціі (застосовують для дезінфекції шкіри, хірургічних інструментів, незначно забрудненої білизни);</a:t>
          </a:r>
          <a:endParaRPr lang="uk-UA"/>
        </a:p>
      </dgm:t>
    </dgm:pt>
    <dgm:pt modelId="{BB3D5BFE-D657-4D5A-95E2-1637A9ECC91A}" type="parTrans" cxnId="{747E0121-51A6-4BFE-A2C3-E759848A92C7}">
      <dgm:prSet/>
      <dgm:spPr/>
      <dgm:t>
        <a:bodyPr/>
        <a:lstStyle/>
        <a:p>
          <a:endParaRPr lang="ru-RU"/>
        </a:p>
      </dgm:t>
    </dgm:pt>
    <dgm:pt modelId="{3E4C75EE-1716-484B-901D-4038B3B66E2A}" type="sibTrans" cxnId="{747E0121-51A6-4BFE-A2C3-E759848A92C7}">
      <dgm:prSet/>
      <dgm:spPr/>
      <dgm:t>
        <a:bodyPr/>
        <a:lstStyle/>
        <a:p>
          <a:endParaRPr lang="ru-RU"/>
        </a:p>
      </dgm:t>
    </dgm:pt>
    <dgm:pt modelId="{6AF20CFD-6D0F-41E9-A3E1-5410A15F4CB5}">
      <dgm:prSet/>
      <dgm:spPr/>
      <dgm:t>
        <a:bodyPr/>
        <a:lstStyle/>
        <a:p>
          <a:pPr rtl="0"/>
          <a:r>
            <a:rPr lang="uk-UA" smtClean="0"/>
            <a:t>засоби потужної дезінфекції (для обробки дуже забруднених матеріалів, вуличного взуття, меблів, туалетів, предметів догляду за хворими);</a:t>
          </a:r>
          <a:endParaRPr lang="uk-UA"/>
        </a:p>
      </dgm:t>
    </dgm:pt>
    <dgm:pt modelId="{C09AC978-A3ED-4C9A-A6CF-E146DEF719E2}" type="parTrans" cxnId="{9428A322-0BB4-4C02-82AF-A39985240BD3}">
      <dgm:prSet/>
      <dgm:spPr/>
      <dgm:t>
        <a:bodyPr/>
        <a:lstStyle/>
        <a:p>
          <a:endParaRPr lang="ru-RU"/>
        </a:p>
      </dgm:t>
    </dgm:pt>
    <dgm:pt modelId="{45E8FEBA-ACA6-4BDF-806B-D93D17B3860D}" type="sibTrans" cxnId="{9428A322-0BB4-4C02-82AF-A39985240BD3}">
      <dgm:prSet/>
      <dgm:spPr/>
      <dgm:t>
        <a:bodyPr/>
        <a:lstStyle/>
        <a:p>
          <a:endParaRPr lang="ru-RU"/>
        </a:p>
      </dgm:t>
    </dgm:pt>
    <dgm:pt modelId="{909219CD-B537-456E-B6CF-B619A36BD5D3}">
      <dgm:prSet/>
      <dgm:spPr/>
      <dgm:t>
        <a:bodyPr/>
        <a:lstStyle/>
        <a:p>
          <a:pPr rtl="0"/>
          <a:r>
            <a:rPr lang="uk-UA" smtClean="0"/>
            <a:t>засоби для хімічної дезінфекції повітря закритих приміщень, поверхні меблів, апаратури, освітлювальних приладів</a:t>
          </a:r>
          <a:endParaRPr lang="uk-UA"/>
        </a:p>
      </dgm:t>
    </dgm:pt>
    <dgm:pt modelId="{0657850D-DDA6-47A8-97A1-0F7D349AE2E9}" type="parTrans" cxnId="{6A65B05E-8707-400A-8AEB-05C4D83C8F18}">
      <dgm:prSet/>
      <dgm:spPr/>
      <dgm:t>
        <a:bodyPr/>
        <a:lstStyle/>
        <a:p>
          <a:endParaRPr lang="ru-RU"/>
        </a:p>
      </dgm:t>
    </dgm:pt>
    <dgm:pt modelId="{AF555179-667B-4AD4-A618-18C5EA405E3C}" type="sibTrans" cxnId="{6A65B05E-8707-400A-8AEB-05C4D83C8F18}">
      <dgm:prSet/>
      <dgm:spPr/>
      <dgm:t>
        <a:bodyPr/>
        <a:lstStyle/>
        <a:p>
          <a:endParaRPr lang="ru-RU"/>
        </a:p>
      </dgm:t>
    </dgm:pt>
    <dgm:pt modelId="{9BD6C231-F10B-4994-87F9-087480825716}" type="pres">
      <dgm:prSet presAssocID="{99DAE0FC-4077-4C03-855B-1F7990704E09}" presName="linear" presStyleCnt="0">
        <dgm:presLayoutVars>
          <dgm:animLvl val="lvl"/>
          <dgm:resizeHandles val="exact"/>
        </dgm:presLayoutVars>
      </dgm:prSet>
      <dgm:spPr/>
      <dgm:t>
        <a:bodyPr/>
        <a:lstStyle/>
        <a:p>
          <a:endParaRPr lang="ru-RU"/>
        </a:p>
      </dgm:t>
    </dgm:pt>
    <dgm:pt modelId="{730F6862-5636-44D1-BFBB-C8BFD14D8D75}" type="pres">
      <dgm:prSet presAssocID="{FE6AFEBF-011F-43C8-BF9F-E1DFF396AE0C}" presName="parentText" presStyleLbl="node1" presStyleIdx="0" presStyleCnt="4">
        <dgm:presLayoutVars>
          <dgm:chMax val="0"/>
          <dgm:bulletEnabled val="1"/>
        </dgm:presLayoutVars>
      </dgm:prSet>
      <dgm:spPr/>
      <dgm:t>
        <a:bodyPr/>
        <a:lstStyle/>
        <a:p>
          <a:endParaRPr lang="ru-RU"/>
        </a:p>
      </dgm:t>
    </dgm:pt>
    <dgm:pt modelId="{90D31513-6865-477E-B9BD-18D9C98DFE8A}" type="pres">
      <dgm:prSet presAssocID="{C93146F7-C084-4316-9E4E-97D564C856E1}" presName="spacer" presStyleCnt="0"/>
      <dgm:spPr/>
    </dgm:pt>
    <dgm:pt modelId="{20169777-BEBF-4069-B518-EFF794AB21FD}" type="pres">
      <dgm:prSet presAssocID="{6E8F770E-43CA-4322-A167-2BD59ED6E3A5}" presName="parentText" presStyleLbl="node1" presStyleIdx="1" presStyleCnt="4">
        <dgm:presLayoutVars>
          <dgm:chMax val="0"/>
          <dgm:bulletEnabled val="1"/>
        </dgm:presLayoutVars>
      </dgm:prSet>
      <dgm:spPr/>
      <dgm:t>
        <a:bodyPr/>
        <a:lstStyle/>
        <a:p>
          <a:endParaRPr lang="ru-RU"/>
        </a:p>
      </dgm:t>
    </dgm:pt>
    <dgm:pt modelId="{13E2CC76-BD42-4C14-A462-E563B787DA02}" type="pres">
      <dgm:prSet presAssocID="{3E4C75EE-1716-484B-901D-4038B3B66E2A}" presName="spacer" presStyleCnt="0"/>
      <dgm:spPr/>
    </dgm:pt>
    <dgm:pt modelId="{173F1D3A-AD4F-482B-A833-594B964F295F}" type="pres">
      <dgm:prSet presAssocID="{6AF20CFD-6D0F-41E9-A3E1-5410A15F4CB5}" presName="parentText" presStyleLbl="node1" presStyleIdx="2" presStyleCnt="4">
        <dgm:presLayoutVars>
          <dgm:chMax val="0"/>
          <dgm:bulletEnabled val="1"/>
        </dgm:presLayoutVars>
      </dgm:prSet>
      <dgm:spPr/>
      <dgm:t>
        <a:bodyPr/>
        <a:lstStyle/>
        <a:p>
          <a:endParaRPr lang="ru-RU"/>
        </a:p>
      </dgm:t>
    </dgm:pt>
    <dgm:pt modelId="{6C5CE70E-13A7-4D38-86B3-9451AECA500F}" type="pres">
      <dgm:prSet presAssocID="{45E8FEBA-ACA6-4BDF-806B-D93D17B3860D}" presName="spacer" presStyleCnt="0"/>
      <dgm:spPr/>
    </dgm:pt>
    <dgm:pt modelId="{AFDE6AAA-D6BA-40C5-BBE1-E84D92A79C8E}" type="pres">
      <dgm:prSet presAssocID="{909219CD-B537-456E-B6CF-B619A36BD5D3}" presName="parentText" presStyleLbl="node1" presStyleIdx="3" presStyleCnt="4">
        <dgm:presLayoutVars>
          <dgm:chMax val="0"/>
          <dgm:bulletEnabled val="1"/>
        </dgm:presLayoutVars>
      </dgm:prSet>
      <dgm:spPr/>
      <dgm:t>
        <a:bodyPr/>
        <a:lstStyle/>
        <a:p>
          <a:endParaRPr lang="ru-RU"/>
        </a:p>
      </dgm:t>
    </dgm:pt>
  </dgm:ptLst>
  <dgm:cxnLst>
    <dgm:cxn modelId="{6A65B05E-8707-400A-8AEB-05C4D83C8F18}" srcId="{99DAE0FC-4077-4C03-855B-1F7990704E09}" destId="{909219CD-B537-456E-B6CF-B619A36BD5D3}" srcOrd="3" destOrd="0" parTransId="{0657850D-DDA6-47A8-97A1-0F7D349AE2E9}" sibTransId="{AF555179-667B-4AD4-A618-18C5EA405E3C}"/>
    <dgm:cxn modelId="{57445577-D5E0-4A78-9F1E-00CC181D05AC}" type="presOf" srcId="{99DAE0FC-4077-4C03-855B-1F7990704E09}" destId="{9BD6C231-F10B-4994-87F9-087480825716}" srcOrd="0" destOrd="0" presId="urn:microsoft.com/office/officeart/2005/8/layout/vList2"/>
    <dgm:cxn modelId="{DD508C37-8992-4768-A2A1-4A9EF9D1C705}" srcId="{99DAE0FC-4077-4C03-855B-1F7990704E09}" destId="{FE6AFEBF-011F-43C8-BF9F-E1DFF396AE0C}" srcOrd="0" destOrd="0" parTransId="{20EBC3F5-F584-4AF6-8100-96BFACABA35C}" sibTransId="{C93146F7-C084-4316-9E4E-97D564C856E1}"/>
    <dgm:cxn modelId="{5B378C7C-6533-4510-8C36-95F1FC29473B}" type="presOf" srcId="{909219CD-B537-456E-B6CF-B619A36BD5D3}" destId="{AFDE6AAA-D6BA-40C5-BBE1-E84D92A79C8E}" srcOrd="0" destOrd="0" presId="urn:microsoft.com/office/officeart/2005/8/layout/vList2"/>
    <dgm:cxn modelId="{E6EFF640-9F00-40F7-A1AF-F4ACA0767088}" type="presOf" srcId="{6E8F770E-43CA-4322-A167-2BD59ED6E3A5}" destId="{20169777-BEBF-4069-B518-EFF794AB21FD}" srcOrd="0" destOrd="0" presId="urn:microsoft.com/office/officeart/2005/8/layout/vList2"/>
    <dgm:cxn modelId="{056BA338-0409-43CE-B3CF-51D7A22C1F0B}" type="presOf" srcId="{FE6AFEBF-011F-43C8-BF9F-E1DFF396AE0C}" destId="{730F6862-5636-44D1-BFBB-C8BFD14D8D75}" srcOrd="0" destOrd="0" presId="urn:microsoft.com/office/officeart/2005/8/layout/vList2"/>
    <dgm:cxn modelId="{70DCD57E-03D5-4122-BA92-C10798061907}" type="presOf" srcId="{6AF20CFD-6D0F-41E9-A3E1-5410A15F4CB5}" destId="{173F1D3A-AD4F-482B-A833-594B964F295F}" srcOrd="0" destOrd="0" presId="urn:microsoft.com/office/officeart/2005/8/layout/vList2"/>
    <dgm:cxn modelId="{747E0121-51A6-4BFE-A2C3-E759848A92C7}" srcId="{99DAE0FC-4077-4C03-855B-1F7990704E09}" destId="{6E8F770E-43CA-4322-A167-2BD59ED6E3A5}" srcOrd="1" destOrd="0" parTransId="{BB3D5BFE-D657-4D5A-95E2-1637A9ECC91A}" sibTransId="{3E4C75EE-1716-484B-901D-4038B3B66E2A}"/>
    <dgm:cxn modelId="{9428A322-0BB4-4C02-82AF-A39985240BD3}" srcId="{99DAE0FC-4077-4C03-855B-1F7990704E09}" destId="{6AF20CFD-6D0F-41E9-A3E1-5410A15F4CB5}" srcOrd="2" destOrd="0" parTransId="{C09AC978-A3ED-4C9A-A6CF-E146DEF719E2}" sibTransId="{45E8FEBA-ACA6-4BDF-806B-D93D17B3860D}"/>
    <dgm:cxn modelId="{27289270-F49C-40D1-A9FB-84F26899BEE2}" type="presParOf" srcId="{9BD6C231-F10B-4994-87F9-087480825716}" destId="{730F6862-5636-44D1-BFBB-C8BFD14D8D75}" srcOrd="0" destOrd="0" presId="urn:microsoft.com/office/officeart/2005/8/layout/vList2"/>
    <dgm:cxn modelId="{F7454394-2E90-48E8-9F2F-393FB0C82AEB}" type="presParOf" srcId="{9BD6C231-F10B-4994-87F9-087480825716}" destId="{90D31513-6865-477E-B9BD-18D9C98DFE8A}" srcOrd="1" destOrd="0" presId="urn:microsoft.com/office/officeart/2005/8/layout/vList2"/>
    <dgm:cxn modelId="{C0B5895B-39B1-456C-8BA6-364760ACF2D7}" type="presParOf" srcId="{9BD6C231-F10B-4994-87F9-087480825716}" destId="{20169777-BEBF-4069-B518-EFF794AB21FD}" srcOrd="2" destOrd="0" presId="urn:microsoft.com/office/officeart/2005/8/layout/vList2"/>
    <dgm:cxn modelId="{C88469F7-9D91-4191-9411-ABB2FF2B0624}" type="presParOf" srcId="{9BD6C231-F10B-4994-87F9-087480825716}" destId="{13E2CC76-BD42-4C14-A462-E563B787DA02}" srcOrd="3" destOrd="0" presId="urn:microsoft.com/office/officeart/2005/8/layout/vList2"/>
    <dgm:cxn modelId="{58C5C290-04E6-421D-B046-84486006BD5C}" type="presParOf" srcId="{9BD6C231-F10B-4994-87F9-087480825716}" destId="{173F1D3A-AD4F-482B-A833-594B964F295F}" srcOrd="4" destOrd="0" presId="urn:microsoft.com/office/officeart/2005/8/layout/vList2"/>
    <dgm:cxn modelId="{078EC837-DC3B-460C-86ED-F95A006E7650}" type="presParOf" srcId="{9BD6C231-F10B-4994-87F9-087480825716}" destId="{6C5CE70E-13A7-4D38-86B3-9451AECA500F}" srcOrd="5" destOrd="0" presId="urn:microsoft.com/office/officeart/2005/8/layout/vList2"/>
    <dgm:cxn modelId="{FF6CFD5F-5EED-4857-9916-98519DCD761D}" type="presParOf" srcId="{9BD6C231-F10B-4994-87F9-087480825716}" destId="{AFDE6AAA-D6BA-40C5-BBE1-E84D92A79C8E}"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B2AEFCC-BB2A-4E32-B7C0-1F396A721AC6}" type="doc">
      <dgm:prSet loTypeId="urn:microsoft.com/office/officeart/2005/8/layout/process5" loCatId="process" qsTypeId="urn:microsoft.com/office/officeart/2005/8/quickstyle/3d3" qsCatId="3D" csTypeId="urn:microsoft.com/office/officeart/2005/8/colors/accent1_2" csCatId="accent1"/>
      <dgm:spPr/>
      <dgm:t>
        <a:bodyPr/>
        <a:lstStyle/>
        <a:p>
          <a:endParaRPr lang="ru-RU"/>
        </a:p>
      </dgm:t>
    </dgm:pt>
    <dgm:pt modelId="{9E8ECE2E-0773-4997-B871-C2075AD6A7E9}">
      <dgm:prSet/>
      <dgm:spPr/>
      <dgm:t>
        <a:bodyPr/>
        <a:lstStyle/>
        <a:p>
          <a:pPr rtl="0"/>
          <a:r>
            <a:rPr lang="uk-UA" dirty="0" smtClean="0"/>
            <a:t>Галоїдовмісні;</a:t>
          </a:r>
          <a:endParaRPr lang="uk-UA" dirty="0"/>
        </a:p>
      </dgm:t>
    </dgm:pt>
    <dgm:pt modelId="{156861B0-8F13-4917-ACEE-7145229BD436}" type="parTrans" cxnId="{182EB891-96F6-4E8C-BA00-4756803D9895}">
      <dgm:prSet/>
      <dgm:spPr/>
      <dgm:t>
        <a:bodyPr/>
        <a:lstStyle/>
        <a:p>
          <a:endParaRPr lang="ru-RU"/>
        </a:p>
      </dgm:t>
    </dgm:pt>
    <dgm:pt modelId="{916823EB-0BD0-4896-9D10-B622E99873F0}" type="sibTrans" cxnId="{182EB891-96F6-4E8C-BA00-4756803D9895}">
      <dgm:prSet/>
      <dgm:spPr/>
      <dgm:t>
        <a:bodyPr/>
        <a:lstStyle/>
        <a:p>
          <a:endParaRPr lang="ru-RU"/>
        </a:p>
      </dgm:t>
    </dgm:pt>
    <dgm:pt modelId="{04848648-D3C3-4D0C-AABB-156AFEC089A6}">
      <dgm:prSet/>
      <dgm:spPr/>
      <dgm:t>
        <a:bodyPr/>
        <a:lstStyle/>
        <a:p>
          <a:pPr rtl="0"/>
          <a:r>
            <a:rPr lang="uk-UA" smtClean="0"/>
            <a:t>Кисневмісні;</a:t>
          </a:r>
          <a:endParaRPr lang="uk-UA"/>
        </a:p>
      </dgm:t>
    </dgm:pt>
    <dgm:pt modelId="{D8439A40-03F5-486D-AA3D-6243A1E8E349}" type="parTrans" cxnId="{47F76FE2-A40D-463D-AEA4-07EF806285E2}">
      <dgm:prSet/>
      <dgm:spPr/>
      <dgm:t>
        <a:bodyPr/>
        <a:lstStyle/>
        <a:p>
          <a:endParaRPr lang="ru-RU"/>
        </a:p>
      </dgm:t>
    </dgm:pt>
    <dgm:pt modelId="{A923946A-AA57-4E8C-8E7E-67AB99B4C9B3}" type="sibTrans" cxnId="{47F76FE2-A40D-463D-AEA4-07EF806285E2}">
      <dgm:prSet/>
      <dgm:spPr/>
      <dgm:t>
        <a:bodyPr/>
        <a:lstStyle/>
        <a:p>
          <a:endParaRPr lang="ru-RU"/>
        </a:p>
      </dgm:t>
    </dgm:pt>
    <dgm:pt modelId="{69CC209A-D92E-4B2F-B483-FD7AFA5DE6DD}">
      <dgm:prSet/>
      <dgm:spPr/>
      <dgm:t>
        <a:bodyPr/>
        <a:lstStyle/>
        <a:p>
          <a:pPr rtl="0"/>
          <a:r>
            <a:rPr lang="uk-UA" smtClean="0"/>
            <a:t>Альдегідсвмісні;</a:t>
          </a:r>
          <a:endParaRPr lang="uk-UA"/>
        </a:p>
      </dgm:t>
    </dgm:pt>
    <dgm:pt modelId="{78E58BD6-AE8E-42BA-873F-BA54608BC962}" type="parTrans" cxnId="{FF0668F4-F1BC-47E5-BDEE-57D9DBB1848D}">
      <dgm:prSet/>
      <dgm:spPr/>
      <dgm:t>
        <a:bodyPr/>
        <a:lstStyle/>
        <a:p>
          <a:endParaRPr lang="ru-RU"/>
        </a:p>
      </dgm:t>
    </dgm:pt>
    <dgm:pt modelId="{06463C93-73A9-41B0-A49B-919D76255D2C}" type="sibTrans" cxnId="{FF0668F4-F1BC-47E5-BDEE-57D9DBB1848D}">
      <dgm:prSet/>
      <dgm:spPr/>
      <dgm:t>
        <a:bodyPr/>
        <a:lstStyle/>
        <a:p>
          <a:endParaRPr lang="ru-RU"/>
        </a:p>
      </dgm:t>
    </dgm:pt>
    <dgm:pt modelId="{C23FAB5F-ACB1-4658-9DEE-1B221E52C601}">
      <dgm:prSet/>
      <dgm:spPr/>
      <dgm:t>
        <a:bodyPr/>
        <a:lstStyle/>
        <a:p>
          <a:pPr rtl="0"/>
          <a:r>
            <a:rPr lang="uk-UA" dirty="0" smtClean="0"/>
            <a:t>Гуанідинвмісні;</a:t>
          </a:r>
          <a:endParaRPr lang="uk-UA" dirty="0"/>
        </a:p>
      </dgm:t>
    </dgm:pt>
    <dgm:pt modelId="{6DF4D35F-A71E-4362-8155-D6C0F5E3FE99}" type="parTrans" cxnId="{0816F102-F696-45EB-9ECC-C5A96F0ACDBE}">
      <dgm:prSet/>
      <dgm:spPr/>
      <dgm:t>
        <a:bodyPr/>
        <a:lstStyle/>
        <a:p>
          <a:endParaRPr lang="ru-RU"/>
        </a:p>
      </dgm:t>
    </dgm:pt>
    <dgm:pt modelId="{F65E6E52-4692-4932-A3A5-676E744D421A}" type="sibTrans" cxnId="{0816F102-F696-45EB-9ECC-C5A96F0ACDBE}">
      <dgm:prSet/>
      <dgm:spPr/>
      <dgm:t>
        <a:bodyPr/>
        <a:lstStyle/>
        <a:p>
          <a:endParaRPr lang="ru-RU"/>
        </a:p>
      </dgm:t>
    </dgm:pt>
    <dgm:pt modelId="{F2A627F0-9844-4BFD-AF53-DD5D82304836}">
      <dgm:prSet/>
      <dgm:spPr/>
      <dgm:t>
        <a:bodyPr/>
        <a:lstStyle/>
        <a:p>
          <a:pPr rtl="0"/>
          <a:r>
            <a:rPr lang="uk-UA" smtClean="0"/>
            <a:t>Спиртвмісні;</a:t>
          </a:r>
          <a:endParaRPr lang="uk-UA"/>
        </a:p>
      </dgm:t>
    </dgm:pt>
    <dgm:pt modelId="{2DCBB021-411F-4640-B177-B68DA40BE3EA}" type="parTrans" cxnId="{83512B60-EC09-47CE-BC6C-235552CEB115}">
      <dgm:prSet/>
      <dgm:spPr/>
      <dgm:t>
        <a:bodyPr/>
        <a:lstStyle/>
        <a:p>
          <a:endParaRPr lang="ru-RU"/>
        </a:p>
      </dgm:t>
    </dgm:pt>
    <dgm:pt modelId="{B3AA5B4A-7E7C-4381-9457-40BF7C6CB776}" type="sibTrans" cxnId="{83512B60-EC09-47CE-BC6C-235552CEB115}">
      <dgm:prSet/>
      <dgm:spPr/>
      <dgm:t>
        <a:bodyPr/>
        <a:lstStyle/>
        <a:p>
          <a:endParaRPr lang="ru-RU"/>
        </a:p>
      </dgm:t>
    </dgm:pt>
    <dgm:pt modelId="{41D68623-7209-4CDE-839C-A031C67A091B}">
      <dgm:prSet/>
      <dgm:spPr/>
      <dgm:t>
        <a:bodyPr/>
        <a:lstStyle/>
        <a:p>
          <a:pPr rtl="0"/>
          <a:r>
            <a:rPr lang="uk-UA" smtClean="0"/>
            <a:t>Фенолвмісні;</a:t>
          </a:r>
          <a:endParaRPr lang="uk-UA"/>
        </a:p>
      </dgm:t>
    </dgm:pt>
    <dgm:pt modelId="{24FA3151-2312-4E7D-9F0A-2F5296619414}" type="parTrans" cxnId="{14828719-7013-44E5-98B4-36DE72F522A5}">
      <dgm:prSet/>
      <dgm:spPr/>
      <dgm:t>
        <a:bodyPr/>
        <a:lstStyle/>
        <a:p>
          <a:endParaRPr lang="ru-RU"/>
        </a:p>
      </dgm:t>
    </dgm:pt>
    <dgm:pt modelId="{A752B7E4-3EA4-448B-A087-C8D0BB5D965A}" type="sibTrans" cxnId="{14828719-7013-44E5-98B4-36DE72F522A5}">
      <dgm:prSet/>
      <dgm:spPr/>
      <dgm:t>
        <a:bodyPr/>
        <a:lstStyle/>
        <a:p>
          <a:endParaRPr lang="ru-RU"/>
        </a:p>
      </dgm:t>
    </dgm:pt>
    <dgm:pt modelId="{DAE3853E-A8F2-409B-B798-A3D34FE7FF74}">
      <dgm:prSet/>
      <dgm:spPr/>
      <dgm:t>
        <a:bodyPr/>
        <a:lstStyle/>
        <a:p>
          <a:pPr rtl="0"/>
          <a:r>
            <a:rPr lang="uk-UA" smtClean="0"/>
            <a:t>На основі кислот (для дезінфекції використовуються неорганічні і органічні кислоти. Неорганічні кислоти мають сильніший і ширший спектр антимікробної дії, ніж органічні кислоти).</a:t>
          </a:r>
          <a:endParaRPr lang="uk-UA"/>
        </a:p>
      </dgm:t>
    </dgm:pt>
    <dgm:pt modelId="{861EDC2F-1712-47AD-A2DA-0093C1AD9272}" type="parTrans" cxnId="{C2B4AFBF-EF18-4B85-860C-751D3083BF63}">
      <dgm:prSet/>
      <dgm:spPr/>
      <dgm:t>
        <a:bodyPr/>
        <a:lstStyle/>
        <a:p>
          <a:endParaRPr lang="ru-RU"/>
        </a:p>
      </dgm:t>
    </dgm:pt>
    <dgm:pt modelId="{FB126D9B-FC46-441F-A250-F8FBF57399AE}" type="sibTrans" cxnId="{C2B4AFBF-EF18-4B85-860C-751D3083BF63}">
      <dgm:prSet/>
      <dgm:spPr/>
      <dgm:t>
        <a:bodyPr/>
        <a:lstStyle/>
        <a:p>
          <a:endParaRPr lang="ru-RU"/>
        </a:p>
      </dgm:t>
    </dgm:pt>
    <dgm:pt modelId="{9EED744C-CB68-4B2E-B530-4966E76425A5}" type="pres">
      <dgm:prSet presAssocID="{EB2AEFCC-BB2A-4E32-B7C0-1F396A721AC6}" presName="diagram" presStyleCnt="0">
        <dgm:presLayoutVars>
          <dgm:dir/>
          <dgm:resizeHandles val="exact"/>
        </dgm:presLayoutVars>
      </dgm:prSet>
      <dgm:spPr/>
      <dgm:t>
        <a:bodyPr/>
        <a:lstStyle/>
        <a:p>
          <a:endParaRPr lang="ru-RU"/>
        </a:p>
      </dgm:t>
    </dgm:pt>
    <dgm:pt modelId="{C4BB76D3-6E87-4D48-B52E-39D8AB90FE04}" type="pres">
      <dgm:prSet presAssocID="{9E8ECE2E-0773-4997-B871-C2075AD6A7E9}" presName="node" presStyleLbl="node1" presStyleIdx="0" presStyleCnt="7">
        <dgm:presLayoutVars>
          <dgm:bulletEnabled val="1"/>
        </dgm:presLayoutVars>
      </dgm:prSet>
      <dgm:spPr/>
      <dgm:t>
        <a:bodyPr/>
        <a:lstStyle/>
        <a:p>
          <a:endParaRPr lang="ru-RU"/>
        </a:p>
      </dgm:t>
    </dgm:pt>
    <dgm:pt modelId="{85C3A7E9-11B7-43BA-9121-7074BF3029B4}" type="pres">
      <dgm:prSet presAssocID="{916823EB-0BD0-4896-9D10-B622E99873F0}" presName="sibTrans" presStyleLbl="sibTrans2D1" presStyleIdx="0" presStyleCnt="6"/>
      <dgm:spPr/>
      <dgm:t>
        <a:bodyPr/>
        <a:lstStyle/>
        <a:p>
          <a:endParaRPr lang="ru-RU"/>
        </a:p>
      </dgm:t>
    </dgm:pt>
    <dgm:pt modelId="{DA458B5B-DCBA-4A2F-B861-72A970F2A3B7}" type="pres">
      <dgm:prSet presAssocID="{916823EB-0BD0-4896-9D10-B622E99873F0}" presName="connectorText" presStyleLbl="sibTrans2D1" presStyleIdx="0" presStyleCnt="6"/>
      <dgm:spPr/>
      <dgm:t>
        <a:bodyPr/>
        <a:lstStyle/>
        <a:p>
          <a:endParaRPr lang="ru-RU"/>
        </a:p>
      </dgm:t>
    </dgm:pt>
    <dgm:pt modelId="{D0E4BE10-93CE-4BF9-9D72-BB69AF6146B7}" type="pres">
      <dgm:prSet presAssocID="{04848648-D3C3-4D0C-AABB-156AFEC089A6}" presName="node" presStyleLbl="node1" presStyleIdx="1" presStyleCnt="7">
        <dgm:presLayoutVars>
          <dgm:bulletEnabled val="1"/>
        </dgm:presLayoutVars>
      </dgm:prSet>
      <dgm:spPr/>
      <dgm:t>
        <a:bodyPr/>
        <a:lstStyle/>
        <a:p>
          <a:endParaRPr lang="ru-RU"/>
        </a:p>
      </dgm:t>
    </dgm:pt>
    <dgm:pt modelId="{EC3DAA0D-6D40-4F5A-941F-7C96C6DFDBF2}" type="pres">
      <dgm:prSet presAssocID="{A923946A-AA57-4E8C-8E7E-67AB99B4C9B3}" presName="sibTrans" presStyleLbl="sibTrans2D1" presStyleIdx="1" presStyleCnt="6"/>
      <dgm:spPr/>
      <dgm:t>
        <a:bodyPr/>
        <a:lstStyle/>
        <a:p>
          <a:endParaRPr lang="ru-RU"/>
        </a:p>
      </dgm:t>
    </dgm:pt>
    <dgm:pt modelId="{C7EBBEC8-2C24-415F-B266-F33FEB33E496}" type="pres">
      <dgm:prSet presAssocID="{A923946A-AA57-4E8C-8E7E-67AB99B4C9B3}" presName="connectorText" presStyleLbl="sibTrans2D1" presStyleIdx="1" presStyleCnt="6"/>
      <dgm:spPr/>
      <dgm:t>
        <a:bodyPr/>
        <a:lstStyle/>
        <a:p>
          <a:endParaRPr lang="ru-RU"/>
        </a:p>
      </dgm:t>
    </dgm:pt>
    <dgm:pt modelId="{6C774BEC-D291-42DB-A33B-3A263006C760}" type="pres">
      <dgm:prSet presAssocID="{69CC209A-D92E-4B2F-B483-FD7AFA5DE6DD}" presName="node" presStyleLbl="node1" presStyleIdx="2" presStyleCnt="7">
        <dgm:presLayoutVars>
          <dgm:bulletEnabled val="1"/>
        </dgm:presLayoutVars>
      </dgm:prSet>
      <dgm:spPr/>
      <dgm:t>
        <a:bodyPr/>
        <a:lstStyle/>
        <a:p>
          <a:endParaRPr lang="ru-RU"/>
        </a:p>
      </dgm:t>
    </dgm:pt>
    <dgm:pt modelId="{06B063E5-003B-49F2-BA21-1D04ADFCA963}" type="pres">
      <dgm:prSet presAssocID="{06463C93-73A9-41B0-A49B-919D76255D2C}" presName="sibTrans" presStyleLbl="sibTrans2D1" presStyleIdx="2" presStyleCnt="6"/>
      <dgm:spPr/>
      <dgm:t>
        <a:bodyPr/>
        <a:lstStyle/>
        <a:p>
          <a:endParaRPr lang="ru-RU"/>
        </a:p>
      </dgm:t>
    </dgm:pt>
    <dgm:pt modelId="{60D7910F-BC97-4C0D-915C-77CC0E301F40}" type="pres">
      <dgm:prSet presAssocID="{06463C93-73A9-41B0-A49B-919D76255D2C}" presName="connectorText" presStyleLbl="sibTrans2D1" presStyleIdx="2" presStyleCnt="6"/>
      <dgm:spPr/>
      <dgm:t>
        <a:bodyPr/>
        <a:lstStyle/>
        <a:p>
          <a:endParaRPr lang="ru-RU"/>
        </a:p>
      </dgm:t>
    </dgm:pt>
    <dgm:pt modelId="{B1DCCA3F-F680-4362-8A96-BADE6718F205}" type="pres">
      <dgm:prSet presAssocID="{C23FAB5F-ACB1-4658-9DEE-1B221E52C601}" presName="node" presStyleLbl="node1" presStyleIdx="3" presStyleCnt="7">
        <dgm:presLayoutVars>
          <dgm:bulletEnabled val="1"/>
        </dgm:presLayoutVars>
      </dgm:prSet>
      <dgm:spPr/>
      <dgm:t>
        <a:bodyPr/>
        <a:lstStyle/>
        <a:p>
          <a:endParaRPr lang="ru-RU"/>
        </a:p>
      </dgm:t>
    </dgm:pt>
    <dgm:pt modelId="{1D2D4EBF-6623-4B38-ABFC-90EDF4129FF0}" type="pres">
      <dgm:prSet presAssocID="{F65E6E52-4692-4932-A3A5-676E744D421A}" presName="sibTrans" presStyleLbl="sibTrans2D1" presStyleIdx="3" presStyleCnt="6"/>
      <dgm:spPr/>
      <dgm:t>
        <a:bodyPr/>
        <a:lstStyle/>
        <a:p>
          <a:endParaRPr lang="ru-RU"/>
        </a:p>
      </dgm:t>
    </dgm:pt>
    <dgm:pt modelId="{FFCB46A2-EB12-4619-BAE8-8B406365601C}" type="pres">
      <dgm:prSet presAssocID="{F65E6E52-4692-4932-A3A5-676E744D421A}" presName="connectorText" presStyleLbl="sibTrans2D1" presStyleIdx="3" presStyleCnt="6"/>
      <dgm:spPr/>
      <dgm:t>
        <a:bodyPr/>
        <a:lstStyle/>
        <a:p>
          <a:endParaRPr lang="ru-RU"/>
        </a:p>
      </dgm:t>
    </dgm:pt>
    <dgm:pt modelId="{5FDDF669-CF4E-4333-A269-4065A6521F1C}" type="pres">
      <dgm:prSet presAssocID="{F2A627F0-9844-4BFD-AF53-DD5D82304836}" presName="node" presStyleLbl="node1" presStyleIdx="4" presStyleCnt="7">
        <dgm:presLayoutVars>
          <dgm:bulletEnabled val="1"/>
        </dgm:presLayoutVars>
      </dgm:prSet>
      <dgm:spPr/>
      <dgm:t>
        <a:bodyPr/>
        <a:lstStyle/>
        <a:p>
          <a:endParaRPr lang="ru-RU"/>
        </a:p>
      </dgm:t>
    </dgm:pt>
    <dgm:pt modelId="{1428071C-F849-4444-8CF1-AF8A3EBF9443}" type="pres">
      <dgm:prSet presAssocID="{B3AA5B4A-7E7C-4381-9457-40BF7C6CB776}" presName="sibTrans" presStyleLbl="sibTrans2D1" presStyleIdx="4" presStyleCnt="6"/>
      <dgm:spPr/>
      <dgm:t>
        <a:bodyPr/>
        <a:lstStyle/>
        <a:p>
          <a:endParaRPr lang="ru-RU"/>
        </a:p>
      </dgm:t>
    </dgm:pt>
    <dgm:pt modelId="{B28CAAA8-69F8-4AB0-B52F-7417A0AB2675}" type="pres">
      <dgm:prSet presAssocID="{B3AA5B4A-7E7C-4381-9457-40BF7C6CB776}" presName="connectorText" presStyleLbl="sibTrans2D1" presStyleIdx="4" presStyleCnt="6"/>
      <dgm:spPr/>
      <dgm:t>
        <a:bodyPr/>
        <a:lstStyle/>
        <a:p>
          <a:endParaRPr lang="ru-RU"/>
        </a:p>
      </dgm:t>
    </dgm:pt>
    <dgm:pt modelId="{0D4FC63E-7422-44B5-81EE-F3E39CAA3306}" type="pres">
      <dgm:prSet presAssocID="{41D68623-7209-4CDE-839C-A031C67A091B}" presName="node" presStyleLbl="node1" presStyleIdx="5" presStyleCnt="7">
        <dgm:presLayoutVars>
          <dgm:bulletEnabled val="1"/>
        </dgm:presLayoutVars>
      </dgm:prSet>
      <dgm:spPr/>
      <dgm:t>
        <a:bodyPr/>
        <a:lstStyle/>
        <a:p>
          <a:endParaRPr lang="ru-RU"/>
        </a:p>
      </dgm:t>
    </dgm:pt>
    <dgm:pt modelId="{F712B6BF-DEBD-4AD2-88AE-8B4D63785793}" type="pres">
      <dgm:prSet presAssocID="{A752B7E4-3EA4-448B-A087-C8D0BB5D965A}" presName="sibTrans" presStyleLbl="sibTrans2D1" presStyleIdx="5" presStyleCnt="6"/>
      <dgm:spPr/>
      <dgm:t>
        <a:bodyPr/>
        <a:lstStyle/>
        <a:p>
          <a:endParaRPr lang="ru-RU"/>
        </a:p>
      </dgm:t>
    </dgm:pt>
    <dgm:pt modelId="{083BDAAC-0714-4460-B87B-7B8530ED8047}" type="pres">
      <dgm:prSet presAssocID="{A752B7E4-3EA4-448B-A087-C8D0BB5D965A}" presName="connectorText" presStyleLbl="sibTrans2D1" presStyleIdx="5" presStyleCnt="6"/>
      <dgm:spPr/>
      <dgm:t>
        <a:bodyPr/>
        <a:lstStyle/>
        <a:p>
          <a:endParaRPr lang="ru-RU"/>
        </a:p>
      </dgm:t>
    </dgm:pt>
    <dgm:pt modelId="{1BCCCA3E-8805-45A1-9608-752077BC9293}" type="pres">
      <dgm:prSet presAssocID="{DAE3853E-A8F2-409B-B798-A3D34FE7FF74}" presName="node" presStyleLbl="node1" presStyleIdx="6" presStyleCnt="7">
        <dgm:presLayoutVars>
          <dgm:bulletEnabled val="1"/>
        </dgm:presLayoutVars>
      </dgm:prSet>
      <dgm:spPr/>
      <dgm:t>
        <a:bodyPr/>
        <a:lstStyle/>
        <a:p>
          <a:endParaRPr lang="ru-RU"/>
        </a:p>
      </dgm:t>
    </dgm:pt>
  </dgm:ptLst>
  <dgm:cxnLst>
    <dgm:cxn modelId="{B0F6EB24-AEDC-4392-9258-BEF931DF97F0}" type="presOf" srcId="{06463C93-73A9-41B0-A49B-919D76255D2C}" destId="{60D7910F-BC97-4C0D-915C-77CC0E301F40}" srcOrd="1" destOrd="0" presId="urn:microsoft.com/office/officeart/2005/8/layout/process5"/>
    <dgm:cxn modelId="{182EB891-96F6-4E8C-BA00-4756803D9895}" srcId="{EB2AEFCC-BB2A-4E32-B7C0-1F396A721AC6}" destId="{9E8ECE2E-0773-4997-B871-C2075AD6A7E9}" srcOrd="0" destOrd="0" parTransId="{156861B0-8F13-4917-ACEE-7145229BD436}" sibTransId="{916823EB-0BD0-4896-9D10-B622E99873F0}"/>
    <dgm:cxn modelId="{F74DB066-FD72-4942-B895-CB5535D99F6A}" type="presOf" srcId="{DAE3853E-A8F2-409B-B798-A3D34FE7FF74}" destId="{1BCCCA3E-8805-45A1-9608-752077BC9293}" srcOrd="0" destOrd="0" presId="urn:microsoft.com/office/officeart/2005/8/layout/process5"/>
    <dgm:cxn modelId="{B4CF572C-C958-4B8C-BD95-0B7877217342}" type="presOf" srcId="{B3AA5B4A-7E7C-4381-9457-40BF7C6CB776}" destId="{1428071C-F849-4444-8CF1-AF8A3EBF9443}" srcOrd="0" destOrd="0" presId="urn:microsoft.com/office/officeart/2005/8/layout/process5"/>
    <dgm:cxn modelId="{CE6E7BC1-E21D-40AC-9BE6-87942E8BDC57}" type="presOf" srcId="{A923946A-AA57-4E8C-8E7E-67AB99B4C9B3}" destId="{C7EBBEC8-2C24-415F-B266-F33FEB33E496}" srcOrd="1" destOrd="0" presId="urn:microsoft.com/office/officeart/2005/8/layout/process5"/>
    <dgm:cxn modelId="{3D3B2E46-9B67-4031-AB67-8908A628915C}" type="presOf" srcId="{EB2AEFCC-BB2A-4E32-B7C0-1F396A721AC6}" destId="{9EED744C-CB68-4B2E-B530-4966E76425A5}" srcOrd="0" destOrd="0" presId="urn:microsoft.com/office/officeart/2005/8/layout/process5"/>
    <dgm:cxn modelId="{ADCEF69F-92BE-4ACC-A5CC-FD24024A332E}" type="presOf" srcId="{C23FAB5F-ACB1-4658-9DEE-1B221E52C601}" destId="{B1DCCA3F-F680-4362-8A96-BADE6718F205}" srcOrd="0" destOrd="0" presId="urn:microsoft.com/office/officeart/2005/8/layout/process5"/>
    <dgm:cxn modelId="{852AFF64-4804-47FE-90BE-FD2C3AC90D4B}" type="presOf" srcId="{F65E6E52-4692-4932-A3A5-676E744D421A}" destId="{1D2D4EBF-6623-4B38-ABFC-90EDF4129FF0}" srcOrd="0" destOrd="0" presId="urn:microsoft.com/office/officeart/2005/8/layout/process5"/>
    <dgm:cxn modelId="{95A40EE1-1079-4ED0-8D5B-B546433DE1FD}" type="presOf" srcId="{A752B7E4-3EA4-448B-A087-C8D0BB5D965A}" destId="{083BDAAC-0714-4460-B87B-7B8530ED8047}" srcOrd="1" destOrd="0" presId="urn:microsoft.com/office/officeart/2005/8/layout/process5"/>
    <dgm:cxn modelId="{068D01CC-6B92-4E7E-B9CE-2A1F8187CB28}" type="presOf" srcId="{06463C93-73A9-41B0-A49B-919D76255D2C}" destId="{06B063E5-003B-49F2-BA21-1D04ADFCA963}" srcOrd="0" destOrd="0" presId="urn:microsoft.com/office/officeart/2005/8/layout/process5"/>
    <dgm:cxn modelId="{E0078717-1588-4EEF-A951-3A8054C2A81C}" type="presOf" srcId="{916823EB-0BD0-4896-9D10-B622E99873F0}" destId="{DA458B5B-DCBA-4A2F-B861-72A970F2A3B7}" srcOrd="1" destOrd="0" presId="urn:microsoft.com/office/officeart/2005/8/layout/process5"/>
    <dgm:cxn modelId="{0816F102-F696-45EB-9ECC-C5A96F0ACDBE}" srcId="{EB2AEFCC-BB2A-4E32-B7C0-1F396A721AC6}" destId="{C23FAB5F-ACB1-4658-9DEE-1B221E52C601}" srcOrd="3" destOrd="0" parTransId="{6DF4D35F-A71E-4362-8155-D6C0F5E3FE99}" sibTransId="{F65E6E52-4692-4932-A3A5-676E744D421A}"/>
    <dgm:cxn modelId="{55B0F8A9-C170-4688-97BA-8ACE15338D6B}" type="presOf" srcId="{04848648-D3C3-4D0C-AABB-156AFEC089A6}" destId="{D0E4BE10-93CE-4BF9-9D72-BB69AF6146B7}" srcOrd="0" destOrd="0" presId="urn:microsoft.com/office/officeart/2005/8/layout/process5"/>
    <dgm:cxn modelId="{A72D1C9A-CAD6-4EF8-AF75-65EC7F8AC16C}" type="presOf" srcId="{916823EB-0BD0-4896-9D10-B622E99873F0}" destId="{85C3A7E9-11B7-43BA-9121-7074BF3029B4}" srcOrd="0" destOrd="0" presId="urn:microsoft.com/office/officeart/2005/8/layout/process5"/>
    <dgm:cxn modelId="{A6DB196A-6583-4459-A970-96430F3AAFF1}" type="presOf" srcId="{69CC209A-D92E-4B2F-B483-FD7AFA5DE6DD}" destId="{6C774BEC-D291-42DB-A33B-3A263006C760}" srcOrd="0" destOrd="0" presId="urn:microsoft.com/office/officeart/2005/8/layout/process5"/>
    <dgm:cxn modelId="{A31BE2AD-FA3E-4C72-A7B7-08712E8758D7}" type="presOf" srcId="{41D68623-7209-4CDE-839C-A031C67A091B}" destId="{0D4FC63E-7422-44B5-81EE-F3E39CAA3306}" srcOrd="0" destOrd="0" presId="urn:microsoft.com/office/officeart/2005/8/layout/process5"/>
    <dgm:cxn modelId="{6C697BFE-60C1-4299-933C-4F50F39808B2}" type="presOf" srcId="{F2A627F0-9844-4BFD-AF53-DD5D82304836}" destId="{5FDDF669-CF4E-4333-A269-4065A6521F1C}" srcOrd="0" destOrd="0" presId="urn:microsoft.com/office/officeart/2005/8/layout/process5"/>
    <dgm:cxn modelId="{C2B4AFBF-EF18-4B85-860C-751D3083BF63}" srcId="{EB2AEFCC-BB2A-4E32-B7C0-1F396A721AC6}" destId="{DAE3853E-A8F2-409B-B798-A3D34FE7FF74}" srcOrd="6" destOrd="0" parTransId="{861EDC2F-1712-47AD-A2DA-0093C1AD9272}" sibTransId="{FB126D9B-FC46-441F-A250-F8FBF57399AE}"/>
    <dgm:cxn modelId="{ACBB62D6-85A2-4DED-B6F9-D58B5E4266B1}" type="presOf" srcId="{9E8ECE2E-0773-4997-B871-C2075AD6A7E9}" destId="{C4BB76D3-6E87-4D48-B52E-39D8AB90FE04}" srcOrd="0" destOrd="0" presId="urn:microsoft.com/office/officeart/2005/8/layout/process5"/>
    <dgm:cxn modelId="{83512B60-EC09-47CE-BC6C-235552CEB115}" srcId="{EB2AEFCC-BB2A-4E32-B7C0-1F396A721AC6}" destId="{F2A627F0-9844-4BFD-AF53-DD5D82304836}" srcOrd="4" destOrd="0" parTransId="{2DCBB021-411F-4640-B177-B68DA40BE3EA}" sibTransId="{B3AA5B4A-7E7C-4381-9457-40BF7C6CB776}"/>
    <dgm:cxn modelId="{47F76FE2-A40D-463D-AEA4-07EF806285E2}" srcId="{EB2AEFCC-BB2A-4E32-B7C0-1F396A721AC6}" destId="{04848648-D3C3-4D0C-AABB-156AFEC089A6}" srcOrd="1" destOrd="0" parTransId="{D8439A40-03F5-486D-AA3D-6243A1E8E349}" sibTransId="{A923946A-AA57-4E8C-8E7E-67AB99B4C9B3}"/>
    <dgm:cxn modelId="{07765223-AB53-43E3-BA19-FB92C5CAD662}" type="presOf" srcId="{A923946A-AA57-4E8C-8E7E-67AB99B4C9B3}" destId="{EC3DAA0D-6D40-4F5A-941F-7C96C6DFDBF2}" srcOrd="0" destOrd="0" presId="urn:microsoft.com/office/officeart/2005/8/layout/process5"/>
    <dgm:cxn modelId="{1F22D6B3-03A0-4475-AD6E-C075360B6406}" type="presOf" srcId="{B3AA5B4A-7E7C-4381-9457-40BF7C6CB776}" destId="{B28CAAA8-69F8-4AB0-B52F-7417A0AB2675}" srcOrd="1" destOrd="0" presId="urn:microsoft.com/office/officeart/2005/8/layout/process5"/>
    <dgm:cxn modelId="{616E1DB0-4DDD-4DFE-97AB-92FE70F824E9}" type="presOf" srcId="{A752B7E4-3EA4-448B-A087-C8D0BB5D965A}" destId="{F712B6BF-DEBD-4AD2-88AE-8B4D63785793}" srcOrd="0" destOrd="0" presId="urn:microsoft.com/office/officeart/2005/8/layout/process5"/>
    <dgm:cxn modelId="{14828719-7013-44E5-98B4-36DE72F522A5}" srcId="{EB2AEFCC-BB2A-4E32-B7C0-1F396A721AC6}" destId="{41D68623-7209-4CDE-839C-A031C67A091B}" srcOrd="5" destOrd="0" parTransId="{24FA3151-2312-4E7D-9F0A-2F5296619414}" sibTransId="{A752B7E4-3EA4-448B-A087-C8D0BB5D965A}"/>
    <dgm:cxn modelId="{68694271-0C4D-47A4-AA59-A9438B5ECAD0}" type="presOf" srcId="{F65E6E52-4692-4932-A3A5-676E744D421A}" destId="{FFCB46A2-EB12-4619-BAE8-8B406365601C}" srcOrd="1" destOrd="0" presId="urn:microsoft.com/office/officeart/2005/8/layout/process5"/>
    <dgm:cxn modelId="{FF0668F4-F1BC-47E5-BDEE-57D9DBB1848D}" srcId="{EB2AEFCC-BB2A-4E32-B7C0-1F396A721AC6}" destId="{69CC209A-D92E-4B2F-B483-FD7AFA5DE6DD}" srcOrd="2" destOrd="0" parTransId="{78E58BD6-AE8E-42BA-873F-BA54608BC962}" sibTransId="{06463C93-73A9-41B0-A49B-919D76255D2C}"/>
    <dgm:cxn modelId="{AE2FDAF9-8B82-46E3-AD26-55237BAF6B47}" type="presParOf" srcId="{9EED744C-CB68-4B2E-B530-4966E76425A5}" destId="{C4BB76D3-6E87-4D48-B52E-39D8AB90FE04}" srcOrd="0" destOrd="0" presId="urn:microsoft.com/office/officeart/2005/8/layout/process5"/>
    <dgm:cxn modelId="{1B802DAC-5542-4F66-A819-D526F441EBCF}" type="presParOf" srcId="{9EED744C-CB68-4B2E-B530-4966E76425A5}" destId="{85C3A7E9-11B7-43BA-9121-7074BF3029B4}" srcOrd="1" destOrd="0" presId="urn:microsoft.com/office/officeart/2005/8/layout/process5"/>
    <dgm:cxn modelId="{90B90A18-C709-4785-8B84-121AC98058B6}" type="presParOf" srcId="{85C3A7E9-11B7-43BA-9121-7074BF3029B4}" destId="{DA458B5B-DCBA-4A2F-B861-72A970F2A3B7}" srcOrd="0" destOrd="0" presId="urn:microsoft.com/office/officeart/2005/8/layout/process5"/>
    <dgm:cxn modelId="{093DAE12-F083-4A69-BB63-1200002D727D}" type="presParOf" srcId="{9EED744C-CB68-4B2E-B530-4966E76425A5}" destId="{D0E4BE10-93CE-4BF9-9D72-BB69AF6146B7}" srcOrd="2" destOrd="0" presId="urn:microsoft.com/office/officeart/2005/8/layout/process5"/>
    <dgm:cxn modelId="{AC8BA366-5D53-44B1-949D-A0E0136D43D7}" type="presParOf" srcId="{9EED744C-CB68-4B2E-B530-4966E76425A5}" destId="{EC3DAA0D-6D40-4F5A-941F-7C96C6DFDBF2}" srcOrd="3" destOrd="0" presId="urn:microsoft.com/office/officeart/2005/8/layout/process5"/>
    <dgm:cxn modelId="{5BD4E6E0-5D6B-45C1-AADA-BD30AED1896A}" type="presParOf" srcId="{EC3DAA0D-6D40-4F5A-941F-7C96C6DFDBF2}" destId="{C7EBBEC8-2C24-415F-B266-F33FEB33E496}" srcOrd="0" destOrd="0" presId="urn:microsoft.com/office/officeart/2005/8/layout/process5"/>
    <dgm:cxn modelId="{3B250BA7-C9D3-4DA8-89EF-CDDF63AF749A}" type="presParOf" srcId="{9EED744C-CB68-4B2E-B530-4966E76425A5}" destId="{6C774BEC-D291-42DB-A33B-3A263006C760}" srcOrd="4" destOrd="0" presId="urn:microsoft.com/office/officeart/2005/8/layout/process5"/>
    <dgm:cxn modelId="{D3E492B5-7D3F-4866-8603-8702E105041E}" type="presParOf" srcId="{9EED744C-CB68-4B2E-B530-4966E76425A5}" destId="{06B063E5-003B-49F2-BA21-1D04ADFCA963}" srcOrd="5" destOrd="0" presId="urn:microsoft.com/office/officeart/2005/8/layout/process5"/>
    <dgm:cxn modelId="{3C649F1C-9C57-4982-BA75-EE323F518B89}" type="presParOf" srcId="{06B063E5-003B-49F2-BA21-1D04ADFCA963}" destId="{60D7910F-BC97-4C0D-915C-77CC0E301F40}" srcOrd="0" destOrd="0" presId="urn:microsoft.com/office/officeart/2005/8/layout/process5"/>
    <dgm:cxn modelId="{5B683D46-AC92-4233-A03D-5A0FFA097FFB}" type="presParOf" srcId="{9EED744C-CB68-4B2E-B530-4966E76425A5}" destId="{B1DCCA3F-F680-4362-8A96-BADE6718F205}" srcOrd="6" destOrd="0" presId="urn:microsoft.com/office/officeart/2005/8/layout/process5"/>
    <dgm:cxn modelId="{85497B80-6079-4CF8-87AA-FF4EA98FD890}" type="presParOf" srcId="{9EED744C-CB68-4B2E-B530-4966E76425A5}" destId="{1D2D4EBF-6623-4B38-ABFC-90EDF4129FF0}" srcOrd="7" destOrd="0" presId="urn:microsoft.com/office/officeart/2005/8/layout/process5"/>
    <dgm:cxn modelId="{30E9BA0A-B2DE-4AD7-B982-4201069FA7BC}" type="presParOf" srcId="{1D2D4EBF-6623-4B38-ABFC-90EDF4129FF0}" destId="{FFCB46A2-EB12-4619-BAE8-8B406365601C}" srcOrd="0" destOrd="0" presId="urn:microsoft.com/office/officeart/2005/8/layout/process5"/>
    <dgm:cxn modelId="{F147AABB-7AA0-4976-AC11-BD42CD5CB26F}" type="presParOf" srcId="{9EED744C-CB68-4B2E-B530-4966E76425A5}" destId="{5FDDF669-CF4E-4333-A269-4065A6521F1C}" srcOrd="8" destOrd="0" presId="urn:microsoft.com/office/officeart/2005/8/layout/process5"/>
    <dgm:cxn modelId="{CF44E2BD-F2A3-4017-BD3A-152D7F20825E}" type="presParOf" srcId="{9EED744C-CB68-4B2E-B530-4966E76425A5}" destId="{1428071C-F849-4444-8CF1-AF8A3EBF9443}" srcOrd="9" destOrd="0" presId="urn:microsoft.com/office/officeart/2005/8/layout/process5"/>
    <dgm:cxn modelId="{C22AC451-17A0-45E7-8644-B1D63D182362}" type="presParOf" srcId="{1428071C-F849-4444-8CF1-AF8A3EBF9443}" destId="{B28CAAA8-69F8-4AB0-B52F-7417A0AB2675}" srcOrd="0" destOrd="0" presId="urn:microsoft.com/office/officeart/2005/8/layout/process5"/>
    <dgm:cxn modelId="{B7C9B952-6AA3-4786-A772-F5116EC48600}" type="presParOf" srcId="{9EED744C-CB68-4B2E-B530-4966E76425A5}" destId="{0D4FC63E-7422-44B5-81EE-F3E39CAA3306}" srcOrd="10" destOrd="0" presId="urn:microsoft.com/office/officeart/2005/8/layout/process5"/>
    <dgm:cxn modelId="{BA37CA14-68C3-40BF-83A9-9BBEAD26FF52}" type="presParOf" srcId="{9EED744C-CB68-4B2E-B530-4966E76425A5}" destId="{F712B6BF-DEBD-4AD2-88AE-8B4D63785793}" srcOrd="11" destOrd="0" presId="urn:microsoft.com/office/officeart/2005/8/layout/process5"/>
    <dgm:cxn modelId="{928A83C3-39FA-4F48-9DE7-D1EEB485399E}" type="presParOf" srcId="{F712B6BF-DEBD-4AD2-88AE-8B4D63785793}" destId="{083BDAAC-0714-4460-B87B-7B8530ED8047}" srcOrd="0" destOrd="0" presId="urn:microsoft.com/office/officeart/2005/8/layout/process5"/>
    <dgm:cxn modelId="{A8A53EE9-0DAB-4334-820D-D2FDF986CB3E}" type="presParOf" srcId="{9EED744C-CB68-4B2E-B530-4966E76425A5}" destId="{1BCCCA3E-8805-45A1-9608-752077BC9293}" srcOrd="12"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3469C4F-0209-4857-B29A-B77C7077F09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CB8F3E44-6A18-4F07-9022-7E17CDBFB2D0}">
      <dgm:prSet/>
      <dgm:spPr/>
      <dgm:t>
        <a:bodyPr/>
        <a:lstStyle/>
        <a:p>
          <a:pPr rtl="0"/>
          <a:r>
            <a:rPr lang="uk-UA" b="1" smtClean="0"/>
            <a:t>Галоїдовмісні (хлорвмісні, йодвмісні, бромвмісні та ін.), де активними діючими речовинами є хлор, йод, бром і композиційні засоби на їх основі. Як діюча речовина йод входить в ряд шкірних антисептиків, дозволених для обробки ін'єкційного і операційного полів. Найбільш популярні хлорвмісні препарати (неорганічні і органічні), що обумовлено звичними і відпрацьованими десятиліттями навичками застосування і економічними причинами. </a:t>
          </a:r>
          <a:endParaRPr lang="uk-UA"/>
        </a:p>
      </dgm:t>
    </dgm:pt>
    <dgm:pt modelId="{F17B4969-BBA6-4BFB-8991-0CAE5F5D799C}" type="parTrans" cxnId="{B1402D15-76CD-4130-8AF3-6B4B7A35B2BA}">
      <dgm:prSet/>
      <dgm:spPr/>
      <dgm:t>
        <a:bodyPr/>
        <a:lstStyle/>
        <a:p>
          <a:endParaRPr lang="ru-RU"/>
        </a:p>
      </dgm:t>
    </dgm:pt>
    <dgm:pt modelId="{2A42958A-A0F9-41D8-B3C9-751953752278}" type="sibTrans" cxnId="{B1402D15-76CD-4130-8AF3-6B4B7A35B2BA}">
      <dgm:prSet/>
      <dgm:spPr/>
      <dgm:t>
        <a:bodyPr/>
        <a:lstStyle/>
        <a:p>
          <a:endParaRPr lang="ru-RU"/>
        </a:p>
      </dgm:t>
    </dgm:pt>
    <dgm:pt modelId="{E0B0F50F-E386-47D8-AED0-ADE38CDF7273}" type="pres">
      <dgm:prSet presAssocID="{B3469C4F-0209-4857-B29A-B77C7077F09C}" presName="linear" presStyleCnt="0">
        <dgm:presLayoutVars>
          <dgm:animLvl val="lvl"/>
          <dgm:resizeHandles val="exact"/>
        </dgm:presLayoutVars>
      </dgm:prSet>
      <dgm:spPr/>
      <dgm:t>
        <a:bodyPr/>
        <a:lstStyle/>
        <a:p>
          <a:endParaRPr lang="ru-RU"/>
        </a:p>
      </dgm:t>
    </dgm:pt>
    <dgm:pt modelId="{8F170A2A-503E-4E72-8952-EC77AA051D0E}" type="pres">
      <dgm:prSet presAssocID="{CB8F3E44-6A18-4F07-9022-7E17CDBFB2D0}" presName="parentText" presStyleLbl="node1" presStyleIdx="0" presStyleCnt="1">
        <dgm:presLayoutVars>
          <dgm:chMax val="0"/>
          <dgm:bulletEnabled val="1"/>
        </dgm:presLayoutVars>
      </dgm:prSet>
      <dgm:spPr/>
      <dgm:t>
        <a:bodyPr/>
        <a:lstStyle/>
        <a:p>
          <a:endParaRPr lang="ru-RU"/>
        </a:p>
      </dgm:t>
    </dgm:pt>
  </dgm:ptLst>
  <dgm:cxnLst>
    <dgm:cxn modelId="{B1402D15-76CD-4130-8AF3-6B4B7A35B2BA}" srcId="{B3469C4F-0209-4857-B29A-B77C7077F09C}" destId="{CB8F3E44-6A18-4F07-9022-7E17CDBFB2D0}" srcOrd="0" destOrd="0" parTransId="{F17B4969-BBA6-4BFB-8991-0CAE5F5D799C}" sibTransId="{2A42958A-A0F9-41D8-B3C9-751953752278}"/>
    <dgm:cxn modelId="{FC471722-9F63-412F-9945-05F566773FF8}" type="presOf" srcId="{CB8F3E44-6A18-4F07-9022-7E17CDBFB2D0}" destId="{8F170A2A-503E-4E72-8952-EC77AA051D0E}" srcOrd="0" destOrd="0" presId="urn:microsoft.com/office/officeart/2005/8/layout/vList2"/>
    <dgm:cxn modelId="{B19D7CD0-2930-4202-9640-C6EFA913E285}" type="presOf" srcId="{B3469C4F-0209-4857-B29A-B77C7077F09C}" destId="{E0B0F50F-E386-47D8-AED0-ADE38CDF7273}" srcOrd="0" destOrd="0" presId="urn:microsoft.com/office/officeart/2005/8/layout/vList2"/>
    <dgm:cxn modelId="{565784FF-5004-494D-93CB-E351AFDA64FA}" type="presParOf" srcId="{E0B0F50F-E386-47D8-AED0-ADE38CDF7273}" destId="{8F170A2A-503E-4E72-8952-EC77AA051D0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B4C6005-D07D-415C-B649-D02E22400E60}" type="doc">
      <dgm:prSet loTypeId="urn:microsoft.com/office/officeart/2005/8/layout/hList6" loCatId="list" qsTypeId="urn:microsoft.com/office/officeart/2005/8/quickstyle/3d1" qsCatId="3D" csTypeId="urn:microsoft.com/office/officeart/2005/8/colors/accent1_2" csCatId="accent1"/>
      <dgm:spPr/>
      <dgm:t>
        <a:bodyPr/>
        <a:lstStyle/>
        <a:p>
          <a:endParaRPr lang="ru-RU"/>
        </a:p>
      </dgm:t>
    </dgm:pt>
    <dgm:pt modelId="{61D23B71-6A7A-4A03-9F8C-EE51EDC13D4D}">
      <dgm:prSet/>
      <dgm:spPr/>
      <dgm:t>
        <a:bodyPr/>
        <a:lstStyle/>
        <a:p>
          <a:pPr rtl="0"/>
          <a:r>
            <a:rPr lang="uk-UA" b="1" smtClean="0"/>
            <a:t>Хлорвмісні засоби застосовують в основному для дезінфекції виробів медичного призначення із скла, пластмаси, гуми та інших корозійностійких матеріалів. Вони мають широкий спектр антимікробної дії, але подразнюють верхні дихальні шляхи і слизові оболонки очей, мають стійкий запах і сприяють корозії металу.</a:t>
          </a:r>
          <a:endParaRPr lang="uk-UA"/>
        </a:p>
      </dgm:t>
    </dgm:pt>
    <dgm:pt modelId="{E46F15E3-0F0E-49B5-862D-3E3D974C2ACD}" type="parTrans" cxnId="{E213C461-5840-48C0-AED2-61BD474FF148}">
      <dgm:prSet/>
      <dgm:spPr/>
      <dgm:t>
        <a:bodyPr/>
        <a:lstStyle/>
        <a:p>
          <a:endParaRPr lang="ru-RU"/>
        </a:p>
      </dgm:t>
    </dgm:pt>
    <dgm:pt modelId="{D100B714-9950-4428-936D-CC91EE234A6B}" type="sibTrans" cxnId="{E213C461-5840-48C0-AED2-61BD474FF148}">
      <dgm:prSet/>
      <dgm:spPr/>
      <dgm:t>
        <a:bodyPr/>
        <a:lstStyle/>
        <a:p>
          <a:endParaRPr lang="ru-RU"/>
        </a:p>
      </dgm:t>
    </dgm:pt>
    <dgm:pt modelId="{596A4C76-4BA3-430C-9D02-7910D1D2B35C}" type="pres">
      <dgm:prSet presAssocID="{3B4C6005-D07D-415C-B649-D02E22400E60}" presName="Name0" presStyleCnt="0">
        <dgm:presLayoutVars>
          <dgm:dir/>
          <dgm:resizeHandles val="exact"/>
        </dgm:presLayoutVars>
      </dgm:prSet>
      <dgm:spPr/>
      <dgm:t>
        <a:bodyPr/>
        <a:lstStyle/>
        <a:p>
          <a:endParaRPr lang="ru-RU"/>
        </a:p>
      </dgm:t>
    </dgm:pt>
    <dgm:pt modelId="{6B555F0E-8F82-4055-8858-11DD96BB7775}" type="pres">
      <dgm:prSet presAssocID="{61D23B71-6A7A-4A03-9F8C-EE51EDC13D4D}" presName="node" presStyleLbl="node1" presStyleIdx="0" presStyleCnt="1">
        <dgm:presLayoutVars>
          <dgm:bulletEnabled val="1"/>
        </dgm:presLayoutVars>
      </dgm:prSet>
      <dgm:spPr/>
      <dgm:t>
        <a:bodyPr/>
        <a:lstStyle/>
        <a:p>
          <a:endParaRPr lang="ru-RU"/>
        </a:p>
      </dgm:t>
    </dgm:pt>
  </dgm:ptLst>
  <dgm:cxnLst>
    <dgm:cxn modelId="{6C20599E-E233-4AD0-BF6E-863DCAEC309D}" type="presOf" srcId="{61D23B71-6A7A-4A03-9F8C-EE51EDC13D4D}" destId="{6B555F0E-8F82-4055-8858-11DD96BB7775}" srcOrd="0" destOrd="0" presId="urn:microsoft.com/office/officeart/2005/8/layout/hList6"/>
    <dgm:cxn modelId="{0878C054-E8CB-431A-8F70-60C36B1A3A53}" type="presOf" srcId="{3B4C6005-D07D-415C-B649-D02E22400E60}" destId="{596A4C76-4BA3-430C-9D02-7910D1D2B35C}" srcOrd="0" destOrd="0" presId="urn:microsoft.com/office/officeart/2005/8/layout/hList6"/>
    <dgm:cxn modelId="{E213C461-5840-48C0-AED2-61BD474FF148}" srcId="{3B4C6005-D07D-415C-B649-D02E22400E60}" destId="{61D23B71-6A7A-4A03-9F8C-EE51EDC13D4D}" srcOrd="0" destOrd="0" parTransId="{E46F15E3-0F0E-49B5-862D-3E3D974C2ACD}" sibTransId="{D100B714-9950-4428-936D-CC91EE234A6B}"/>
    <dgm:cxn modelId="{706D6289-BA29-44D0-97EE-C2A88726AF65}" type="presParOf" srcId="{596A4C76-4BA3-430C-9D02-7910D1D2B35C}" destId="{6B555F0E-8F82-4055-8858-11DD96BB7775}" srcOrd="0" destOrd="0" presId="urn:microsoft.com/office/officeart/2005/8/layout/hList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90233B-B7FC-40ED-A3D1-825087699A25}">
      <dsp:nvSpPr>
        <dsp:cNvPr id="0" name=""/>
        <dsp:cNvSpPr/>
      </dsp:nvSpPr>
      <dsp:spPr>
        <a:xfrm>
          <a:off x="0" y="0"/>
          <a:ext cx="6279097" cy="77867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uk-UA" sz="1100" b="1" kern="1200" dirty="0" smtClean="0"/>
            <a:t>Дезінфекція</a:t>
          </a:r>
          <a:r>
            <a:rPr lang="uk-UA" sz="1100" kern="1200" dirty="0" smtClean="0"/>
            <a:t> – комплекс заходів, які спрямовані на знищення патогенних та умовно патогенних мікроорганізмів на об’єктах навколишнього середовища, які є потенційними чинниками передачі збудників інфекційних захворювань, фізичними, хімічними і біологічними методами.</a:t>
          </a:r>
          <a:endParaRPr lang="uk-UA" sz="1100" kern="1200" dirty="0"/>
        </a:p>
      </dsp:txBody>
      <dsp:txXfrm>
        <a:off x="22807" y="22807"/>
        <a:ext cx="5373048" cy="733060"/>
      </dsp:txXfrm>
    </dsp:sp>
    <dsp:sp modelId="{E4F43D76-2BA6-4AFF-AFC2-9882C18D76BA}">
      <dsp:nvSpPr>
        <dsp:cNvPr id="0" name=""/>
        <dsp:cNvSpPr/>
      </dsp:nvSpPr>
      <dsp:spPr>
        <a:xfrm>
          <a:off x="525874" y="920251"/>
          <a:ext cx="6279097" cy="778674"/>
        </a:xfrm>
        <a:prstGeom prst="roundRect">
          <a:avLst>
            <a:gd name="adj" fmla="val 10000"/>
          </a:avLst>
        </a:prstGeom>
        <a:solidFill>
          <a:schemeClr val="accent3">
            <a:hueOff val="140345"/>
            <a:satOff val="-3744"/>
            <a:lumOff val="-97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ru-RU" sz="1100" b="1" kern="1200" dirty="0" smtClean="0"/>
            <a:t>Дезінфекційний засіб </a:t>
          </a:r>
          <a:r>
            <a:rPr lang="ru-RU" sz="1100" kern="1200" dirty="0" smtClean="0"/>
            <a:t>— </a:t>
          </a:r>
          <a:r>
            <a:rPr lang="uk-UA" sz="1100" kern="1200" dirty="0" smtClean="0"/>
            <a:t>речовина</a:t>
          </a:r>
          <a:r>
            <a:rPr lang="ru-RU" sz="1100" kern="1200" dirty="0" smtClean="0"/>
            <a:t> хімічного </a:t>
          </a:r>
          <a:r>
            <a:rPr lang="uk-UA" sz="1100" kern="1200" dirty="0" smtClean="0"/>
            <a:t>або</a:t>
          </a:r>
          <a:r>
            <a:rPr lang="ru-RU" sz="1100" kern="1200" dirty="0" smtClean="0"/>
            <a:t> біологічного походження чи суміш речовин, які використовуються для знищення збудників інфекційних хвороб у середовищі життєдіяльності людини (дезінфекція) та їх переносників — комах, кліщів тощо (дезінсекція) і гризунів (дератизація).</a:t>
          </a:r>
          <a:endParaRPr lang="uk-UA" sz="1100" kern="1200" dirty="0"/>
        </a:p>
      </dsp:txBody>
      <dsp:txXfrm>
        <a:off x="548681" y="943058"/>
        <a:ext cx="5201470" cy="733060"/>
      </dsp:txXfrm>
    </dsp:sp>
    <dsp:sp modelId="{C022B88A-1CD5-4124-9488-0CEF2BCE5E34}">
      <dsp:nvSpPr>
        <dsp:cNvPr id="0" name=""/>
        <dsp:cNvSpPr/>
      </dsp:nvSpPr>
      <dsp:spPr>
        <a:xfrm>
          <a:off x="1043899" y="1840503"/>
          <a:ext cx="6279097" cy="778674"/>
        </a:xfrm>
        <a:prstGeom prst="roundRect">
          <a:avLst>
            <a:gd name="adj" fmla="val 10000"/>
          </a:avLst>
        </a:prstGeom>
        <a:solidFill>
          <a:schemeClr val="accent3">
            <a:hueOff val="280690"/>
            <a:satOff val="-7489"/>
            <a:lumOff val="-194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uk-UA" sz="1100" b="1" kern="1200" dirty="0" smtClean="0"/>
            <a:t>Передстерилізаційна обробка </a:t>
          </a:r>
          <a:r>
            <a:rPr lang="uk-UA" sz="1100" kern="1200" dirty="0" smtClean="0"/>
            <a:t>– видалення забруднення із засобів медичного призначення, котрі потребують стерилізації.</a:t>
          </a:r>
          <a:endParaRPr lang="uk-UA" sz="1100" kern="1200" dirty="0"/>
        </a:p>
      </dsp:txBody>
      <dsp:txXfrm>
        <a:off x="1066706" y="1863310"/>
        <a:ext cx="5209319" cy="733060"/>
      </dsp:txXfrm>
    </dsp:sp>
    <dsp:sp modelId="{DC94D797-F4A8-4F5F-A33F-8B0252EAB3FD}">
      <dsp:nvSpPr>
        <dsp:cNvPr id="0" name=""/>
        <dsp:cNvSpPr/>
      </dsp:nvSpPr>
      <dsp:spPr>
        <a:xfrm>
          <a:off x="1569774" y="2760755"/>
          <a:ext cx="6279097" cy="778674"/>
        </a:xfrm>
        <a:prstGeom prst="roundRect">
          <a:avLst>
            <a:gd name="adj" fmla="val 10000"/>
          </a:avLst>
        </a:prstGeom>
        <a:solidFill>
          <a:schemeClr val="accent3">
            <a:hueOff val="421035"/>
            <a:satOff val="-11233"/>
            <a:lumOff val="-2921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ru-RU" sz="1100" b="1" kern="1200" dirty="0" smtClean="0"/>
            <a:t>Стерилізація</a:t>
          </a:r>
          <a:r>
            <a:rPr lang="ru-RU" sz="1100" kern="1200" dirty="0" smtClean="0"/>
            <a:t> – процес, який забезпечує загибель вегетативних та спорових форм патогенних та непатогенних мікроорганізмів</a:t>
          </a:r>
          <a:endParaRPr lang="uk-UA" sz="1100" kern="1200" dirty="0"/>
        </a:p>
      </dsp:txBody>
      <dsp:txXfrm>
        <a:off x="1592581" y="2783562"/>
        <a:ext cx="5201470" cy="733060"/>
      </dsp:txXfrm>
    </dsp:sp>
    <dsp:sp modelId="{D99FAEFC-51A6-4CAB-B57A-03058E00DB9E}">
      <dsp:nvSpPr>
        <dsp:cNvPr id="0" name=""/>
        <dsp:cNvSpPr/>
      </dsp:nvSpPr>
      <dsp:spPr>
        <a:xfrm>
          <a:off x="5772959" y="596393"/>
          <a:ext cx="506138" cy="506138"/>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ru-RU" sz="2400" kern="1200" dirty="0"/>
        </a:p>
      </dsp:txBody>
      <dsp:txXfrm>
        <a:off x="5886840" y="596393"/>
        <a:ext cx="278376" cy="380869"/>
      </dsp:txXfrm>
    </dsp:sp>
    <dsp:sp modelId="{F7C7D176-5E2F-48DE-9DB4-591693DD3F16}">
      <dsp:nvSpPr>
        <dsp:cNvPr id="0" name=""/>
        <dsp:cNvSpPr/>
      </dsp:nvSpPr>
      <dsp:spPr>
        <a:xfrm>
          <a:off x="6298833" y="1516645"/>
          <a:ext cx="506138" cy="506138"/>
        </a:xfrm>
        <a:prstGeom prst="downArrow">
          <a:avLst>
            <a:gd name="adj1" fmla="val 55000"/>
            <a:gd name="adj2" fmla="val 45000"/>
          </a:avLst>
        </a:prstGeom>
        <a:solidFill>
          <a:schemeClr val="accent3">
            <a:tint val="40000"/>
            <a:alpha val="90000"/>
            <a:hueOff val="278563"/>
            <a:satOff val="-10472"/>
            <a:lumOff val="-3395"/>
            <a:alphaOff val="0"/>
          </a:schemeClr>
        </a:solidFill>
        <a:ln w="12700" cap="flat" cmpd="sng" algn="ctr">
          <a:solidFill>
            <a:schemeClr val="accent3">
              <a:tint val="40000"/>
              <a:alpha val="90000"/>
              <a:hueOff val="278563"/>
              <a:satOff val="-10472"/>
              <a:lumOff val="-339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ru-RU" sz="2400" kern="1200" dirty="0"/>
        </a:p>
      </dsp:txBody>
      <dsp:txXfrm>
        <a:off x="6412714" y="1516645"/>
        <a:ext cx="278376" cy="380869"/>
      </dsp:txXfrm>
    </dsp:sp>
    <dsp:sp modelId="{BB636BA1-C312-46B6-A37D-793C83385F14}">
      <dsp:nvSpPr>
        <dsp:cNvPr id="0" name=""/>
        <dsp:cNvSpPr/>
      </dsp:nvSpPr>
      <dsp:spPr>
        <a:xfrm>
          <a:off x="6816859" y="2436897"/>
          <a:ext cx="506138" cy="506138"/>
        </a:xfrm>
        <a:prstGeom prst="downArrow">
          <a:avLst>
            <a:gd name="adj1" fmla="val 55000"/>
            <a:gd name="adj2" fmla="val 45000"/>
          </a:avLst>
        </a:prstGeom>
        <a:solidFill>
          <a:schemeClr val="accent3">
            <a:tint val="40000"/>
            <a:alpha val="90000"/>
            <a:hueOff val="557127"/>
            <a:satOff val="-20943"/>
            <a:lumOff val="-6790"/>
            <a:alphaOff val="0"/>
          </a:schemeClr>
        </a:solidFill>
        <a:ln w="12700" cap="flat" cmpd="sng" algn="ctr">
          <a:solidFill>
            <a:schemeClr val="accent3">
              <a:tint val="40000"/>
              <a:alpha val="90000"/>
              <a:hueOff val="557127"/>
              <a:satOff val="-20943"/>
              <a:lumOff val="-67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ru-RU" sz="2400" kern="1200" dirty="0"/>
        </a:p>
      </dsp:txBody>
      <dsp:txXfrm>
        <a:off x="6930740" y="2436897"/>
        <a:ext cx="278376" cy="3808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B35727-4F7E-4D7C-9DDC-22967F80AAAD}">
      <dsp:nvSpPr>
        <dsp:cNvPr id="0" name=""/>
        <dsp:cNvSpPr/>
      </dsp:nvSpPr>
      <dsp:spPr>
        <a:xfrm>
          <a:off x="0" y="30661"/>
          <a:ext cx="7632848" cy="8494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uk-UA" sz="2200" kern="1200" dirty="0" smtClean="0"/>
            <a:t>Фізичні (температура, тиск, різні види випромінювань, ультразвук) </a:t>
          </a:r>
          <a:endParaRPr lang="uk-UA" sz="2200" kern="1200" dirty="0"/>
        </a:p>
      </dsp:txBody>
      <dsp:txXfrm>
        <a:off x="41465" y="72126"/>
        <a:ext cx="7549918" cy="766490"/>
      </dsp:txXfrm>
    </dsp:sp>
    <dsp:sp modelId="{9506AD9B-54E4-465F-8E5E-C5E6CAAAACD1}">
      <dsp:nvSpPr>
        <dsp:cNvPr id="0" name=""/>
        <dsp:cNvSpPr/>
      </dsp:nvSpPr>
      <dsp:spPr>
        <a:xfrm>
          <a:off x="0" y="943442"/>
          <a:ext cx="7632848" cy="8494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uk-UA" sz="2200" kern="1200" dirty="0" smtClean="0"/>
            <a:t>Хімічні (речовини, що діють бактеріостатично або бактерицидно) </a:t>
          </a:r>
          <a:endParaRPr lang="uk-UA" sz="2200" kern="1200" dirty="0"/>
        </a:p>
      </dsp:txBody>
      <dsp:txXfrm>
        <a:off x="41465" y="984907"/>
        <a:ext cx="7549918" cy="766490"/>
      </dsp:txXfrm>
    </dsp:sp>
    <dsp:sp modelId="{8578A445-75CB-42F2-965D-D40BBB43D70E}">
      <dsp:nvSpPr>
        <dsp:cNvPr id="0" name=""/>
        <dsp:cNvSpPr/>
      </dsp:nvSpPr>
      <dsp:spPr>
        <a:xfrm>
          <a:off x="0" y="1856222"/>
          <a:ext cx="7632848" cy="8494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uk-UA" sz="2200" kern="1200" dirty="0" smtClean="0"/>
            <a:t>Біологічні (живі організми: різні види мікро- і макроорганізмів)</a:t>
          </a:r>
          <a:endParaRPr lang="uk-UA" sz="2200" kern="1200" dirty="0"/>
        </a:p>
      </dsp:txBody>
      <dsp:txXfrm>
        <a:off x="41465" y="1897687"/>
        <a:ext cx="7549918" cy="7664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3A461B-904B-4567-A3C1-F737CF0CB4D8}">
      <dsp:nvSpPr>
        <dsp:cNvPr id="0" name=""/>
        <dsp:cNvSpPr/>
      </dsp:nvSpPr>
      <dsp:spPr>
        <a:xfrm>
          <a:off x="1710289" y="2640895"/>
          <a:ext cx="477715" cy="1365420"/>
        </a:xfrm>
        <a:custGeom>
          <a:avLst/>
          <a:gdLst/>
          <a:ahLst/>
          <a:cxnLst/>
          <a:rect l="0" t="0" r="0" b="0"/>
          <a:pathLst>
            <a:path>
              <a:moveTo>
                <a:pt x="0" y="0"/>
              </a:moveTo>
              <a:lnTo>
                <a:pt x="238857" y="0"/>
              </a:lnTo>
              <a:lnTo>
                <a:pt x="238857" y="1365420"/>
              </a:lnTo>
              <a:lnTo>
                <a:pt x="477715" y="13654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dirty="0"/>
        </a:p>
      </dsp:txBody>
      <dsp:txXfrm>
        <a:off x="1912982" y="3287440"/>
        <a:ext cx="72328" cy="72328"/>
      </dsp:txXfrm>
    </dsp:sp>
    <dsp:sp modelId="{4575D1F5-4DBD-4E42-BB84-DFFEDA9625DF}">
      <dsp:nvSpPr>
        <dsp:cNvPr id="0" name=""/>
        <dsp:cNvSpPr/>
      </dsp:nvSpPr>
      <dsp:spPr>
        <a:xfrm>
          <a:off x="1710289" y="2640895"/>
          <a:ext cx="477715" cy="455140"/>
        </a:xfrm>
        <a:custGeom>
          <a:avLst/>
          <a:gdLst/>
          <a:ahLst/>
          <a:cxnLst/>
          <a:rect l="0" t="0" r="0" b="0"/>
          <a:pathLst>
            <a:path>
              <a:moveTo>
                <a:pt x="0" y="0"/>
              </a:moveTo>
              <a:lnTo>
                <a:pt x="238857" y="0"/>
              </a:lnTo>
              <a:lnTo>
                <a:pt x="238857" y="455140"/>
              </a:lnTo>
              <a:lnTo>
                <a:pt x="477715" y="4551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dirty="0"/>
        </a:p>
      </dsp:txBody>
      <dsp:txXfrm>
        <a:off x="1932651" y="2851969"/>
        <a:ext cx="32991" cy="32991"/>
      </dsp:txXfrm>
    </dsp:sp>
    <dsp:sp modelId="{1A6D111B-4C97-47A7-A64D-6A05B47AEA86}">
      <dsp:nvSpPr>
        <dsp:cNvPr id="0" name=""/>
        <dsp:cNvSpPr/>
      </dsp:nvSpPr>
      <dsp:spPr>
        <a:xfrm>
          <a:off x="1710289" y="2185754"/>
          <a:ext cx="477715" cy="455140"/>
        </a:xfrm>
        <a:custGeom>
          <a:avLst/>
          <a:gdLst/>
          <a:ahLst/>
          <a:cxnLst/>
          <a:rect l="0" t="0" r="0" b="0"/>
          <a:pathLst>
            <a:path>
              <a:moveTo>
                <a:pt x="0" y="455140"/>
              </a:moveTo>
              <a:lnTo>
                <a:pt x="238857" y="455140"/>
              </a:lnTo>
              <a:lnTo>
                <a:pt x="238857" y="0"/>
              </a:lnTo>
              <a:lnTo>
                <a:pt x="47771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dirty="0"/>
        </a:p>
      </dsp:txBody>
      <dsp:txXfrm>
        <a:off x="1932651" y="2396829"/>
        <a:ext cx="32991" cy="32991"/>
      </dsp:txXfrm>
    </dsp:sp>
    <dsp:sp modelId="{45100CBD-0DFF-4317-8E45-7D475DFE9762}">
      <dsp:nvSpPr>
        <dsp:cNvPr id="0" name=""/>
        <dsp:cNvSpPr/>
      </dsp:nvSpPr>
      <dsp:spPr>
        <a:xfrm>
          <a:off x="4576580" y="1275474"/>
          <a:ext cx="477715" cy="910280"/>
        </a:xfrm>
        <a:custGeom>
          <a:avLst/>
          <a:gdLst/>
          <a:ahLst/>
          <a:cxnLst/>
          <a:rect l="0" t="0" r="0" b="0"/>
          <a:pathLst>
            <a:path>
              <a:moveTo>
                <a:pt x="0" y="0"/>
              </a:moveTo>
              <a:lnTo>
                <a:pt x="238857" y="0"/>
              </a:lnTo>
              <a:lnTo>
                <a:pt x="238857" y="910280"/>
              </a:lnTo>
              <a:lnTo>
                <a:pt x="477715" y="9102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dirty="0"/>
        </a:p>
      </dsp:txBody>
      <dsp:txXfrm>
        <a:off x="4789737" y="1704914"/>
        <a:ext cx="51400" cy="51400"/>
      </dsp:txXfrm>
    </dsp:sp>
    <dsp:sp modelId="{11766D4C-9BB1-41D1-B0FA-5C16242A4CB9}">
      <dsp:nvSpPr>
        <dsp:cNvPr id="0" name=""/>
        <dsp:cNvSpPr/>
      </dsp:nvSpPr>
      <dsp:spPr>
        <a:xfrm>
          <a:off x="4576580" y="1229754"/>
          <a:ext cx="477715" cy="91440"/>
        </a:xfrm>
        <a:custGeom>
          <a:avLst/>
          <a:gdLst/>
          <a:ahLst/>
          <a:cxnLst/>
          <a:rect l="0" t="0" r="0" b="0"/>
          <a:pathLst>
            <a:path>
              <a:moveTo>
                <a:pt x="0" y="45720"/>
              </a:moveTo>
              <a:lnTo>
                <a:pt x="477715"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dirty="0"/>
        </a:p>
      </dsp:txBody>
      <dsp:txXfrm>
        <a:off x="4803494" y="1263531"/>
        <a:ext cx="23885" cy="23885"/>
      </dsp:txXfrm>
    </dsp:sp>
    <dsp:sp modelId="{369171D8-005F-4797-B43B-3061A8FAD98B}">
      <dsp:nvSpPr>
        <dsp:cNvPr id="0" name=""/>
        <dsp:cNvSpPr/>
      </dsp:nvSpPr>
      <dsp:spPr>
        <a:xfrm>
          <a:off x="4576580" y="365194"/>
          <a:ext cx="477715" cy="910280"/>
        </a:xfrm>
        <a:custGeom>
          <a:avLst/>
          <a:gdLst/>
          <a:ahLst/>
          <a:cxnLst/>
          <a:rect l="0" t="0" r="0" b="0"/>
          <a:pathLst>
            <a:path>
              <a:moveTo>
                <a:pt x="0" y="910280"/>
              </a:moveTo>
              <a:lnTo>
                <a:pt x="238857" y="910280"/>
              </a:lnTo>
              <a:lnTo>
                <a:pt x="238857" y="0"/>
              </a:lnTo>
              <a:lnTo>
                <a:pt x="477715"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dirty="0"/>
        </a:p>
      </dsp:txBody>
      <dsp:txXfrm>
        <a:off x="4789737" y="794634"/>
        <a:ext cx="51400" cy="51400"/>
      </dsp:txXfrm>
    </dsp:sp>
    <dsp:sp modelId="{8E191253-E3FA-4073-8AA7-54C398D1A33A}">
      <dsp:nvSpPr>
        <dsp:cNvPr id="0" name=""/>
        <dsp:cNvSpPr/>
      </dsp:nvSpPr>
      <dsp:spPr>
        <a:xfrm>
          <a:off x="1710289" y="1275474"/>
          <a:ext cx="477715" cy="1365420"/>
        </a:xfrm>
        <a:custGeom>
          <a:avLst/>
          <a:gdLst/>
          <a:ahLst/>
          <a:cxnLst/>
          <a:rect l="0" t="0" r="0" b="0"/>
          <a:pathLst>
            <a:path>
              <a:moveTo>
                <a:pt x="0" y="1365420"/>
              </a:moveTo>
              <a:lnTo>
                <a:pt x="238857" y="1365420"/>
              </a:lnTo>
              <a:lnTo>
                <a:pt x="238857" y="0"/>
              </a:lnTo>
              <a:lnTo>
                <a:pt x="47771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dirty="0"/>
        </a:p>
      </dsp:txBody>
      <dsp:txXfrm>
        <a:off x="1912982" y="1922020"/>
        <a:ext cx="72328" cy="72328"/>
      </dsp:txXfrm>
    </dsp:sp>
    <dsp:sp modelId="{37FF9B51-A311-4BB1-86BE-BD3E22ADB0C8}">
      <dsp:nvSpPr>
        <dsp:cNvPr id="0" name=""/>
        <dsp:cNvSpPr/>
      </dsp:nvSpPr>
      <dsp:spPr>
        <a:xfrm rot="16200000">
          <a:off x="-570202" y="2276783"/>
          <a:ext cx="3832759" cy="7282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0">
            <a:lnSpc>
              <a:spcPct val="90000"/>
            </a:lnSpc>
            <a:spcBef>
              <a:spcPct val="0"/>
            </a:spcBef>
            <a:spcAft>
              <a:spcPct val="35000"/>
            </a:spcAft>
          </a:pPr>
          <a:r>
            <a:rPr lang="ru-RU" sz="1700" kern="1200" dirty="0" smtClean="0"/>
            <a:t>Для </a:t>
          </a:r>
          <a:r>
            <a:rPr lang="uk-UA" sz="1700" kern="1200" dirty="0" smtClean="0"/>
            <a:t>проведення</a:t>
          </a:r>
          <a:r>
            <a:rPr lang="ru-RU" sz="1700" kern="1200" dirty="0" smtClean="0"/>
            <a:t> дезінфекції використовують такі методи знезараження: </a:t>
          </a:r>
          <a:endParaRPr lang="uk-UA" sz="1700" kern="1200" dirty="0"/>
        </a:p>
      </dsp:txBody>
      <dsp:txXfrm>
        <a:off x="-570202" y="2276783"/>
        <a:ext cx="3832759" cy="728224"/>
      </dsp:txXfrm>
    </dsp:sp>
    <dsp:sp modelId="{580A7E72-89A7-48D1-AC57-B37A0F10B6DB}">
      <dsp:nvSpPr>
        <dsp:cNvPr id="0" name=""/>
        <dsp:cNvSpPr/>
      </dsp:nvSpPr>
      <dsp:spPr>
        <a:xfrm>
          <a:off x="2188004" y="911362"/>
          <a:ext cx="2388575" cy="7282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rtl="0">
            <a:lnSpc>
              <a:spcPct val="90000"/>
            </a:lnSpc>
            <a:spcBef>
              <a:spcPct val="0"/>
            </a:spcBef>
            <a:spcAft>
              <a:spcPct val="35000"/>
            </a:spcAft>
          </a:pPr>
          <a:r>
            <a:rPr lang="ru-RU" sz="900" b="1" kern="1200" dirty="0" smtClean="0"/>
            <a:t>Фізичні:</a:t>
          </a:r>
          <a:endParaRPr lang="uk-UA" sz="900" kern="1200" dirty="0"/>
        </a:p>
      </dsp:txBody>
      <dsp:txXfrm>
        <a:off x="2188004" y="911362"/>
        <a:ext cx="2388575" cy="728224"/>
      </dsp:txXfrm>
    </dsp:sp>
    <dsp:sp modelId="{EE065C3B-122C-4060-86A4-DE5F444F9A13}">
      <dsp:nvSpPr>
        <dsp:cNvPr id="0" name=""/>
        <dsp:cNvSpPr/>
      </dsp:nvSpPr>
      <dsp:spPr>
        <a:xfrm>
          <a:off x="5054295" y="1082"/>
          <a:ext cx="2388575" cy="7282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rtl="0">
            <a:lnSpc>
              <a:spcPct val="90000"/>
            </a:lnSpc>
            <a:spcBef>
              <a:spcPct val="0"/>
            </a:spcBef>
            <a:spcAft>
              <a:spcPct val="35000"/>
            </a:spcAft>
          </a:pPr>
          <a:r>
            <a:rPr lang="ru-RU" sz="900" kern="1200" dirty="0" err="1" smtClean="0"/>
            <a:t>Механічні</a:t>
          </a:r>
          <a:r>
            <a:rPr lang="ru-RU" sz="900" kern="1200" dirty="0" smtClean="0"/>
            <a:t> (</a:t>
          </a:r>
          <a:r>
            <a:rPr lang="ru-RU" sz="900" kern="1200" dirty="0" err="1" smtClean="0"/>
            <a:t>чищення</a:t>
          </a:r>
          <a:r>
            <a:rPr lang="ru-RU" sz="900" kern="1200" dirty="0" smtClean="0"/>
            <a:t>, </a:t>
          </a:r>
          <a:r>
            <a:rPr lang="ru-RU" sz="900" kern="1200" dirty="0" err="1" smtClean="0"/>
            <a:t>вологе</a:t>
          </a:r>
          <a:r>
            <a:rPr lang="ru-RU" sz="900" kern="1200" dirty="0" smtClean="0"/>
            <a:t> </a:t>
          </a:r>
          <a:r>
            <a:rPr lang="ru-RU" sz="900" kern="1200" dirty="0" err="1" smtClean="0"/>
            <a:t>прибирання</a:t>
          </a:r>
          <a:r>
            <a:rPr lang="ru-RU" sz="900" kern="1200" dirty="0" smtClean="0"/>
            <a:t>, </a:t>
          </a:r>
          <a:r>
            <a:rPr lang="ru-RU" sz="900" kern="1200" dirty="0" err="1" smtClean="0"/>
            <a:t>прання</a:t>
          </a:r>
          <a:r>
            <a:rPr lang="ru-RU" sz="900" kern="1200" dirty="0" smtClean="0"/>
            <a:t>, </a:t>
          </a:r>
          <a:r>
            <a:rPr lang="ru-RU" sz="900" kern="1200" dirty="0" err="1" smtClean="0"/>
            <a:t>вибивання</a:t>
          </a:r>
          <a:r>
            <a:rPr lang="ru-RU" sz="900" kern="1200" dirty="0" smtClean="0"/>
            <a:t> </a:t>
          </a:r>
          <a:r>
            <a:rPr lang="ru-RU" sz="900" kern="1200" dirty="0" err="1" smtClean="0"/>
            <a:t>тощо</a:t>
          </a:r>
          <a:r>
            <a:rPr lang="ru-RU" sz="900" kern="1200" dirty="0" smtClean="0"/>
            <a:t>);</a:t>
          </a:r>
          <a:endParaRPr lang="uk-UA" sz="900" kern="1200" dirty="0"/>
        </a:p>
      </dsp:txBody>
      <dsp:txXfrm>
        <a:off x="5054295" y="1082"/>
        <a:ext cx="2388575" cy="728224"/>
      </dsp:txXfrm>
    </dsp:sp>
    <dsp:sp modelId="{6A90C8B6-E299-46CC-9B21-E5C92B6A37BB}">
      <dsp:nvSpPr>
        <dsp:cNvPr id="0" name=""/>
        <dsp:cNvSpPr/>
      </dsp:nvSpPr>
      <dsp:spPr>
        <a:xfrm>
          <a:off x="5054295" y="911362"/>
          <a:ext cx="2388575" cy="7282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rtl="0">
            <a:lnSpc>
              <a:spcPct val="90000"/>
            </a:lnSpc>
            <a:spcBef>
              <a:spcPct val="0"/>
            </a:spcBef>
            <a:spcAft>
              <a:spcPct val="35000"/>
            </a:spcAft>
          </a:pPr>
          <a:r>
            <a:rPr lang="ru-RU" sz="900" kern="1200" smtClean="0"/>
            <a:t>Термічні (застосування високої або низької температури, водяної пари, висушування, випалювання тощо);</a:t>
          </a:r>
          <a:endParaRPr lang="uk-UA" sz="900" kern="1200"/>
        </a:p>
      </dsp:txBody>
      <dsp:txXfrm>
        <a:off x="5054295" y="911362"/>
        <a:ext cx="2388575" cy="728224"/>
      </dsp:txXfrm>
    </dsp:sp>
    <dsp:sp modelId="{77CCB599-2E7B-4E38-8B94-BFFD616A5D18}">
      <dsp:nvSpPr>
        <dsp:cNvPr id="0" name=""/>
        <dsp:cNvSpPr/>
      </dsp:nvSpPr>
      <dsp:spPr>
        <a:xfrm>
          <a:off x="5054295" y="1821642"/>
          <a:ext cx="2388575" cy="7282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rtl="0">
            <a:lnSpc>
              <a:spcPct val="90000"/>
            </a:lnSpc>
            <a:spcBef>
              <a:spcPct val="0"/>
            </a:spcBef>
            <a:spcAft>
              <a:spcPct val="35000"/>
            </a:spcAft>
          </a:pPr>
          <a:r>
            <a:rPr lang="ru-RU" sz="900" kern="1200" smtClean="0"/>
            <a:t>Променеві (ультрафіолетове опромінення, </a:t>
          </a:r>
          <a:r>
            <a:rPr lang="uk-UA" sz="900" kern="1200" smtClean="0"/>
            <a:t>інфрачервоне опромінення</a:t>
          </a:r>
          <a:r>
            <a:rPr lang="ru-RU" sz="900" kern="1200" smtClean="0"/>
            <a:t>);</a:t>
          </a:r>
          <a:endParaRPr lang="uk-UA" sz="900" kern="1200"/>
        </a:p>
      </dsp:txBody>
      <dsp:txXfrm>
        <a:off x="5054295" y="1821642"/>
        <a:ext cx="2388575" cy="728224"/>
      </dsp:txXfrm>
    </dsp:sp>
    <dsp:sp modelId="{F20A9993-E495-4576-A539-5F31BE6B8234}">
      <dsp:nvSpPr>
        <dsp:cNvPr id="0" name=""/>
        <dsp:cNvSpPr/>
      </dsp:nvSpPr>
      <dsp:spPr>
        <a:xfrm>
          <a:off x="2188004" y="1821642"/>
          <a:ext cx="2388575" cy="7282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rtl="0">
            <a:lnSpc>
              <a:spcPct val="90000"/>
            </a:lnSpc>
            <a:spcBef>
              <a:spcPct val="0"/>
            </a:spcBef>
            <a:spcAft>
              <a:spcPct val="35000"/>
            </a:spcAft>
          </a:pPr>
          <a:r>
            <a:rPr lang="ru-RU" sz="900" b="1" kern="1200" smtClean="0"/>
            <a:t>Хімічні</a:t>
          </a:r>
          <a:r>
            <a:rPr lang="ru-RU" sz="900" kern="1200" smtClean="0"/>
            <a:t> (вони ґрунтуються на використанні дезінфекційних засобів, що мають властивості знищувати хвороботворні мікроби);</a:t>
          </a:r>
          <a:endParaRPr lang="uk-UA" sz="900" kern="1200"/>
        </a:p>
      </dsp:txBody>
      <dsp:txXfrm>
        <a:off x="2188004" y="1821642"/>
        <a:ext cx="2388575" cy="728224"/>
      </dsp:txXfrm>
    </dsp:sp>
    <dsp:sp modelId="{33C313FC-23FD-49AE-A233-C6AD0C80C11E}">
      <dsp:nvSpPr>
        <dsp:cNvPr id="0" name=""/>
        <dsp:cNvSpPr/>
      </dsp:nvSpPr>
      <dsp:spPr>
        <a:xfrm>
          <a:off x="2188004" y="2731923"/>
          <a:ext cx="2388575" cy="7282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rtl="0">
            <a:lnSpc>
              <a:spcPct val="90000"/>
            </a:lnSpc>
            <a:spcBef>
              <a:spcPct val="0"/>
            </a:spcBef>
            <a:spcAft>
              <a:spcPct val="35000"/>
            </a:spcAft>
          </a:pPr>
          <a:r>
            <a:rPr lang="ru-RU" sz="900" b="1" kern="1200" dirty="0" err="1" smtClean="0"/>
            <a:t>Біологічн</a:t>
          </a:r>
          <a:r>
            <a:rPr lang="ru-RU" sz="900" kern="1200" dirty="0" err="1" smtClean="0"/>
            <a:t>і</a:t>
          </a:r>
          <a:r>
            <a:rPr lang="ru-RU" sz="900" kern="1200" dirty="0" smtClean="0"/>
            <a:t> (знищення </a:t>
          </a:r>
          <a:r>
            <a:rPr lang="ru-RU" sz="900" kern="1200" dirty="0" err="1" smtClean="0"/>
            <a:t>збудників</a:t>
          </a:r>
          <a:r>
            <a:rPr lang="ru-RU" sz="900" kern="1200" dirty="0" smtClean="0"/>
            <a:t> </a:t>
          </a:r>
          <a:r>
            <a:rPr lang="ru-RU" sz="900" kern="1200" dirty="0" err="1" smtClean="0"/>
            <a:t>інфекційних</a:t>
          </a:r>
          <a:r>
            <a:rPr lang="ru-RU" sz="900" kern="1200" dirty="0" smtClean="0"/>
            <a:t> хвороб у </a:t>
          </a:r>
          <a:r>
            <a:rPr lang="ru-RU" sz="900" kern="1200" dirty="0" err="1" smtClean="0"/>
            <a:t>зовнішньому</a:t>
          </a:r>
          <a:r>
            <a:rPr lang="ru-RU" sz="900" kern="1200" dirty="0" smtClean="0"/>
            <a:t> </a:t>
          </a:r>
          <a:r>
            <a:rPr lang="ru-RU" sz="900" kern="1200" dirty="0" err="1" smtClean="0"/>
            <a:t>середовищі</a:t>
          </a:r>
          <a:r>
            <a:rPr lang="ru-RU" sz="900" kern="1200" dirty="0" smtClean="0"/>
            <a:t> </a:t>
          </a:r>
          <a:r>
            <a:rPr lang="ru-RU" sz="900" kern="1200" dirty="0" err="1" smtClean="0"/>
            <a:t>засобами</a:t>
          </a:r>
          <a:r>
            <a:rPr lang="ru-RU" sz="900" kern="1200" dirty="0" smtClean="0"/>
            <a:t> </a:t>
          </a:r>
          <a:r>
            <a:rPr lang="ru-RU" sz="900" kern="1200" dirty="0" err="1" smtClean="0"/>
            <a:t>природи</a:t>
          </a:r>
          <a:r>
            <a:rPr lang="ru-RU" sz="900" kern="1200" dirty="0" smtClean="0"/>
            <a:t> (за допомогою </a:t>
          </a:r>
          <a:r>
            <a:rPr lang="ru-RU" sz="900" kern="1200" dirty="0" err="1" smtClean="0"/>
            <a:t>мікробів-антагоністів</a:t>
          </a:r>
          <a:r>
            <a:rPr lang="ru-RU" sz="900" kern="1200" dirty="0" smtClean="0"/>
            <a:t>). </a:t>
          </a:r>
          <a:r>
            <a:rPr lang="ru-RU" sz="900" kern="1200" dirty="0" err="1" smtClean="0"/>
            <a:t>Він</a:t>
          </a:r>
          <a:r>
            <a:rPr lang="ru-RU" sz="900" kern="1200" dirty="0" smtClean="0"/>
            <a:t> </a:t>
          </a:r>
          <a:r>
            <a:rPr lang="ru-RU" sz="900" kern="1200" dirty="0" err="1" smtClean="0"/>
            <a:t>ефективний</a:t>
          </a:r>
          <a:r>
            <a:rPr lang="ru-RU" sz="900" kern="1200" dirty="0" smtClean="0"/>
            <a:t> в основному для </a:t>
          </a:r>
          <a:r>
            <a:rPr lang="ru-RU" sz="900" kern="1200" dirty="0" err="1" smtClean="0"/>
            <a:t>цілей</a:t>
          </a:r>
          <a:r>
            <a:rPr lang="ru-RU" sz="900" kern="1200" dirty="0" smtClean="0"/>
            <a:t> </a:t>
          </a:r>
          <a:r>
            <a:rPr lang="ru-RU" sz="900" kern="1200" dirty="0" err="1" smtClean="0"/>
            <a:t>знешкодження</a:t>
          </a:r>
          <a:r>
            <a:rPr lang="ru-RU" sz="900" kern="1200" dirty="0" smtClean="0"/>
            <a:t> </a:t>
          </a:r>
          <a:r>
            <a:rPr lang="ru-RU" sz="900" kern="1200" dirty="0" err="1" smtClean="0"/>
            <a:t>мікроогранізмів</a:t>
          </a:r>
          <a:r>
            <a:rPr lang="ru-RU" sz="900" kern="1200" dirty="0" smtClean="0"/>
            <a:t> у компостах, біотермічних камерах </a:t>
          </a:r>
          <a:r>
            <a:rPr lang="ru-RU" sz="900" kern="1200" dirty="0" err="1" smtClean="0"/>
            <a:t>тощо</a:t>
          </a:r>
          <a:r>
            <a:rPr lang="ru-RU" sz="900" kern="1200" dirty="0" smtClean="0"/>
            <a:t>. </a:t>
          </a:r>
          <a:endParaRPr lang="uk-UA" sz="900" kern="1200" dirty="0"/>
        </a:p>
      </dsp:txBody>
      <dsp:txXfrm>
        <a:off x="2188004" y="2731923"/>
        <a:ext cx="2388575" cy="728224"/>
      </dsp:txXfrm>
    </dsp:sp>
    <dsp:sp modelId="{4BDB0D77-CA42-4D93-88C9-346D7BD73247}">
      <dsp:nvSpPr>
        <dsp:cNvPr id="0" name=""/>
        <dsp:cNvSpPr/>
      </dsp:nvSpPr>
      <dsp:spPr>
        <a:xfrm>
          <a:off x="2188004" y="3642203"/>
          <a:ext cx="2388575" cy="7282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rtl="0">
            <a:lnSpc>
              <a:spcPct val="90000"/>
            </a:lnSpc>
            <a:spcBef>
              <a:spcPct val="0"/>
            </a:spcBef>
            <a:spcAft>
              <a:spcPct val="35000"/>
            </a:spcAft>
          </a:pPr>
          <a:r>
            <a:rPr lang="ru-RU" sz="900" b="1" kern="1200" smtClean="0"/>
            <a:t>Комбіновані (</a:t>
          </a:r>
          <a:r>
            <a:rPr lang="uk-UA" sz="900" kern="1200" smtClean="0"/>
            <a:t>метод, який ґрунтується на поєднанні декількох з перерахованих вище (проведення вологого прибирання з подальшим ультрафіолетовим опроміненням).</a:t>
          </a:r>
          <a:endParaRPr lang="uk-UA" sz="900" kern="1200"/>
        </a:p>
      </dsp:txBody>
      <dsp:txXfrm>
        <a:off x="2188004" y="3642203"/>
        <a:ext cx="2388575" cy="7282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E44D9D-6741-41CB-AFD9-32D809CE078A}">
      <dsp:nvSpPr>
        <dsp:cNvPr id="0" name=""/>
        <dsp:cNvSpPr/>
      </dsp:nvSpPr>
      <dsp:spPr>
        <a:xfrm>
          <a:off x="0" y="86439"/>
          <a:ext cx="5400600" cy="1146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dirty="0" smtClean="0"/>
            <a:t>Кип’ятіння</a:t>
          </a:r>
          <a:r>
            <a:rPr lang="ru-RU" sz="1400" kern="1200" dirty="0" smtClean="0"/>
            <a:t> — простий, доступний і надійний спосіб знезараження предметів, які не псуються в киплячій воді. Більшість бактерій гинуть у киплячій воді або миттєво, або впродовж 30 хв. Кип’ятіння широко застосовується для знезараження посуду, білизни, рушників, халатів. </a:t>
          </a:r>
          <a:endParaRPr lang="uk-UA" sz="1400" kern="1200" dirty="0"/>
        </a:p>
      </dsp:txBody>
      <dsp:txXfrm>
        <a:off x="55972" y="142411"/>
        <a:ext cx="5288656" cy="1034656"/>
      </dsp:txXfrm>
    </dsp:sp>
    <dsp:sp modelId="{9F74504A-D6AA-4707-AB94-BD5200E7CE63}">
      <dsp:nvSpPr>
        <dsp:cNvPr id="0" name=""/>
        <dsp:cNvSpPr/>
      </dsp:nvSpPr>
      <dsp:spPr>
        <a:xfrm>
          <a:off x="0" y="1273359"/>
          <a:ext cx="5400600" cy="1146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just" defTabSz="622300" rtl="0">
            <a:lnSpc>
              <a:spcPct val="90000"/>
            </a:lnSpc>
            <a:spcBef>
              <a:spcPct val="0"/>
            </a:spcBef>
            <a:spcAft>
              <a:spcPct val="35000"/>
            </a:spcAft>
          </a:pPr>
          <a:r>
            <a:rPr lang="ru-RU" sz="1400" kern="1200" dirty="0" smtClean="0">
              <a:latin typeface="Times New Roman" panose="02020603050405020304" pitchFamily="18" charset="0"/>
              <a:cs typeface="Times New Roman" panose="02020603050405020304" pitchFamily="18" charset="0"/>
            </a:rPr>
            <a:t>Д і я в о д я н о ї н а с и ч е н о ї п а р и під надмірним тиском здійснюється у паровому стерилізаторі при температурі 110 °C впродовж 20 хв.</a:t>
          </a:r>
          <a:endParaRPr lang="uk-UA" sz="1400" kern="1200" dirty="0">
            <a:latin typeface="Times New Roman" panose="02020603050405020304" pitchFamily="18" charset="0"/>
            <a:cs typeface="Times New Roman" panose="02020603050405020304" pitchFamily="18" charset="0"/>
          </a:endParaRPr>
        </a:p>
      </dsp:txBody>
      <dsp:txXfrm>
        <a:off x="55972" y="1329331"/>
        <a:ext cx="5288656" cy="1034656"/>
      </dsp:txXfrm>
    </dsp:sp>
    <dsp:sp modelId="{41E497AF-AA9D-4E8A-8974-254FE4469C42}">
      <dsp:nvSpPr>
        <dsp:cNvPr id="0" name=""/>
        <dsp:cNvSpPr/>
      </dsp:nvSpPr>
      <dsp:spPr>
        <a:xfrm>
          <a:off x="0" y="2460279"/>
          <a:ext cx="5400600" cy="1146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ru-RU" sz="1400" kern="1200" dirty="0" smtClean="0">
              <a:latin typeface="Times New Roman" panose="02020603050405020304" pitchFamily="18" charset="0"/>
              <a:cs typeface="Times New Roman" panose="02020603050405020304" pitchFamily="18" charset="0"/>
            </a:rPr>
            <a:t>Д і я с у х и м г а р я ч и м п о в і т р я м здійснюється у повітряному стерилізаторі при температурі 180 °C впродовж 60 хв. Нагрівання до високої температури призводить до загибелі всіх мікроорганізмів, у тому числі і спорових форм. </a:t>
          </a:r>
          <a:endParaRPr lang="uk-UA" sz="1400" kern="1200" dirty="0">
            <a:latin typeface="Times New Roman" panose="02020603050405020304" pitchFamily="18" charset="0"/>
            <a:cs typeface="Times New Roman" panose="02020603050405020304" pitchFamily="18" charset="0"/>
          </a:endParaRPr>
        </a:p>
      </dsp:txBody>
      <dsp:txXfrm>
        <a:off x="55972" y="2516251"/>
        <a:ext cx="5288656" cy="10346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7EEE13-AF67-435C-9354-013C0B45EAB1}">
      <dsp:nvSpPr>
        <dsp:cNvPr id="0" name=""/>
        <dsp:cNvSpPr/>
      </dsp:nvSpPr>
      <dsp:spPr>
        <a:xfrm>
          <a:off x="0" y="698477"/>
          <a:ext cx="4392488" cy="26354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uk-UA" sz="1700" kern="1200" smtClean="0"/>
            <a:t>Стерилізатори, які застосовують для теплової стерилізації, класифікують за:</a:t>
          </a:r>
          <a:endParaRPr lang="uk-UA" sz="1700" kern="1200"/>
        </a:p>
        <a:p>
          <a:pPr marL="114300" lvl="1" indent="-114300" algn="l" defTabSz="577850" rtl="0">
            <a:lnSpc>
              <a:spcPct val="90000"/>
            </a:lnSpc>
            <a:spcBef>
              <a:spcPct val="0"/>
            </a:spcBef>
            <a:spcAft>
              <a:spcPct val="15000"/>
            </a:spcAft>
            <a:buChar char="••"/>
          </a:pPr>
          <a:r>
            <a:rPr lang="uk-UA" sz="1300" b="1" kern="1200" dirty="0" smtClean="0">
              <a:solidFill>
                <a:schemeClr val="bg1"/>
              </a:solidFill>
            </a:rPr>
            <a:t>розташуванням стерилізаційної камери - горизонтальні та вертикальні;</a:t>
          </a:r>
          <a:endParaRPr lang="uk-UA" sz="1300" b="1" kern="1200" dirty="0">
            <a:solidFill>
              <a:schemeClr val="bg1"/>
            </a:solidFill>
          </a:endParaRPr>
        </a:p>
        <a:p>
          <a:pPr marL="114300" lvl="1" indent="-114300" algn="l" defTabSz="577850" rtl="0">
            <a:lnSpc>
              <a:spcPct val="90000"/>
            </a:lnSpc>
            <a:spcBef>
              <a:spcPct val="0"/>
            </a:spcBef>
            <a:spcAft>
              <a:spcPct val="15000"/>
            </a:spcAft>
            <a:buChar char="••"/>
          </a:pPr>
          <a:r>
            <a:rPr lang="uk-UA" sz="1300" b="1" kern="1200" dirty="0" smtClean="0">
              <a:solidFill>
                <a:schemeClr val="bg1"/>
              </a:solidFill>
            </a:rPr>
            <a:t>формою стерилізаційної камери- </a:t>
          </a:r>
          <a:endParaRPr lang="uk-UA" sz="1300" b="1" kern="1200" dirty="0">
            <a:solidFill>
              <a:schemeClr val="bg1"/>
            </a:solidFill>
          </a:endParaRPr>
        </a:p>
        <a:p>
          <a:pPr marL="114300" lvl="1" indent="-114300" algn="l" defTabSz="577850" rtl="0">
            <a:lnSpc>
              <a:spcPct val="90000"/>
            </a:lnSpc>
            <a:spcBef>
              <a:spcPct val="0"/>
            </a:spcBef>
            <a:spcAft>
              <a:spcPct val="15000"/>
            </a:spcAft>
            <a:buChar char="••"/>
          </a:pPr>
          <a:r>
            <a:rPr lang="uk-UA" sz="1300" b="1" kern="1200" dirty="0" smtClean="0">
              <a:solidFill>
                <a:schemeClr val="bg1"/>
              </a:solidFill>
            </a:rPr>
            <a:t>круглі та прямокутні;</a:t>
          </a:r>
          <a:endParaRPr lang="uk-UA" sz="1300" b="1" kern="1200" dirty="0">
            <a:solidFill>
              <a:schemeClr val="bg1"/>
            </a:solidFill>
          </a:endParaRPr>
        </a:p>
        <a:p>
          <a:pPr marL="114300" lvl="1" indent="-114300" algn="l" defTabSz="577850" rtl="0">
            <a:lnSpc>
              <a:spcPct val="90000"/>
            </a:lnSpc>
            <a:spcBef>
              <a:spcPct val="0"/>
            </a:spcBef>
            <a:spcAft>
              <a:spcPct val="15000"/>
            </a:spcAft>
            <a:buChar char="••"/>
          </a:pPr>
          <a:r>
            <a:rPr lang="uk-UA" sz="1300" b="1" kern="1200" dirty="0" smtClean="0">
              <a:solidFill>
                <a:schemeClr val="bg1"/>
              </a:solidFill>
            </a:rPr>
            <a:t>умовами експлуатації - однобічні та двобічні;</a:t>
          </a:r>
          <a:endParaRPr lang="uk-UA" sz="1300" b="1" kern="1200" dirty="0">
            <a:solidFill>
              <a:schemeClr val="bg1"/>
            </a:solidFill>
          </a:endParaRPr>
        </a:p>
        <a:p>
          <a:pPr marL="114300" lvl="1" indent="-114300" algn="l" defTabSz="577850" rtl="0">
            <a:lnSpc>
              <a:spcPct val="90000"/>
            </a:lnSpc>
            <a:spcBef>
              <a:spcPct val="0"/>
            </a:spcBef>
            <a:spcAft>
              <a:spcPct val="15000"/>
            </a:spcAft>
            <a:buChar char="••"/>
          </a:pPr>
          <a:r>
            <a:rPr lang="uk-UA" sz="1300" b="1" kern="1200" dirty="0" smtClean="0">
              <a:solidFill>
                <a:schemeClr val="bg1"/>
              </a:solidFill>
            </a:rPr>
            <a:t>стерилізуючим агентом - парові газові та повітряні;</a:t>
          </a:r>
          <a:endParaRPr lang="uk-UA" sz="1300" b="1" kern="1200" dirty="0">
            <a:solidFill>
              <a:schemeClr val="bg1"/>
            </a:solidFill>
          </a:endParaRPr>
        </a:p>
        <a:p>
          <a:pPr marL="114300" lvl="1" indent="-114300" algn="l" defTabSz="577850" rtl="0">
            <a:lnSpc>
              <a:spcPct val="90000"/>
            </a:lnSpc>
            <a:spcBef>
              <a:spcPct val="0"/>
            </a:spcBef>
            <a:spcAft>
              <a:spcPct val="15000"/>
            </a:spcAft>
            <a:buChar char="••"/>
          </a:pPr>
          <a:r>
            <a:rPr lang="uk-UA" sz="1300" b="1" kern="1200" dirty="0" smtClean="0">
              <a:solidFill>
                <a:schemeClr val="bg1"/>
              </a:solidFill>
            </a:rPr>
            <a:t>джерелом паропостачання;</a:t>
          </a:r>
          <a:endParaRPr lang="uk-UA" sz="1300" b="1" kern="1200" dirty="0">
            <a:solidFill>
              <a:schemeClr val="bg1"/>
            </a:solidFill>
          </a:endParaRPr>
        </a:p>
        <a:p>
          <a:pPr marL="114300" lvl="1" indent="-114300" algn="l" defTabSz="577850" rtl="0">
            <a:lnSpc>
              <a:spcPct val="90000"/>
            </a:lnSpc>
            <a:spcBef>
              <a:spcPct val="0"/>
            </a:spcBef>
            <a:spcAft>
              <a:spcPct val="15000"/>
            </a:spcAft>
            <a:buChar char="••"/>
          </a:pPr>
          <a:r>
            <a:rPr lang="uk-UA" sz="1300" b="1" kern="1200" smtClean="0">
              <a:solidFill>
                <a:schemeClr val="bg1"/>
              </a:solidFill>
            </a:rPr>
            <a:t>способом підігріву;</a:t>
          </a:r>
          <a:endParaRPr lang="uk-UA" sz="1300" b="1" kern="1200">
            <a:solidFill>
              <a:schemeClr val="bg1"/>
            </a:solidFill>
          </a:endParaRPr>
        </a:p>
        <a:p>
          <a:pPr marL="114300" lvl="1" indent="-114300" algn="l" defTabSz="577850" rtl="0">
            <a:lnSpc>
              <a:spcPct val="90000"/>
            </a:lnSpc>
            <a:spcBef>
              <a:spcPct val="0"/>
            </a:spcBef>
            <a:spcAft>
              <a:spcPct val="15000"/>
            </a:spcAft>
            <a:buChar char="••"/>
          </a:pPr>
          <a:r>
            <a:rPr lang="uk-UA" sz="1300" b="1" kern="1200" dirty="0" smtClean="0">
              <a:solidFill>
                <a:schemeClr val="bg1"/>
              </a:solidFill>
            </a:rPr>
            <a:t>способом отримання пари.</a:t>
          </a:r>
          <a:endParaRPr lang="uk-UA" sz="1300" b="1" kern="1200" dirty="0">
            <a:solidFill>
              <a:schemeClr val="bg1"/>
            </a:solidFill>
          </a:endParaRPr>
        </a:p>
      </dsp:txBody>
      <dsp:txXfrm>
        <a:off x="0" y="698477"/>
        <a:ext cx="4392488" cy="26354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F6862-5636-44D1-BFBB-C8BFD14D8D75}">
      <dsp:nvSpPr>
        <dsp:cNvPr id="0" name=""/>
        <dsp:cNvSpPr/>
      </dsp:nvSpPr>
      <dsp:spPr>
        <a:xfrm>
          <a:off x="0" y="245527"/>
          <a:ext cx="8208912" cy="6844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Класифікація хімічних дезінфекційних засобів </a:t>
          </a:r>
          <a:endParaRPr lang="uk-UA" sz="1800" kern="1200"/>
        </a:p>
      </dsp:txBody>
      <dsp:txXfrm>
        <a:off x="33412" y="278939"/>
        <a:ext cx="8142088" cy="617626"/>
      </dsp:txXfrm>
    </dsp:sp>
    <dsp:sp modelId="{20169777-BEBF-4069-B518-EFF794AB21FD}">
      <dsp:nvSpPr>
        <dsp:cNvPr id="0" name=""/>
        <dsp:cNvSpPr/>
      </dsp:nvSpPr>
      <dsp:spPr>
        <a:xfrm>
          <a:off x="0" y="981818"/>
          <a:ext cx="8208912" cy="6844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засоби м’якої дезінфекціі (застосовують для дезінфекції шкіри, хірургічних інструментів, незначно забрудненої білизни);</a:t>
          </a:r>
          <a:endParaRPr lang="uk-UA" sz="1800" kern="1200"/>
        </a:p>
      </dsp:txBody>
      <dsp:txXfrm>
        <a:off x="33412" y="1015230"/>
        <a:ext cx="8142088" cy="617626"/>
      </dsp:txXfrm>
    </dsp:sp>
    <dsp:sp modelId="{173F1D3A-AD4F-482B-A833-594B964F295F}">
      <dsp:nvSpPr>
        <dsp:cNvPr id="0" name=""/>
        <dsp:cNvSpPr/>
      </dsp:nvSpPr>
      <dsp:spPr>
        <a:xfrm>
          <a:off x="0" y="1718108"/>
          <a:ext cx="8208912" cy="6844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засоби потужної дезінфекції (для обробки дуже забруднених матеріалів, вуличного взуття, меблів, туалетів, предметів догляду за хворими);</a:t>
          </a:r>
          <a:endParaRPr lang="uk-UA" sz="1800" kern="1200"/>
        </a:p>
      </dsp:txBody>
      <dsp:txXfrm>
        <a:off x="33412" y="1751520"/>
        <a:ext cx="8142088" cy="617626"/>
      </dsp:txXfrm>
    </dsp:sp>
    <dsp:sp modelId="{AFDE6AAA-D6BA-40C5-BBE1-E84D92A79C8E}">
      <dsp:nvSpPr>
        <dsp:cNvPr id="0" name=""/>
        <dsp:cNvSpPr/>
      </dsp:nvSpPr>
      <dsp:spPr>
        <a:xfrm>
          <a:off x="0" y="2454398"/>
          <a:ext cx="8208912" cy="6844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засоби для хімічної дезінфекції повітря закритих приміщень, поверхні меблів, апаратури, освітлювальних приладів</a:t>
          </a:r>
          <a:endParaRPr lang="uk-UA" sz="1800" kern="1200"/>
        </a:p>
      </dsp:txBody>
      <dsp:txXfrm>
        <a:off x="33412" y="2487810"/>
        <a:ext cx="8142088" cy="6176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BB76D3-6E87-4D48-B52E-39D8AB90FE04}">
      <dsp:nvSpPr>
        <dsp:cNvPr id="0" name=""/>
        <dsp:cNvSpPr/>
      </dsp:nvSpPr>
      <dsp:spPr>
        <a:xfrm>
          <a:off x="3512" y="283573"/>
          <a:ext cx="1535742" cy="921445"/>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rtl="0">
            <a:lnSpc>
              <a:spcPct val="90000"/>
            </a:lnSpc>
            <a:spcBef>
              <a:spcPct val="0"/>
            </a:spcBef>
            <a:spcAft>
              <a:spcPct val="35000"/>
            </a:spcAft>
          </a:pPr>
          <a:r>
            <a:rPr lang="uk-UA" sz="700" kern="1200" dirty="0" smtClean="0"/>
            <a:t>Галоїдовмісні;</a:t>
          </a:r>
          <a:endParaRPr lang="uk-UA" sz="700" kern="1200" dirty="0"/>
        </a:p>
      </dsp:txBody>
      <dsp:txXfrm>
        <a:off x="30500" y="310561"/>
        <a:ext cx="1481766" cy="867469"/>
      </dsp:txXfrm>
    </dsp:sp>
    <dsp:sp modelId="{85C3A7E9-11B7-43BA-9121-7074BF3029B4}">
      <dsp:nvSpPr>
        <dsp:cNvPr id="0" name=""/>
        <dsp:cNvSpPr/>
      </dsp:nvSpPr>
      <dsp:spPr>
        <a:xfrm>
          <a:off x="1674400" y="553864"/>
          <a:ext cx="325577" cy="380864"/>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1674400" y="630037"/>
        <a:ext cx="227904" cy="228518"/>
      </dsp:txXfrm>
    </dsp:sp>
    <dsp:sp modelId="{D0E4BE10-93CE-4BF9-9D72-BB69AF6146B7}">
      <dsp:nvSpPr>
        <dsp:cNvPr id="0" name=""/>
        <dsp:cNvSpPr/>
      </dsp:nvSpPr>
      <dsp:spPr>
        <a:xfrm>
          <a:off x="2153552" y="283573"/>
          <a:ext cx="1535742" cy="921445"/>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rtl="0">
            <a:lnSpc>
              <a:spcPct val="90000"/>
            </a:lnSpc>
            <a:spcBef>
              <a:spcPct val="0"/>
            </a:spcBef>
            <a:spcAft>
              <a:spcPct val="35000"/>
            </a:spcAft>
          </a:pPr>
          <a:r>
            <a:rPr lang="uk-UA" sz="700" kern="1200" smtClean="0"/>
            <a:t>Кисневмісні;</a:t>
          </a:r>
          <a:endParaRPr lang="uk-UA" sz="700" kern="1200"/>
        </a:p>
      </dsp:txBody>
      <dsp:txXfrm>
        <a:off x="2180540" y="310561"/>
        <a:ext cx="1481766" cy="867469"/>
      </dsp:txXfrm>
    </dsp:sp>
    <dsp:sp modelId="{EC3DAA0D-6D40-4F5A-941F-7C96C6DFDBF2}">
      <dsp:nvSpPr>
        <dsp:cNvPr id="0" name=""/>
        <dsp:cNvSpPr/>
      </dsp:nvSpPr>
      <dsp:spPr>
        <a:xfrm>
          <a:off x="3824440" y="553864"/>
          <a:ext cx="325577" cy="380864"/>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3824440" y="630037"/>
        <a:ext cx="227904" cy="228518"/>
      </dsp:txXfrm>
    </dsp:sp>
    <dsp:sp modelId="{6C774BEC-D291-42DB-A33B-3A263006C760}">
      <dsp:nvSpPr>
        <dsp:cNvPr id="0" name=""/>
        <dsp:cNvSpPr/>
      </dsp:nvSpPr>
      <dsp:spPr>
        <a:xfrm>
          <a:off x="4303592" y="283573"/>
          <a:ext cx="1535742" cy="921445"/>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rtl="0">
            <a:lnSpc>
              <a:spcPct val="90000"/>
            </a:lnSpc>
            <a:spcBef>
              <a:spcPct val="0"/>
            </a:spcBef>
            <a:spcAft>
              <a:spcPct val="35000"/>
            </a:spcAft>
          </a:pPr>
          <a:r>
            <a:rPr lang="uk-UA" sz="700" kern="1200" smtClean="0"/>
            <a:t>Альдегідсвмісні;</a:t>
          </a:r>
          <a:endParaRPr lang="uk-UA" sz="700" kern="1200"/>
        </a:p>
      </dsp:txBody>
      <dsp:txXfrm>
        <a:off x="4330580" y="310561"/>
        <a:ext cx="1481766" cy="867469"/>
      </dsp:txXfrm>
    </dsp:sp>
    <dsp:sp modelId="{06B063E5-003B-49F2-BA21-1D04ADFCA963}">
      <dsp:nvSpPr>
        <dsp:cNvPr id="0" name=""/>
        <dsp:cNvSpPr/>
      </dsp:nvSpPr>
      <dsp:spPr>
        <a:xfrm>
          <a:off x="5974480" y="553864"/>
          <a:ext cx="325577" cy="380864"/>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5974480" y="630037"/>
        <a:ext cx="227904" cy="228518"/>
      </dsp:txXfrm>
    </dsp:sp>
    <dsp:sp modelId="{B1DCCA3F-F680-4362-8A96-BADE6718F205}">
      <dsp:nvSpPr>
        <dsp:cNvPr id="0" name=""/>
        <dsp:cNvSpPr/>
      </dsp:nvSpPr>
      <dsp:spPr>
        <a:xfrm>
          <a:off x="6453632" y="283573"/>
          <a:ext cx="1535742" cy="921445"/>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rtl="0">
            <a:lnSpc>
              <a:spcPct val="90000"/>
            </a:lnSpc>
            <a:spcBef>
              <a:spcPct val="0"/>
            </a:spcBef>
            <a:spcAft>
              <a:spcPct val="35000"/>
            </a:spcAft>
          </a:pPr>
          <a:r>
            <a:rPr lang="uk-UA" sz="700" kern="1200" dirty="0" smtClean="0"/>
            <a:t>Гуанідинвмісні;</a:t>
          </a:r>
          <a:endParaRPr lang="uk-UA" sz="700" kern="1200" dirty="0"/>
        </a:p>
      </dsp:txBody>
      <dsp:txXfrm>
        <a:off x="6480620" y="310561"/>
        <a:ext cx="1481766" cy="867469"/>
      </dsp:txXfrm>
    </dsp:sp>
    <dsp:sp modelId="{1D2D4EBF-6623-4B38-ABFC-90EDF4129FF0}">
      <dsp:nvSpPr>
        <dsp:cNvPr id="0" name=""/>
        <dsp:cNvSpPr/>
      </dsp:nvSpPr>
      <dsp:spPr>
        <a:xfrm rot="5400000">
          <a:off x="7058715" y="1312521"/>
          <a:ext cx="325577" cy="380864"/>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rot="-5400000">
        <a:off x="7107245" y="1340165"/>
        <a:ext cx="228518" cy="227904"/>
      </dsp:txXfrm>
    </dsp:sp>
    <dsp:sp modelId="{5FDDF669-CF4E-4333-A269-4065A6521F1C}">
      <dsp:nvSpPr>
        <dsp:cNvPr id="0" name=""/>
        <dsp:cNvSpPr/>
      </dsp:nvSpPr>
      <dsp:spPr>
        <a:xfrm>
          <a:off x="6453632" y="1819316"/>
          <a:ext cx="1535742" cy="921445"/>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rtl="0">
            <a:lnSpc>
              <a:spcPct val="90000"/>
            </a:lnSpc>
            <a:spcBef>
              <a:spcPct val="0"/>
            </a:spcBef>
            <a:spcAft>
              <a:spcPct val="35000"/>
            </a:spcAft>
          </a:pPr>
          <a:r>
            <a:rPr lang="uk-UA" sz="700" kern="1200" smtClean="0"/>
            <a:t>Спиртвмісні;</a:t>
          </a:r>
          <a:endParaRPr lang="uk-UA" sz="700" kern="1200"/>
        </a:p>
      </dsp:txBody>
      <dsp:txXfrm>
        <a:off x="6480620" y="1846304"/>
        <a:ext cx="1481766" cy="867469"/>
      </dsp:txXfrm>
    </dsp:sp>
    <dsp:sp modelId="{1428071C-F849-4444-8CF1-AF8A3EBF9443}">
      <dsp:nvSpPr>
        <dsp:cNvPr id="0" name=""/>
        <dsp:cNvSpPr/>
      </dsp:nvSpPr>
      <dsp:spPr>
        <a:xfrm rot="10800000">
          <a:off x="5992909" y="2089607"/>
          <a:ext cx="325577" cy="380864"/>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rot="10800000">
        <a:off x="6090582" y="2165780"/>
        <a:ext cx="227904" cy="228518"/>
      </dsp:txXfrm>
    </dsp:sp>
    <dsp:sp modelId="{0D4FC63E-7422-44B5-81EE-F3E39CAA3306}">
      <dsp:nvSpPr>
        <dsp:cNvPr id="0" name=""/>
        <dsp:cNvSpPr/>
      </dsp:nvSpPr>
      <dsp:spPr>
        <a:xfrm>
          <a:off x="4303592" y="1819316"/>
          <a:ext cx="1535742" cy="921445"/>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rtl="0">
            <a:lnSpc>
              <a:spcPct val="90000"/>
            </a:lnSpc>
            <a:spcBef>
              <a:spcPct val="0"/>
            </a:spcBef>
            <a:spcAft>
              <a:spcPct val="35000"/>
            </a:spcAft>
          </a:pPr>
          <a:r>
            <a:rPr lang="uk-UA" sz="700" kern="1200" smtClean="0"/>
            <a:t>Фенолвмісні;</a:t>
          </a:r>
          <a:endParaRPr lang="uk-UA" sz="700" kern="1200"/>
        </a:p>
      </dsp:txBody>
      <dsp:txXfrm>
        <a:off x="4330580" y="1846304"/>
        <a:ext cx="1481766" cy="867469"/>
      </dsp:txXfrm>
    </dsp:sp>
    <dsp:sp modelId="{F712B6BF-DEBD-4AD2-88AE-8B4D63785793}">
      <dsp:nvSpPr>
        <dsp:cNvPr id="0" name=""/>
        <dsp:cNvSpPr/>
      </dsp:nvSpPr>
      <dsp:spPr>
        <a:xfrm rot="10800000">
          <a:off x="3842869" y="2089607"/>
          <a:ext cx="325577" cy="380864"/>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rot="10800000">
        <a:off x="3940542" y="2165780"/>
        <a:ext cx="227904" cy="228518"/>
      </dsp:txXfrm>
    </dsp:sp>
    <dsp:sp modelId="{1BCCCA3E-8805-45A1-9608-752077BC9293}">
      <dsp:nvSpPr>
        <dsp:cNvPr id="0" name=""/>
        <dsp:cNvSpPr/>
      </dsp:nvSpPr>
      <dsp:spPr>
        <a:xfrm>
          <a:off x="2153552" y="1819316"/>
          <a:ext cx="1535742" cy="921445"/>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rtl="0">
            <a:lnSpc>
              <a:spcPct val="90000"/>
            </a:lnSpc>
            <a:spcBef>
              <a:spcPct val="0"/>
            </a:spcBef>
            <a:spcAft>
              <a:spcPct val="35000"/>
            </a:spcAft>
          </a:pPr>
          <a:r>
            <a:rPr lang="uk-UA" sz="700" kern="1200" smtClean="0"/>
            <a:t>На основі кислот (для дезінфекції використовуються неорганічні і органічні кислоти. Неорганічні кислоти мають сильніший і ширший спектр антимікробної дії, ніж органічні кислоти).</a:t>
          </a:r>
          <a:endParaRPr lang="uk-UA" sz="700" kern="1200"/>
        </a:p>
      </dsp:txBody>
      <dsp:txXfrm>
        <a:off x="2180540" y="1846304"/>
        <a:ext cx="1481766" cy="8674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170A2A-503E-4E72-8952-EC77AA051D0E}">
      <dsp:nvSpPr>
        <dsp:cNvPr id="0" name=""/>
        <dsp:cNvSpPr/>
      </dsp:nvSpPr>
      <dsp:spPr>
        <a:xfrm>
          <a:off x="0" y="86601"/>
          <a:ext cx="5472608" cy="16426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b="1" kern="1200" smtClean="0"/>
            <a:t>Галоїдовмісні (хлорвмісні, йодвмісні, бромвмісні та ін.), де активними діючими речовинами є хлор, йод, бром і композиційні засоби на їх основі. Як діюча речовина йод входить в ряд шкірних антисептиків, дозволених для обробки ін'єкційного і операційного полів. Найбільш популярні хлорвмісні препарати (неорганічні і органічні), що обумовлено звичними і відпрацьованими десятиліттями навичками застосування і економічними причинами. </a:t>
          </a:r>
          <a:endParaRPr lang="uk-UA" sz="1300" kern="1200"/>
        </a:p>
      </dsp:txBody>
      <dsp:txXfrm>
        <a:off x="80189" y="166790"/>
        <a:ext cx="5312230" cy="148230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55F0E-8F82-4055-8858-11DD96BB7775}">
      <dsp:nvSpPr>
        <dsp:cNvPr id="0" name=""/>
        <dsp:cNvSpPr/>
      </dsp:nvSpPr>
      <dsp:spPr>
        <a:xfrm rot="16200000">
          <a:off x="2004302" y="-2004302"/>
          <a:ext cx="1384994" cy="5393600"/>
        </a:xfrm>
        <a:prstGeom prst="flowChartManualOperati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9850" tIns="0" rIns="67469" bIns="0" numCol="1" spcCol="1270" anchor="ctr" anchorCtr="0">
          <a:noAutofit/>
        </a:bodyPr>
        <a:lstStyle/>
        <a:p>
          <a:pPr lvl="0" algn="ctr" defTabSz="488950" rtl="0">
            <a:lnSpc>
              <a:spcPct val="90000"/>
            </a:lnSpc>
            <a:spcBef>
              <a:spcPct val="0"/>
            </a:spcBef>
            <a:spcAft>
              <a:spcPct val="35000"/>
            </a:spcAft>
          </a:pPr>
          <a:r>
            <a:rPr lang="uk-UA" sz="1100" b="1" kern="1200" smtClean="0"/>
            <a:t>Хлорвмісні засоби застосовують в основному для дезінфекції виробів медичного призначення із скла, пластмаси, гуми та інших корозійностійких матеріалів. Вони мають широкий спектр антимікробної дії, але подразнюють верхні дихальні шляхи і слизові оболонки очей, мають стійкий запах і сприяють корозії металу.</a:t>
          </a:r>
          <a:endParaRPr lang="uk-UA" sz="1100" kern="1200"/>
        </a:p>
      </dsp:txBody>
      <dsp:txXfrm rot="5400000">
        <a:off x="-1" y="277000"/>
        <a:ext cx="5393600" cy="83099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B428EB-F3A7-4A96-BB1D-43FE156CDB2B}" type="datetimeFigureOut">
              <a:rPr lang="ko-KR" altLang="en-US" smtClean="0"/>
              <a:t>2026-04-16</a:t>
            </a:fld>
            <a:endParaRPr lang="ko-KR" alt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4F3882-DEFD-4E72-8E13-72C60FD89A16}" type="slidenum">
              <a:rPr lang="ko-KR" altLang="en-US" smtClean="0"/>
              <a:t>‹#›</a:t>
            </a:fld>
            <a:endParaRPr lang="ko-KR" altLang="en-US" dirty="0"/>
          </a:p>
        </p:txBody>
      </p:sp>
    </p:spTree>
    <p:extLst>
      <p:ext uri="{BB962C8B-B14F-4D97-AF65-F5344CB8AC3E}">
        <p14:creationId xmlns:p14="http://schemas.microsoft.com/office/powerpoint/2010/main" val="3256706930"/>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5C4F3882-DEFD-4E72-8E13-72C60FD89A16}" type="slidenum">
              <a:rPr lang="ko-KR" altLang="en-US" smtClean="0"/>
              <a:t>4</a:t>
            </a:fld>
            <a:endParaRPr lang="ko-KR" altLang="en-US" dirty="0"/>
          </a:p>
        </p:txBody>
      </p:sp>
    </p:spTree>
    <p:extLst>
      <p:ext uri="{BB962C8B-B14F-4D97-AF65-F5344CB8AC3E}">
        <p14:creationId xmlns:p14="http://schemas.microsoft.com/office/powerpoint/2010/main" val="3916784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uk-UA" sz="1200" dirty="0" smtClean="0"/>
              <a:t>. Стерилізатор ІЧ-</a:t>
            </a:r>
            <a:r>
              <a:rPr lang="uk-UA" sz="1200" dirty="0" err="1" smtClean="0"/>
              <a:t>стерилизації</a:t>
            </a:r>
            <a:r>
              <a:rPr lang="uk-UA" sz="1200" dirty="0" smtClean="0"/>
              <a:t> простий в експлуатації, не вимагає спеціально навчених операторів, а сам метод відноситься до екологічно чистих технологій. На відміну від парової, повітряної або </a:t>
            </a:r>
            <a:r>
              <a:rPr lang="uk-UA" sz="1200" dirty="0" err="1" smtClean="0"/>
              <a:t>гласперленової</a:t>
            </a:r>
            <a:r>
              <a:rPr lang="uk-UA" sz="1200" dirty="0" smtClean="0"/>
              <a:t> стерилізації, при ІЧ-</a:t>
            </a:r>
            <a:r>
              <a:rPr lang="uk-UA" sz="1200" dirty="0" err="1" smtClean="0"/>
              <a:t>стерилизації</a:t>
            </a:r>
            <a:r>
              <a:rPr lang="uk-UA" sz="1200" dirty="0" smtClean="0"/>
              <a:t> відсутня агресивна дія </a:t>
            </a:r>
            <a:r>
              <a:rPr lang="uk-UA" sz="1200" dirty="0" err="1" smtClean="0"/>
              <a:t>стерилізуючого</a:t>
            </a:r>
            <a:r>
              <a:rPr lang="uk-UA" sz="1200" dirty="0" smtClean="0"/>
              <a:t> агента (інфрачервоного випромінювання) на різальний інструмент.</a:t>
            </a:r>
          </a:p>
          <a:p>
            <a:endParaRPr lang="uk-UA" dirty="0"/>
          </a:p>
        </p:txBody>
      </p:sp>
      <p:sp>
        <p:nvSpPr>
          <p:cNvPr id="4" name="Номер слайда 3"/>
          <p:cNvSpPr>
            <a:spLocks noGrp="1"/>
          </p:cNvSpPr>
          <p:nvPr>
            <p:ph type="sldNum" sz="quarter" idx="10"/>
          </p:nvPr>
        </p:nvSpPr>
        <p:spPr/>
        <p:txBody>
          <a:bodyPr/>
          <a:lstStyle/>
          <a:p>
            <a:fld id="{5C4F3882-DEFD-4E72-8E13-72C60FD89A16}" type="slidenum">
              <a:rPr lang="ko-KR" altLang="en-US" smtClean="0"/>
              <a:t>14</a:t>
            </a:fld>
            <a:endParaRPr lang="ko-KR" altLang="en-US" dirty="0"/>
          </a:p>
        </p:txBody>
      </p:sp>
    </p:spTree>
    <p:extLst>
      <p:ext uri="{BB962C8B-B14F-4D97-AF65-F5344CB8AC3E}">
        <p14:creationId xmlns:p14="http://schemas.microsoft.com/office/powerpoint/2010/main" val="2132187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dirty="0" smtClean="0"/>
              <a:t>Основними способами знезараження при обробці </a:t>
            </a:r>
            <a:r>
              <a:rPr lang="uk-UA" dirty="0" err="1" smtClean="0"/>
              <a:t>приміщень</a:t>
            </a:r>
            <a:r>
              <a:rPr lang="uk-UA" dirty="0" smtClean="0"/>
              <a:t> та догляду за хворими є хімічні методи дезінфекції. </a:t>
            </a:r>
            <a:r>
              <a:rPr lang="uk-UA" dirty="0" err="1" smtClean="0"/>
              <a:t>Вони</a:t>
            </a:r>
            <a:r>
              <a:rPr lang="uk-UA" dirty="0" smtClean="0"/>
              <a:t> ґрунтуються на використанні дезінфекційних засобів, що мають властивості знищувати хвороботворні мікроби.</a:t>
            </a:r>
            <a:endParaRPr lang="uk-UA" dirty="0"/>
          </a:p>
        </p:txBody>
      </p:sp>
      <p:sp>
        <p:nvSpPr>
          <p:cNvPr id="4" name="Номер слайда 3"/>
          <p:cNvSpPr>
            <a:spLocks noGrp="1"/>
          </p:cNvSpPr>
          <p:nvPr>
            <p:ph type="sldNum" sz="quarter" idx="10"/>
          </p:nvPr>
        </p:nvSpPr>
        <p:spPr/>
        <p:txBody>
          <a:bodyPr/>
          <a:lstStyle/>
          <a:p>
            <a:fld id="{5C4F3882-DEFD-4E72-8E13-72C60FD89A16}" type="slidenum">
              <a:rPr lang="ko-KR" altLang="en-US" smtClean="0"/>
              <a:t>16</a:t>
            </a:fld>
            <a:endParaRPr lang="ko-KR" altLang="en-US" dirty="0"/>
          </a:p>
        </p:txBody>
      </p:sp>
    </p:spTree>
    <p:extLst>
      <p:ext uri="{BB962C8B-B14F-4D97-AF65-F5344CB8AC3E}">
        <p14:creationId xmlns:p14="http://schemas.microsoft.com/office/powerpoint/2010/main" val="315316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5C4F3882-DEFD-4E72-8E13-72C60FD89A16}" type="slidenum">
              <a:rPr lang="ko-KR" altLang="en-US" smtClean="0"/>
              <a:t>17</a:t>
            </a:fld>
            <a:endParaRPr lang="ko-KR" altLang="en-US" dirty="0"/>
          </a:p>
        </p:txBody>
      </p:sp>
    </p:spTree>
    <p:extLst>
      <p:ext uri="{BB962C8B-B14F-4D97-AF65-F5344CB8AC3E}">
        <p14:creationId xmlns:p14="http://schemas.microsoft.com/office/powerpoint/2010/main" val="2387819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uk-UA" dirty="0" smtClean="0"/>
              <a:t>Представники: ПВК, "</a:t>
            </a:r>
            <a:r>
              <a:rPr lang="uk-UA" dirty="0" err="1" smtClean="0"/>
              <a:t>Пероксимед</a:t>
            </a:r>
            <a:r>
              <a:rPr lang="uk-UA" dirty="0" smtClean="0"/>
              <a:t>", "</a:t>
            </a:r>
            <a:r>
              <a:rPr lang="uk-UA" dirty="0" err="1" smtClean="0"/>
              <a:t>Перамін</a:t>
            </a:r>
            <a:r>
              <a:rPr lang="uk-UA" dirty="0" smtClean="0"/>
              <a:t>", "</a:t>
            </a:r>
            <a:r>
              <a:rPr lang="uk-UA" dirty="0" err="1" smtClean="0"/>
              <a:t>Віркон</a:t>
            </a:r>
            <a:r>
              <a:rPr lang="uk-UA" dirty="0" smtClean="0"/>
              <a:t>", "</a:t>
            </a:r>
            <a:r>
              <a:rPr lang="uk-UA" dirty="0" err="1" smtClean="0"/>
              <a:t>БебіДез</a:t>
            </a:r>
            <a:r>
              <a:rPr lang="uk-UA" dirty="0" smtClean="0"/>
              <a:t> Ультра", "</a:t>
            </a:r>
            <a:r>
              <a:rPr lang="uk-UA" dirty="0" err="1" smtClean="0"/>
              <a:t>Секусепт</a:t>
            </a:r>
            <a:r>
              <a:rPr lang="uk-UA" dirty="0" smtClean="0"/>
              <a:t> </a:t>
            </a:r>
            <a:r>
              <a:rPr lang="uk-UA" dirty="0" err="1" smtClean="0"/>
              <a:t>пульвер</a:t>
            </a:r>
            <a:r>
              <a:rPr lang="uk-UA" dirty="0" smtClean="0"/>
              <a:t>", "</a:t>
            </a:r>
            <a:r>
              <a:rPr lang="uk-UA" dirty="0" err="1" smtClean="0"/>
              <a:t>Секусепт</a:t>
            </a:r>
            <a:r>
              <a:rPr lang="uk-UA" dirty="0" smtClean="0"/>
              <a:t> актив", "</a:t>
            </a:r>
            <a:r>
              <a:rPr lang="uk-UA" dirty="0" err="1" smtClean="0"/>
              <a:t>Абсолюцид</a:t>
            </a:r>
            <a:r>
              <a:rPr lang="uk-UA" dirty="0" smtClean="0"/>
              <a:t>", "</a:t>
            </a:r>
            <a:r>
              <a:rPr lang="uk-UA" dirty="0" err="1" smtClean="0"/>
              <a:t>Аніоксид</a:t>
            </a:r>
            <a:r>
              <a:rPr lang="uk-UA" dirty="0" smtClean="0"/>
              <a:t> 1000", "НУ </a:t>
            </a:r>
            <a:r>
              <a:rPr lang="uk-UA" dirty="0" err="1" smtClean="0"/>
              <a:t>Сайдекс</a:t>
            </a:r>
            <a:r>
              <a:rPr lang="uk-UA" dirty="0" smtClean="0"/>
              <a:t>", "Дезоксон-1", "Дезоксон-4", "</a:t>
            </a:r>
            <a:r>
              <a:rPr lang="uk-UA" dirty="0" err="1" smtClean="0"/>
              <a:t>Кліндезиноксі</a:t>
            </a:r>
            <a:r>
              <a:rPr lang="uk-UA" dirty="0" smtClean="0"/>
              <a:t>".</a:t>
            </a:r>
          </a:p>
          <a:p>
            <a:endParaRPr lang="uk-UA" dirty="0"/>
          </a:p>
        </p:txBody>
      </p:sp>
      <p:sp>
        <p:nvSpPr>
          <p:cNvPr id="4" name="Номер слайда 3"/>
          <p:cNvSpPr>
            <a:spLocks noGrp="1"/>
          </p:cNvSpPr>
          <p:nvPr>
            <p:ph type="sldNum" sz="quarter" idx="10"/>
          </p:nvPr>
        </p:nvSpPr>
        <p:spPr/>
        <p:txBody>
          <a:bodyPr/>
          <a:lstStyle/>
          <a:p>
            <a:fld id="{5C4F3882-DEFD-4E72-8E13-72C60FD89A16}" type="slidenum">
              <a:rPr lang="ko-KR" altLang="en-US" smtClean="0"/>
              <a:t>19</a:t>
            </a:fld>
            <a:endParaRPr lang="ko-KR" altLang="en-US" dirty="0"/>
          </a:p>
        </p:txBody>
      </p:sp>
    </p:spTree>
    <p:extLst>
      <p:ext uri="{BB962C8B-B14F-4D97-AF65-F5344CB8AC3E}">
        <p14:creationId xmlns:p14="http://schemas.microsoft.com/office/powerpoint/2010/main" val="349835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dirty="0" smtClean="0"/>
              <a:t>Досить чітко встановлено типові дози випромінювання, необхідні для надійної стерилізації електронами (як правило, 20—30 </a:t>
            </a:r>
            <a:r>
              <a:rPr lang="uk-UA" dirty="0" err="1" smtClean="0"/>
              <a:t>кГр</a:t>
            </a:r>
            <a:r>
              <a:rPr lang="uk-UA" dirty="0" smtClean="0"/>
              <a:t>), розроблено радіаційне устаткування для високопродуктивної стерилізації, вирішено питання безпеки роботи установок для персоналу і населення. </a:t>
            </a:r>
            <a:endParaRPr lang="uk-UA" dirty="0"/>
          </a:p>
        </p:txBody>
      </p:sp>
      <p:sp>
        <p:nvSpPr>
          <p:cNvPr id="4" name="Номер слайда 3"/>
          <p:cNvSpPr>
            <a:spLocks noGrp="1"/>
          </p:cNvSpPr>
          <p:nvPr>
            <p:ph type="sldNum" sz="quarter" idx="10"/>
          </p:nvPr>
        </p:nvSpPr>
        <p:spPr/>
        <p:txBody>
          <a:bodyPr/>
          <a:lstStyle/>
          <a:p>
            <a:fld id="{5C4F3882-DEFD-4E72-8E13-72C60FD89A16}" type="slidenum">
              <a:rPr lang="ko-KR" altLang="en-US" smtClean="0"/>
              <a:t>26</a:t>
            </a:fld>
            <a:endParaRPr lang="ko-KR" altLang="en-US" dirty="0"/>
          </a:p>
        </p:txBody>
      </p:sp>
    </p:spTree>
    <p:extLst>
      <p:ext uri="{BB962C8B-B14F-4D97-AF65-F5344CB8AC3E}">
        <p14:creationId xmlns:p14="http://schemas.microsoft.com/office/powerpoint/2010/main" val="2889326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2879812" y="1923678"/>
            <a:ext cx="3384376" cy="1048242"/>
          </a:xfrm>
          <a:prstGeom prst="rect">
            <a:avLst/>
          </a:prstGeom>
        </p:spPr>
        <p:txBody>
          <a:bodyPr anchor="ctr"/>
          <a:lstStyle>
            <a:lvl1pPr marL="0" indent="0" algn="ctr">
              <a:lnSpc>
                <a:spcPct val="100000"/>
              </a:lnSpc>
              <a:buNone/>
              <a:defRPr sz="3600" b="1" baseline="0">
                <a:solidFill>
                  <a:schemeClr val="accent1"/>
                </a:solidFill>
                <a:latin typeface="+mn-lt"/>
                <a:cs typeface="Arial" pitchFamily="34" charset="0"/>
              </a:defRPr>
            </a:lvl1pPr>
          </a:lstStyle>
          <a:p>
            <a:pPr lvl="0"/>
            <a:r>
              <a:rPr lang="en-US" altLang="ko-KR" sz="3600" dirty="0">
                <a:ea typeface="맑은 고딕" pitchFamily="50" charset="-127"/>
              </a:rPr>
              <a:t>FREE PPT TEMPLATES</a:t>
            </a:r>
            <a:endParaRPr lang="en-US" altLang="ko-KR" dirty="0"/>
          </a:p>
        </p:txBody>
      </p:sp>
      <p:sp>
        <p:nvSpPr>
          <p:cNvPr id="11" name="Text Placeholder 9"/>
          <p:cNvSpPr>
            <a:spLocks noGrp="1"/>
          </p:cNvSpPr>
          <p:nvPr>
            <p:ph type="body" sz="quarter" idx="11" hasCustomPrompt="1"/>
          </p:nvPr>
        </p:nvSpPr>
        <p:spPr>
          <a:xfrm>
            <a:off x="2879664" y="3003798"/>
            <a:ext cx="3384376" cy="481178"/>
          </a:xfrm>
          <a:prstGeom prst="rect">
            <a:avLst/>
          </a:prstGeom>
        </p:spPr>
        <p:txBody>
          <a:bodyPr anchor="ctr"/>
          <a:lstStyle>
            <a:lvl1pPr marL="0" indent="0" algn="ctr" fontAlgn="auto">
              <a:lnSpc>
                <a:spcPct val="100000"/>
              </a:lnSpc>
              <a:spcBef>
                <a:spcPts val="0"/>
              </a:spcBef>
              <a:spcAft>
                <a:spcPts val="0"/>
              </a:spcAft>
              <a:buNone/>
              <a:defRPr sz="1200" b="1" baseline="0">
                <a:solidFill>
                  <a:schemeClr val="accent1"/>
                </a:solidFill>
                <a:latin typeface="+mn-lt"/>
                <a:cs typeface="Arial" pitchFamily="34" charset="0"/>
              </a:defRPr>
            </a:lvl1pPr>
          </a:lstStyle>
          <a:p>
            <a:pPr lvl="0"/>
            <a:r>
              <a:rPr lang="en-US" altLang="ko-KR" dirty="0"/>
              <a:t>INSTERT THE TITLE OF YOUR </a:t>
            </a:r>
          </a:p>
          <a:p>
            <a:pPr lvl="0"/>
            <a:r>
              <a:rPr lang="en-US" altLang="ko-KR" dirty="0"/>
              <a:t>PRESENTATION HERE</a:t>
            </a:r>
            <a:endParaRPr lang="ko-KR" altLang="en-US" dirty="0"/>
          </a:p>
        </p:txBody>
      </p:sp>
      <p:sp>
        <p:nvSpPr>
          <p:cNvPr id="3" name="Oval 2"/>
          <p:cNvSpPr/>
          <p:nvPr userDrawn="1"/>
        </p:nvSpPr>
        <p:spPr>
          <a:xfrm>
            <a:off x="2979198" y="996200"/>
            <a:ext cx="3240360" cy="3240360"/>
          </a:xfrm>
          <a:prstGeom prst="ellipse">
            <a:avLst/>
          </a:prstGeom>
          <a:noFill/>
          <a:ln w="158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62736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solidFill>
          <a:srgbClr val="57A7BD"/>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3775634"/>
            <a:ext cx="9144000" cy="576063"/>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148" y="4351698"/>
            <a:ext cx="9144000" cy="288032"/>
          </a:xfrm>
          <a:prstGeom prst="rect">
            <a:avLst/>
          </a:prstGeom>
        </p:spPr>
        <p:txBody>
          <a:bodyPr anchor="ctr"/>
          <a:lstStyle>
            <a:lvl1pPr marL="0" indent="0" algn="ctr">
              <a:buNone/>
              <a:defRPr sz="1400" b="0" baseline="0">
                <a:solidFill>
                  <a:schemeClr val="bg1"/>
                </a:solidFill>
                <a:latin typeface="+mn-lt"/>
                <a:cs typeface="Arial" pitchFamily="34" charset="0"/>
              </a:defRPr>
            </a:lvl1pPr>
          </a:lstStyle>
          <a:p>
            <a:pPr lvl="0"/>
            <a:r>
              <a:rPr lang="en-US" altLang="ko-KR" dirty="0"/>
              <a:t>Insert the title of your subtitle Here</a:t>
            </a:r>
          </a:p>
        </p:txBody>
      </p:sp>
      <p:pic>
        <p:nvPicPr>
          <p:cNvPr id="4" name="Picture 2" descr="G:\002-KIMS BUSINESS\007-02-Googleslidesppt\02-GSppt-Contents-Kim\20170429\02-\item0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85165" y="357831"/>
            <a:ext cx="3101574" cy="3419422"/>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3"/>
          <p:cNvSpPr/>
          <p:nvPr userDrawn="1"/>
        </p:nvSpPr>
        <p:spPr>
          <a:xfrm rot="2539017">
            <a:off x="-150396" y="312859"/>
            <a:ext cx="1311499" cy="276834"/>
          </a:xfrm>
          <a:custGeom>
            <a:avLst/>
            <a:gdLst/>
            <a:ahLst/>
            <a:cxnLst/>
            <a:rect l="l" t="t" r="r" b="b"/>
            <a:pathLst>
              <a:path w="1311499" h="276834">
                <a:moveTo>
                  <a:pt x="0" y="168822"/>
                </a:moveTo>
                <a:lnTo>
                  <a:pt x="1257493" y="168822"/>
                </a:lnTo>
                <a:cubicBezTo>
                  <a:pt x="1287320" y="168822"/>
                  <a:pt x="1311499" y="193001"/>
                  <a:pt x="1311499" y="222828"/>
                </a:cubicBezTo>
                <a:cubicBezTo>
                  <a:pt x="1311499" y="252655"/>
                  <a:pt x="1287320" y="276834"/>
                  <a:pt x="1257493" y="276834"/>
                </a:cubicBezTo>
                <a:lnTo>
                  <a:pt x="98341" y="276834"/>
                </a:lnTo>
                <a:close/>
                <a:moveTo>
                  <a:pt x="13263" y="108012"/>
                </a:moveTo>
                <a:lnTo>
                  <a:pt x="131896" y="0"/>
                </a:lnTo>
                <a:lnTo>
                  <a:pt x="990679" y="0"/>
                </a:lnTo>
                <a:cubicBezTo>
                  <a:pt x="1020506" y="0"/>
                  <a:pt x="1044685" y="24179"/>
                  <a:pt x="1044685" y="54006"/>
                </a:cubicBezTo>
                <a:cubicBezTo>
                  <a:pt x="1044685" y="83833"/>
                  <a:pt x="1020506" y="108012"/>
                  <a:pt x="990679" y="108012"/>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7"/>
          <p:cNvSpPr/>
          <p:nvPr userDrawn="1"/>
        </p:nvSpPr>
        <p:spPr>
          <a:xfrm rot="2539017">
            <a:off x="7980742" y="4555158"/>
            <a:ext cx="1313980" cy="276835"/>
          </a:xfrm>
          <a:custGeom>
            <a:avLst/>
            <a:gdLst/>
            <a:ahLst/>
            <a:cxnLst/>
            <a:rect l="l" t="t" r="r" b="b"/>
            <a:pathLst>
              <a:path w="1313980" h="276835">
                <a:moveTo>
                  <a:pt x="282631" y="184641"/>
                </a:moveTo>
                <a:cubicBezTo>
                  <a:pt x="292404" y="174868"/>
                  <a:pt x="305907" y="168823"/>
                  <a:pt x="320820" y="168822"/>
                </a:cubicBezTo>
                <a:lnTo>
                  <a:pt x="1281494" y="168822"/>
                </a:lnTo>
                <a:lnTo>
                  <a:pt x="1162861" y="276834"/>
                </a:lnTo>
                <a:lnTo>
                  <a:pt x="320820" y="276835"/>
                </a:lnTo>
                <a:cubicBezTo>
                  <a:pt x="290992" y="276835"/>
                  <a:pt x="266814" y="252656"/>
                  <a:pt x="266814" y="222829"/>
                </a:cubicBezTo>
                <a:cubicBezTo>
                  <a:pt x="266814" y="207915"/>
                  <a:pt x="272859" y="194413"/>
                  <a:pt x="282631" y="184641"/>
                </a:cubicBezTo>
                <a:close/>
                <a:moveTo>
                  <a:pt x="15817" y="15819"/>
                </a:moveTo>
                <a:cubicBezTo>
                  <a:pt x="25590" y="6046"/>
                  <a:pt x="39091" y="1"/>
                  <a:pt x="54005" y="1"/>
                </a:cubicBezTo>
                <a:lnTo>
                  <a:pt x="1215638" y="0"/>
                </a:lnTo>
                <a:lnTo>
                  <a:pt x="1313980" y="108013"/>
                </a:lnTo>
                <a:lnTo>
                  <a:pt x="54005" y="108013"/>
                </a:lnTo>
                <a:cubicBezTo>
                  <a:pt x="24178" y="108013"/>
                  <a:pt x="0" y="83834"/>
                  <a:pt x="0" y="54007"/>
                </a:cubicBezTo>
                <a:cubicBezTo>
                  <a:pt x="0" y="39093"/>
                  <a:pt x="6044" y="25592"/>
                  <a:pt x="15817" y="15819"/>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22477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End Slide Layout">
    <p:bg>
      <p:bgPr>
        <a:solidFill>
          <a:srgbClr val="57A7BD"/>
        </a:solidFill>
        <a:effectLst/>
      </p:bgPr>
    </p:bg>
    <p:spTree>
      <p:nvGrpSpPr>
        <p:cNvPr id="1" name=""/>
        <p:cNvGrpSpPr/>
        <p:nvPr/>
      </p:nvGrpSpPr>
      <p:grpSpPr>
        <a:xfrm>
          <a:off x="0" y="0"/>
          <a:ext cx="0" cy="0"/>
          <a:chOff x="0" y="0"/>
          <a:chExt cx="0" cy="0"/>
        </a:xfrm>
      </p:grpSpPr>
      <p:sp>
        <p:nvSpPr>
          <p:cNvPr id="5" name="Rounded Rectangle 3"/>
          <p:cNvSpPr/>
          <p:nvPr userDrawn="1"/>
        </p:nvSpPr>
        <p:spPr>
          <a:xfrm rot="2539017">
            <a:off x="-150396" y="312859"/>
            <a:ext cx="1311499" cy="276834"/>
          </a:xfrm>
          <a:custGeom>
            <a:avLst/>
            <a:gdLst/>
            <a:ahLst/>
            <a:cxnLst/>
            <a:rect l="l" t="t" r="r" b="b"/>
            <a:pathLst>
              <a:path w="1311499" h="276834">
                <a:moveTo>
                  <a:pt x="0" y="168822"/>
                </a:moveTo>
                <a:lnTo>
                  <a:pt x="1257493" y="168822"/>
                </a:lnTo>
                <a:cubicBezTo>
                  <a:pt x="1287320" y="168822"/>
                  <a:pt x="1311499" y="193001"/>
                  <a:pt x="1311499" y="222828"/>
                </a:cubicBezTo>
                <a:cubicBezTo>
                  <a:pt x="1311499" y="252655"/>
                  <a:pt x="1287320" y="276834"/>
                  <a:pt x="1257493" y="276834"/>
                </a:cubicBezTo>
                <a:lnTo>
                  <a:pt x="98341" y="276834"/>
                </a:lnTo>
                <a:close/>
                <a:moveTo>
                  <a:pt x="13263" y="108012"/>
                </a:moveTo>
                <a:lnTo>
                  <a:pt x="131896" y="0"/>
                </a:lnTo>
                <a:lnTo>
                  <a:pt x="990679" y="0"/>
                </a:lnTo>
                <a:cubicBezTo>
                  <a:pt x="1020506" y="0"/>
                  <a:pt x="1044685" y="24179"/>
                  <a:pt x="1044685" y="54006"/>
                </a:cubicBezTo>
                <a:cubicBezTo>
                  <a:pt x="1044685" y="83833"/>
                  <a:pt x="1020506" y="108012"/>
                  <a:pt x="990679" y="108012"/>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7"/>
          <p:cNvSpPr/>
          <p:nvPr userDrawn="1"/>
        </p:nvSpPr>
        <p:spPr>
          <a:xfrm rot="2539017">
            <a:off x="7980742" y="4555158"/>
            <a:ext cx="1313980" cy="276835"/>
          </a:xfrm>
          <a:custGeom>
            <a:avLst/>
            <a:gdLst/>
            <a:ahLst/>
            <a:cxnLst/>
            <a:rect l="l" t="t" r="r" b="b"/>
            <a:pathLst>
              <a:path w="1313980" h="276835">
                <a:moveTo>
                  <a:pt x="282631" y="184641"/>
                </a:moveTo>
                <a:cubicBezTo>
                  <a:pt x="292404" y="174868"/>
                  <a:pt x="305907" y="168823"/>
                  <a:pt x="320820" y="168822"/>
                </a:cubicBezTo>
                <a:lnTo>
                  <a:pt x="1281494" y="168822"/>
                </a:lnTo>
                <a:lnTo>
                  <a:pt x="1162861" y="276834"/>
                </a:lnTo>
                <a:lnTo>
                  <a:pt x="320820" y="276835"/>
                </a:lnTo>
                <a:cubicBezTo>
                  <a:pt x="290992" y="276835"/>
                  <a:pt x="266814" y="252656"/>
                  <a:pt x="266814" y="222829"/>
                </a:cubicBezTo>
                <a:cubicBezTo>
                  <a:pt x="266814" y="207915"/>
                  <a:pt x="272859" y="194413"/>
                  <a:pt x="282631" y="184641"/>
                </a:cubicBezTo>
                <a:close/>
                <a:moveTo>
                  <a:pt x="15817" y="15819"/>
                </a:moveTo>
                <a:cubicBezTo>
                  <a:pt x="25590" y="6046"/>
                  <a:pt x="39091" y="1"/>
                  <a:pt x="54005" y="1"/>
                </a:cubicBezTo>
                <a:lnTo>
                  <a:pt x="1215638" y="0"/>
                </a:lnTo>
                <a:lnTo>
                  <a:pt x="1313980" y="108013"/>
                </a:lnTo>
                <a:lnTo>
                  <a:pt x="54005" y="108013"/>
                </a:lnTo>
                <a:cubicBezTo>
                  <a:pt x="24178" y="108013"/>
                  <a:pt x="0" y="83834"/>
                  <a:pt x="0" y="54007"/>
                </a:cubicBezTo>
                <a:cubicBezTo>
                  <a:pt x="0" y="39093"/>
                  <a:pt x="6044" y="25592"/>
                  <a:pt x="15817" y="15819"/>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userDrawn="1"/>
        </p:nvGrpSpPr>
        <p:grpSpPr>
          <a:xfrm>
            <a:off x="2691166" y="319499"/>
            <a:ext cx="4378671" cy="4443349"/>
            <a:chOff x="2987824" y="255370"/>
            <a:chExt cx="3658591" cy="3712633"/>
          </a:xfrm>
        </p:grpSpPr>
        <p:sp>
          <p:nvSpPr>
            <p:cNvPr id="16" name="Rounded Rectangle 7"/>
            <p:cNvSpPr/>
            <p:nvPr userDrawn="1"/>
          </p:nvSpPr>
          <p:spPr>
            <a:xfrm rot="2743412">
              <a:off x="2570129" y="839249"/>
              <a:ext cx="1479455" cy="311698"/>
            </a:xfrm>
            <a:custGeom>
              <a:avLst/>
              <a:gdLst/>
              <a:ahLst/>
              <a:cxnLst/>
              <a:rect l="l" t="t" r="r" b="b"/>
              <a:pathLst>
                <a:path w="1313980" h="276835">
                  <a:moveTo>
                    <a:pt x="282631" y="184641"/>
                  </a:moveTo>
                  <a:cubicBezTo>
                    <a:pt x="292404" y="174868"/>
                    <a:pt x="305907" y="168823"/>
                    <a:pt x="320820" y="168822"/>
                  </a:cubicBezTo>
                  <a:lnTo>
                    <a:pt x="1281494" y="168822"/>
                  </a:lnTo>
                  <a:lnTo>
                    <a:pt x="1162861" y="276834"/>
                  </a:lnTo>
                  <a:lnTo>
                    <a:pt x="320820" y="276835"/>
                  </a:lnTo>
                  <a:cubicBezTo>
                    <a:pt x="290992" y="276835"/>
                    <a:pt x="266814" y="252656"/>
                    <a:pt x="266814" y="222829"/>
                  </a:cubicBezTo>
                  <a:cubicBezTo>
                    <a:pt x="266814" y="207915"/>
                    <a:pt x="272859" y="194413"/>
                    <a:pt x="282631" y="184641"/>
                  </a:cubicBezTo>
                  <a:close/>
                  <a:moveTo>
                    <a:pt x="15817" y="15819"/>
                  </a:moveTo>
                  <a:cubicBezTo>
                    <a:pt x="25590" y="6046"/>
                    <a:pt x="39091" y="1"/>
                    <a:pt x="54005" y="1"/>
                  </a:cubicBezTo>
                  <a:lnTo>
                    <a:pt x="1215638" y="0"/>
                  </a:lnTo>
                  <a:lnTo>
                    <a:pt x="1313980" y="108013"/>
                  </a:lnTo>
                  <a:lnTo>
                    <a:pt x="54005" y="108013"/>
                  </a:lnTo>
                  <a:cubicBezTo>
                    <a:pt x="24178" y="108013"/>
                    <a:pt x="0" y="83834"/>
                    <a:pt x="0" y="54007"/>
                  </a:cubicBezTo>
                  <a:cubicBezTo>
                    <a:pt x="0" y="39093"/>
                    <a:pt x="6044" y="25592"/>
                    <a:pt x="15817" y="15819"/>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3"/>
            <p:cNvSpPr/>
            <p:nvPr userDrawn="1"/>
          </p:nvSpPr>
          <p:spPr>
            <a:xfrm rot="2588287">
              <a:off x="4911045" y="3207276"/>
              <a:ext cx="1476662" cy="311697"/>
            </a:xfrm>
            <a:custGeom>
              <a:avLst/>
              <a:gdLst/>
              <a:ahLst/>
              <a:cxnLst/>
              <a:rect l="l" t="t" r="r" b="b"/>
              <a:pathLst>
                <a:path w="1311499" h="276834">
                  <a:moveTo>
                    <a:pt x="0" y="168822"/>
                  </a:moveTo>
                  <a:lnTo>
                    <a:pt x="1257493" y="168822"/>
                  </a:lnTo>
                  <a:cubicBezTo>
                    <a:pt x="1287320" y="168822"/>
                    <a:pt x="1311499" y="193001"/>
                    <a:pt x="1311499" y="222828"/>
                  </a:cubicBezTo>
                  <a:cubicBezTo>
                    <a:pt x="1311499" y="252655"/>
                    <a:pt x="1287320" y="276834"/>
                    <a:pt x="1257493" y="276834"/>
                  </a:cubicBezTo>
                  <a:lnTo>
                    <a:pt x="98341" y="276834"/>
                  </a:lnTo>
                  <a:close/>
                  <a:moveTo>
                    <a:pt x="13263" y="108012"/>
                  </a:moveTo>
                  <a:lnTo>
                    <a:pt x="131896" y="0"/>
                  </a:lnTo>
                  <a:lnTo>
                    <a:pt x="990679" y="0"/>
                  </a:lnTo>
                  <a:cubicBezTo>
                    <a:pt x="1020506" y="0"/>
                    <a:pt x="1044685" y="24179"/>
                    <a:pt x="1044685" y="54006"/>
                  </a:cubicBezTo>
                  <a:cubicBezTo>
                    <a:pt x="1044685" y="83833"/>
                    <a:pt x="1020506" y="108012"/>
                    <a:pt x="990679" y="108012"/>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p:cNvGrpSpPr/>
            <p:nvPr userDrawn="1"/>
          </p:nvGrpSpPr>
          <p:grpSpPr>
            <a:xfrm>
              <a:off x="2987824" y="302237"/>
              <a:ext cx="3658591" cy="3665766"/>
              <a:chOff x="894913" y="1065128"/>
              <a:chExt cx="2420639" cy="2425386"/>
            </a:xfrm>
          </p:grpSpPr>
          <p:pic>
            <p:nvPicPr>
              <p:cNvPr id="8" name="Picture 7"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5004758">
                <a:off x="963129" y="1820488"/>
                <a:ext cx="1630218" cy="17098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G:\002-KIMS BUSINESS\007-02-Googleslidesppt\02-GSppt-Contents-Kim\20170429\02-\item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569023">
                <a:off x="1645526" y="1354124"/>
                <a:ext cx="1630218" cy="1709834"/>
              </a:xfrm>
              <a:prstGeom prst="rect">
                <a:avLst/>
              </a:prstGeom>
              <a:noFill/>
              <a:extLst>
                <a:ext uri="{909E8E84-426E-40DD-AFC4-6F175D3DCCD1}">
                  <a14:hiddenFill xmlns:a14="http://schemas.microsoft.com/office/drawing/2010/main">
                    <a:solidFill>
                      <a:srgbClr val="FFFFFF"/>
                    </a:solidFill>
                  </a14:hiddenFill>
                </a:ext>
              </a:extLst>
            </p:spPr>
          </p:pic>
          <p:sp>
            <p:nvSpPr>
              <p:cNvPr id="12" name="Oval 11"/>
              <p:cNvSpPr/>
              <p:nvPr/>
            </p:nvSpPr>
            <p:spPr>
              <a:xfrm>
                <a:off x="1115616" y="1539635"/>
                <a:ext cx="1616891" cy="1616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4"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13475233">
                <a:off x="894913" y="1065128"/>
                <a:ext cx="1630218" cy="1709834"/>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Oval 18"/>
            <p:cNvSpPr/>
            <p:nvPr userDrawn="1"/>
          </p:nvSpPr>
          <p:spPr>
            <a:xfrm>
              <a:off x="3452395" y="1155308"/>
              <a:ext cx="2188355" cy="2188355"/>
            </a:xfrm>
            <a:prstGeom prst="ellipse">
              <a:avLst/>
            </a:prstGeom>
            <a:noFill/>
            <a:ln w="158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Text Placeholder 9"/>
          <p:cNvSpPr>
            <a:spLocks noGrp="1"/>
          </p:cNvSpPr>
          <p:nvPr>
            <p:ph type="body" sz="quarter" idx="10" hasCustomPrompt="1"/>
          </p:nvPr>
        </p:nvSpPr>
        <p:spPr>
          <a:xfrm>
            <a:off x="3392288" y="2283718"/>
            <a:ext cx="2359424" cy="576063"/>
          </a:xfrm>
          <a:prstGeom prst="rect">
            <a:avLst/>
          </a:prstGeom>
        </p:spPr>
        <p:txBody>
          <a:bodyPr anchor="ctr"/>
          <a:lstStyle>
            <a:lvl1pPr marL="0" indent="0" algn="ctr">
              <a:buNone/>
              <a:defRPr sz="3600" b="1" baseline="0">
                <a:solidFill>
                  <a:schemeClr val="accent1"/>
                </a:solidFill>
                <a:latin typeface="+mj-lt"/>
                <a:cs typeface="Arial" pitchFamily="34" charset="0"/>
              </a:defRPr>
            </a:lvl1pPr>
          </a:lstStyle>
          <a:p>
            <a:pPr lvl="0"/>
            <a:r>
              <a:rPr lang="en-US" altLang="ko-KR" dirty="0"/>
              <a:t>Welcome!!</a:t>
            </a:r>
          </a:p>
        </p:txBody>
      </p:sp>
      <p:sp>
        <p:nvSpPr>
          <p:cNvPr id="11" name="Text Placeholder 9"/>
          <p:cNvSpPr>
            <a:spLocks noGrp="1"/>
          </p:cNvSpPr>
          <p:nvPr>
            <p:ph type="body" sz="quarter" idx="11" hasCustomPrompt="1"/>
          </p:nvPr>
        </p:nvSpPr>
        <p:spPr>
          <a:xfrm>
            <a:off x="3392140" y="2859781"/>
            <a:ext cx="2359424" cy="576065"/>
          </a:xfrm>
          <a:prstGeom prst="rect">
            <a:avLst/>
          </a:prstGeom>
        </p:spPr>
        <p:txBody>
          <a:bodyPr anchor="ctr"/>
          <a:lstStyle>
            <a:lvl1pPr marL="0" indent="0" algn="ctr">
              <a:buNone/>
              <a:defRPr sz="1400" b="0" baseline="0">
                <a:solidFill>
                  <a:schemeClr val="accent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421661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712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200" b="0" baseline="0">
                <a:solidFill>
                  <a:schemeClr val="bg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69462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23528" y="123478"/>
            <a:ext cx="8820472" cy="576064"/>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323528" y="699542"/>
            <a:ext cx="8820472" cy="288032"/>
          </a:xfrm>
          <a:prstGeom prst="rect">
            <a:avLst/>
          </a:prstGeom>
        </p:spPr>
        <p:txBody>
          <a:bodyPr anchor="ctr"/>
          <a:lstStyle>
            <a:lvl1pPr marL="0" indent="0" algn="l">
              <a:buNone/>
              <a:defRPr sz="1200" b="0" baseline="0">
                <a:solidFill>
                  <a:schemeClr val="bg1"/>
                </a:solidFill>
                <a:latin typeface="+mn-lt"/>
                <a:cs typeface="Arial" pitchFamily="34" charset="0"/>
              </a:defRPr>
            </a:lvl1pPr>
          </a:lstStyle>
          <a:p>
            <a:pPr lvl="0"/>
            <a:r>
              <a:rPr lang="en-US" altLang="ko-KR" dirty="0"/>
              <a:t>Insert the title of your subtitle Here</a:t>
            </a:r>
          </a:p>
        </p:txBody>
      </p:sp>
      <p:sp>
        <p:nvSpPr>
          <p:cNvPr id="2" name="직사각형 1">
            <a:extLst>
              <a:ext uri="{FF2B5EF4-FFF2-40B4-BE49-F238E27FC236}">
                <a16:creationId xmlns:a16="http://schemas.microsoft.com/office/drawing/2014/main" id="{97845489-B228-40CA-99BD-CBA41EE6F99E}"/>
              </a:ext>
            </a:extLst>
          </p:cNvPr>
          <p:cNvSpPr/>
          <p:nvPr userDrawn="1"/>
        </p:nvSpPr>
        <p:spPr>
          <a:xfrm>
            <a:off x="0" y="1059582"/>
            <a:ext cx="9144000" cy="40839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312904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1619672" y="123478"/>
            <a:ext cx="7524328" cy="576064"/>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1619672" y="699542"/>
            <a:ext cx="7524328" cy="288032"/>
          </a:xfrm>
          <a:prstGeom prst="rect">
            <a:avLst/>
          </a:prstGeom>
        </p:spPr>
        <p:txBody>
          <a:bodyPr anchor="ctr"/>
          <a:lstStyle>
            <a:lvl1pPr marL="0" indent="0" algn="l">
              <a:buNone/>
              <a:defRPr sz="1200" b="0" baseline="0">
                <a:solidFill>
                  <a:schemeClr val="bg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4074184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Images and Conten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3563888" y="627534"/>
            <a:ext cx="1296144" cy="1296144"/>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3563888" y="2031690"/>
            <a:ext cx="1296144" cy="1296144"/>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1" hasCustomPrompt="1"/>
          </p:nvPr>
        </p:nvSpPr>
        <p:spPr>
          <a:xfrm>
            <a:off x="3563888" y="3435846"/>
            <a:ext cx="1296144" cy="1296144"/>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776077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0"/>
            <a:ext cx="9144000" cy="5143500"/>
          </a:xfrm>
          <a:prstGeom prst="rect">
            <a:avLst/>
          </a:prstGeom>
          <a:solidFill>
            <a:schemeClr val="bg1">
              <a:lumMod val="95000"/>
            </a:schemeClr>
          </a:solidFill>
        </p:spPr>
        <p:txBody>
          <a:bodyPr tIns="540000" anchor="t"/>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4074002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2483768" y="303498"/>
            <a:ext cx="1944216" cy="453650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2" hasCustomPrompt="1"/>
          </p:nvPr>
        </p:nvSpPr>
        <p:spPr>
          <a:xfrm>
            <a:off x="4676775" y="303498"/>
            <a:ext cx="1944216" cy="453650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020389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Images and Contents Layout">
    <p:spTree>
      <p:nvGrpSpPr>
        <p:cNvPr id="1" name=""/>
        <p:cNvGrpSpPr/>
        <p:nvPr/>
      </p:nvGrpSpPr>
      <p:grpSpPr>
        <a:xfrm>
          <a:off x="0" y="0"/>
          <a:ext cx="0" cy="0"/>
          <a:chOff x="0" y="0"/>
          <a:chExt cx="0" cy="0"/>
        </a:xfrm>
      </p:grpSpPr>
      <p:sp>
        <p:nvSpPr>
          <p:cNvPr id="5" name="Picture Placeholder 2"/>
          <p:cNvSpPr>
            <a:spLocks noGrp="1"/>
          </p:cNvSpPr>
          <p:nvPr>
            <p:ph type="pic" idx="12" hasCustomPrompt="1"/>
          </p:nvPr>
        </p:nvSpPr>
        <p:spPr>
          <a:xfrm>
            <a:off x="4247964" y="339502"/>
            <a:ext cx="1944216" cy="446449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3" hasCustomPrompt="1"/>
          </p:nvPr>
        </p:nvSpPr>
        <p:spPr>
          <a:xfrm>
            <a:off x="6444448" y="2774906"/>
            <a:ext cx="2304016" cy="202909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4" hasCustomPrompt="1"/>
          </p:nvPr>
        </p:nvSpPr>
        <p:spPr>
          <a:xfrm>
            <a:off x="395536" y="2774906"/>
            <a:ext cx="3600160" cy="202909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399681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Images and Contents Layout">
    <p:spTree>
      <p:nvGrpSpPr>
        <p:cNvPr id="1" name=""/>
        <p:cNvGrpSpPr/>
        <p:nvPr/>
      </p:nvGrpSpPr>
      <p:grpSpPr>
        <a:xfrm>
          <a:off x="0" y="0"/>
          <a:ext cx="0" cy="0"/>
          <a:chOff x="0" y="0"/>
          <a:chExt cx="0" cy="0"/>
        </a:xfrm>
      </p:grpSpPr>
      <p:sp>
        <p:nvSpPr>
          <p:cNvPr id="7" name="Right Triangle 6"/>
          <p:cNvSpPr/>
          <p:nvPr userDrawn="1"/>
        </p:nvSpPr>
        <p:spPr>
          <a:xfrm rot="10800000">
            <a:off x="6804000" y="1"/>
            <a:ext cx="2340000" cy="23400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Picture Placeholder 2"/>
          <p:cNvSpPr>
            <a:spLocks noGrp="1"/>
          </p:cNvSpPr>
          <p:nvPr>
            <p:ph type="pic" idx="1" hasCustomPrompt="1"/>
          </p:nvPr>
        </p:nvSpPr>
        <p:spPr>
          <a:xfrm>
            <a:off x="5424595" y="286544"/>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0" hasCustomPrompt="1"/>
          </p:nvPr>
        </p:nvSpPr>
        <p:spPr>
          <a:xfrm>
            <a:off x="4260726" y="1476772"/>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Picture Placeholder 2"/>
          <p:cNvSpPr>
            <a:spLocks noGrp="1"/>
          </p:cNvSpPr>
          <p:nvPr>
            <p:ph type="pic" idx="11" hasCustomPrompt="1"/>
          </p:nvPr>
        </p:nvSpPr>
        <p:spPr>
          <a:xfrm>
            <a:off x="5424595" y="2662808"/>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Picture Placeholder 2"/>
          <p:cNvSpPr>
            <a:spLocks noGrp="1"/>
          </p:cNvSpPr>
          <p:nvPr>
            <p:ph type="pic" idx="12" hasCustomPrompt="1"/>
          </p:nvPr>
        </p:nvSpPr>
        <p:spPr>
          <a:xfrm>
            <a:off x="6588464" y="1476772"/>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4" name="Right Triangle 13"/>
          <p:cNvSpPr/>
          <p:nvPr userDrawn="1"/>
        </p:nvSpPr>
        <p:spPr>
          <a:xfrm>
            <a:off x="0" y="2803500"/>
            <a:ext cx="2340000" cy="23400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821026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Images and Contents Layout">
    <p:spTree>
      <p:nvGrpSpPr>
        <p:cNvPr id="1" name=""/>
        <p:cNvGrpSpPr/>
        <p:nvPr/>
      </p:nvGrpSpPr>
      <p:grpSpPr>
        <a:xfrm>
          <a:off x="0" y="0"/>
          <a:ext cx="0" cy="0"/>
          <a:chOff x="0" y="0"/>
          <a:chExt cx="0" cy="0"/>
        </a:xfrm>
      </p:grpSpPr>
      <p:sp>
        <p:nvSpPr>
          <p:cNvPr id="5" name="Picture Placeholder 2"/>
          <p:cNvSpPr>
            <a:spLocks noGrp="1"/>
          </p:cNvSpPr>
          <p:nvPr>
            <p:ph type="pic" idx="14" hasCustomPrompt="1"/>
          </p:nvPr>
        </p:nvSpPr>
        <p:spPr>
          <a:xfrm>
            <a:off x="2591944" y="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6" hasCustomPrompt="1"/>
          </p:nvPr>
        </p:nvSpPr>
        <p:spPr>
          <a:xfrm>
            <a:off x="4752184" y="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7" hasCustomPrompt="1"/>
          </p:nvPr>
        </p:nvSpPr>
        <p:spPr>
          <a:xfrm>
            <a:off x="6912424" y="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8" hasCustomPrompt="1"/>
          </p:nvPr>
        </p:nvSpPr>
        <p:spPr>
          <a:xfrm>
            <a:off x="2591944" y="340472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9" hasCustomPrompt="1"/>
          </p:nvPr>
        </p:nvSpPr>
        <p:spPr>
          <a:xfrm>
            <a:off x="4752184" y="340472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Picture Placeholder 2"/>
          <p:cNvSpPr>
            <a:spLocks noGrp="1"/>
          </p:cNvSpPr>
          <p:nvPr>
            <p:ph type="pic" idx="20" hasCustomPrompt="1"/>
          </p:nvPr>
        </p:nvSpPr>
        <p:spPr>
          <a:xfrm>
            <a:off x="6912424" y="340472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195639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2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5" name="Rectangle 4"/>
          <p:cNvSpPr/>
          <p:nvPr userDrawn="1"/>
        </p:nvSpPr>
        <p:spPr>
          <a:xfrm>
            <a:off x="0" y="2787774"/>
            <a:ext cx="9144000" cy="23557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75000"/>
                  <a:lumOff val="25000"/>
                </a:schemeClr>
              </a:solidFill>
            </a:endParaRPr>
          </a:p>
        </p:txBody>
      </p:sp>
      <p:pic>
        <p:nvPicPr>
          <p:cNvPr id="6" name="Picture 2" descr="D:\Fullppt\005-PNG이미지\노트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35896" y="1095375"/>
            <a:ext cx="6011911" cy="3057758"/>
          </a:xfrm>
          <a:prstGeom prst="rect">
            <a:avLst/>
          </a:prstGeom>
          <a:noFill/>
          <a:extLst>
            <a:ext uri="{909E8E84-426E-40DD-AFC4-6F175D3DCCD1}">
              <a14:hiddenFill xmlns:a14="http://schemas.microsoft.com/office/drawing/2010/main">
                <a:solidFill>
                  <a:srgbClr val="FFFFFF"/>
                </a:solidFill>
              </a14:hiddenFill>
            </a:ext>
          </a:extLst>
        </p:spPr>
      </p:pic>
      <p:sp>
        <p:nvSpPr>
          <p:cNvPr id="7" name="Picture Placeholder 2"/>
          <p:cNvSpPr>
            <a:spLocks noGrp="1"/>
          </p:cNvSpPr>
          <p:nvPr>
            <p:ph type="pic" idx="1" hasCustomPrompt="1"/>
          </p:nvPr>
        </p:nvSpPr>
        <p:spPr>
          <a:xfrm>
            <a:off x="5283453" y="1491630"/>
            <a:ext cx="2834003" cy="211421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376493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s and Contents Layout">
    <p:bg>
      <p:bgPr>
        <a:solidFill>
          <a:schemeClr val="accent2"/>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200" b="0" baseline="0">
                <a:solidFill>
                  <a:schemeClr val="bg1"/>
                </a:solidFill>
                <a:latin typeface="+mn-lt"/>
                <a:cs typeface="Arial" pitchFamily="34" charset="0"/>
              </a:defRPr>
            </a:lvl1pPr>
          </a:lstStyle>
          <a:p>
            <a:pPr lvl="0"/>
            <a:r>
              <a:rPr lang="en-US" altLang="ko-KR" dirty="0"/>
              <a:t>Insert the title of your subtitle Here</a:t>
            </a:r>
          </a:p>
        </p:txBody>
      </p:sp>
      <p:pic>
        <p:nvPicPr>
          <p:cNvPr id="5" name="Picture 2" descr="D:\KBM-정애\014-Fullppt\PNG이미지\모니터.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560" y="1286352"/>
            <a:ext cx="3672408" cy="3661662"/>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2" hasCustomPrompt="1"/>
          </p:nvPr>
        </p:nvSpPr>
        <p:spPr>
          <a:xfrm>
            <a:off x="771161" y="1446782"/>
            <a:ext cx="3325137" cy="2323794"/>
          </a:xfrm>
          <a:prstGeom prst="rect">
            <a:avLst/>
          </a:prstGeom>
          <a:solidFill>
            <a:schemeClr val="bg1">
              <a:lumMod val="95000"/>
            </a:schemeClr>
          </a:solidFill>
        </p:spPr>
        <p:txBody>
          <a:bodyPr anchor="ctr"/>
          <a:lstStyle>
            <a:lvl1pPr marL="0" indent="0" algn="ctr">
              <a:buNone/>
              <a:defRPr sz="1400" baseline="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1615967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Images and Contents Layout">
    <p:spTree>
      <p:nvGrpSpPr>
        <p:cNvPr id="1" name=""/>
        <p:cNvGrpSpPr/>
        <p:nvPr/>
      </p:nvGrpSpPr>
      <p:grpSpPr>
        <a:xfrm>
          <a:off x="0" y="0"/>
          <a:ext cx="0" cy="0"/>
          <a:chOff x="0" y="0"/>
          <a:chExt cx="0" cy="0"/>
        </a:xfrm>
      </p:grpSpPr>
      <p:sp>
        <p:nvSpPr>
          <p:cNvPr id="5" name="Rectangle 4"/>
          <p:cNvSpPr/>
          <p:nvPr userDrawn="1"/>
        </p:nvSpPr>
        <p:spPr>
          <a:xfrm>
            <a:off x="4572000" y="0"/>
            <a:ext cx="4572000"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6" name="Group 5"/>
          <p:cNvGrpSpPr/>
          <p:nvPr userDrawn="1"/>
        </p:nvGrpSpPr>
        <p:grpSpPr>
          <a:xfrm>
            <a:off x="3377124" y="506011"/>
            <a:ext cx="2376264" cy="4104459"/>
            <a:chOff x="2627784" y="1825002"/>
            <a:chExt cx="1198166" cy="2069560"/>
          </a:xfrm>
        </p:grpSpPr>
        <p:sp>
          <p:nvSpPr>
            <p:cNvPr id="7" name="Rounded Rectangle 6"/>
            <p:cNvSpPr/>
            <p:nvPr/>
          </p:nvSpPr>
          <p:spPr>
            <a:xfrm>
              <a:off x="2627784" y="1825002"/>
              <a:ext cx="1198166" cy="206956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Rectangle 7"/>
            <p:cNvSpPr/>
            <p:nvPr/>
          </p:nvSpPr>
          <p:spPr>
            <a:xfrm>
              <a:off x="3155241" y="1922844"/>
              <a:ext cx="143251" cy="27666"/>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9" name="Group 8"/>
            <p:cNvGrpSpPr/>
            <p:nvPr/>
          </p:nvGrpSpPr>
          <p:grpSpPr>
            <a:xfrm>
              <a:off x="3168829" y="3704452"/>
              <a:ext cx="116076" cy="127684"/>
              <a:chOff x="2453209" y="5151638"/>
              <a:chExt cx="191820" cy="211002"/>
            </a:xfrm>
          </p:grpSpPr>
          <p:sp>
            <p:nvSpPr>
              <p:cNvPr id="12" name="Oval 11"/>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3" name="Rounded Rectangle 12"/>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sp>
        <p:nvSpPr>
          <p:cNvPr id="14" name="Picture Placeholder 2"/>
          <p:cNvSpPr>
            <a:spLocks noGrp="1"/>
          </p:cNvSpPr>
          <p:nvPr>
            <p:ph type="pic" idx="12" hasCustomPrompt="1"/>
          </p:nvPr>
        </p:nvSpPr>
        <p:spPr>
          <a:xfrm>
            <a:off x="3526032" y="843558"/>
            <a:ext cx="2091935" cy="3298547"/>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415554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2843808" y="0"/>
            <a:ext cx="6300192" cy="51435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Rectangle 5"/>
          <p:cNvSpPr/>
          <p:nvPr userDrawn="1"/>
        </p:nvSpPr>
        <p:spPr>
          <a:xfrm>
            <a:off x="0" y="0"/>
            <a:ext cx="2843808"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17926227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467544" y="0"/>
            <a:ext cx="3312368" cy="134761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467544" y="3795886"/>
            <a:ext cx="3312368" cy="134761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Rectangle 6"/>
          <p:cNvSpPr/>
          <p:nvPr userDrawn="1"/>
        </p:nvSpPr>
        <p:spPr>
          <a:xfrm>
            <a:off x="467544" y="1491630"/>
            <a:ext cx="3312368" cy="2160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24724153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ICON SETS LAYOUT</a:t>
            </a:r>
          </a:p>
        </p:txBody>
      </p:sp>
      <p:grpSp>
        <p:nvGrpSpPr>
          <p:cNvPr id="5" name="Group 4"/>
          <p:cNvGrpSpPr/>
          <p:nvPr userDrawn="1"/>
        </p:nvGrpSpPr>
        <p:grpSpPr>
          <a:xfrm>
            <a:off x="354008" y="1131589"/>
            <a:ext cx="2849840" cy="3649171"/>
            <a:chOff x="354008" y="1131589"/>
            <a:chExt cx="2849840" cy="3649171"/>
          </a:xfrm>
        </p:grpSpPr>
        <p:sp>
          <p:nvSpPr>
            <p:cNvPr id="6" name="Rounded Rectangle 5"/>
            <p:cNvSpPr/>
            <p:nvPr/>
          </p:nvSpPr>
          <p:spPr>
            <a:xfrm>
              <a:off x="354008" y="1131589"/>
              <a:ext cx="2849840" cy="3649171"/>
            </a:xfrm>
            <a:prstGeom prst="roundRect">
              <a:avLst>
                <a:gd name="adj" fmla="val 39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9" name="Rounded Rectangle 8"/>
            <p:cNvSpPr/>
            <p:nvPr/>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solidFill>
              </a:endParaRPr>
            </a:p>
          </p:txBody>
        </p:sp>
        <p:sp>
          <p:nvSpPr>
            <p:cNvPr id="12" name="Half Frame 11"/>
            <p:cNvSpPr/>
            <p:nvPr/>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grpSp>
    </p:spTree>
    <p:extLst>
      <p:ext uri="{BB962C8B-B14F-4D97-AF65-F5344CB8AC3E}">
        <p14:creationId xmlns:p14="http://schemas.microsoft.com/office/powerpoint/2010/main" val="73818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Layout">
    <p:bg>
      <p:bgPr>
        <a:solidFill>
          <a:schemeClr val="accent2"/>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707904" y="2253238"/>
            <a:ext cx="5436096" cy="473576"/>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3707904" y="2726814"/>
            <a:ext cx="5436096" cy="288032"/>
          </a:xfrm>
          <a:prstGeom prst="rect">
            <a:avLst/>
          </a:prstGeom>
        </p:spPr>
        <p:txBody>
          <a:bodyPr anchor="ctr"/>
          <a:lstStyle>
            <a:lvl1pPr marL="0" indent="0" algn="l">
              <a:buNone/>
              <a:defRPr sz="1400" b="0" baseline="0">
                <a:solidFill>
                  <a:schemeClr val="bg1"/>
                </a:solidFill>
                <a:latin typeface="+mn-lt"/>
                <a:cs typeface="Arial" pitchFamily="34" charset="0"/>
              </a:defRPr>
            </a:lvl1pPr>
          </a:lstStyle>
          <a:p>
            <a:pPr lvl="0"/>
            <a:r>
              <a:rPr lang="en-US" altLang="ko-KR" dirty="0"/>
              <a:t>Insert the title of your subtitle Here</a:t>
            </a:r>
          </a:p>
        </p:txBody>
      </p:sp>
      <p:grpSp>
        <p:nvGrpSpPr>
          <p:cNvPr id="4" name="Group 3"/>
          <p:cNvGrpSpPr/>
          <p:nvPr userDrawn="1"/>
        </p:nvGrpSpPr>
        <p:grpSpPr>
          <a:xfrm>
            <a:off x="1359273" y="1356135"/>
            <a:ext cx="2420639" cy="2425386"/>
            <a:chOff x="894913" y="1065128"/>
            <a:chExt cx="2420639" cy="2425386"/>
          </a:xfrm>
        </p:grpSpPr>
        <p:pic>
          <p:nvPicPr>
            <p:cNvPr id="5" name="Picture 4"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5004758">
              <a:off x="963129" y="1820488"/>
              <a:ext cx="1630218" cy="170983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G:\002-KIMS BUSINESS\007-02-Googleslidesppt\02-GSppt-Contents-Kim\20170429\02-\item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569023">
              <a:off x="1645526" y="1354124"/>
              <a:ext cx="1630218" cy="1709834"/>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p:cNvSpPr/>
            <p:nvPr/>
          </p:nvSpPr>
          <p:spPr>
            <a:xfrm>
              <a:off x="1115616" y="1539635"/>
              <a:ext cx="1616891" cy="1616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4"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13475233">
              <a:off x="894913" y="1065128"/>
              <a:ext cx="1630218" cy="170983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382354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s slide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050" b="0" baseline="0">
                <a:solidFill>
                  <a:schemeClr val="bg1"/>
                </a:solidFill>
                <a:latin typeface="+mj-lt"/>
                <a:cs typeface="Arial" pitchFamily="34" charset="0"/>
              </a:defRPr>
            </a:lvl1pPr>
          </a:lstStyle>
          <a:p>
            <a:pPr lvl="0"/>
            <a:r>
              <a:rPr lang="en-US" altLang="ko-KR" dirty="0"/>
              <a:t>BASIC LAYOUT</a:t>
            </a:r>
          </a:p>
        </p:txBody>
      </p:sp>
      <p:grpSp>
        <p:nvGrpSpPr>
          <p:cNvPr id="3" name="Group 2">
            <a:extLst>
              <a:ext uri="{FF2B5EF4-FFF2-40B4-BE49-F238E27FC236}">
                <a16:creationId xmlns:a16="http://schemas.microsoft.com/office/drawing/2014/main" id="{454882A4-F510-43D0-BF52-907BCEB4D24C}"/>
              </a:ext>
            </a:extLst>
          </p:cNvPr>
          <p:cNvGrpSpPr/>
          <p:nvPr userDrawn="1"/>
        </p:nvGrpSpPr>
        <p:grpSpPr>
          <a:xfrm>
            <a:off x="-74236" y="-78262"/>
            <a:ext cx="9306190" cy="5284082"/>
            <a:chOff x="-98982" y="-104349"/>
            <a:chExt cx="12408253" cy="7045442"/>
          </a:xfrm>
          <a:solidFill>
            <a:schemeClr val="bg1">
              <a:alpha val="10000"/>
            </a:schemeClr>
          </a:solidFill>
        </p:grpSpPr>
        <p:cxnSp>
          <p:nvCxnSpPr>
            <p:cNvPr id="4" name="Straight Connector 3">
              <a:extLst>
                <a:ext uri="{FF2B5EF4-FFF2-40B4-BE49-F238E27FC236}">
                  <a16:creationId xmlns:a16="http://schemas.microsoft.com/office/drawing/2014/main" id="{99E0C0E5-C089-4251-BF21-D2ECD3DEF6A6}"/>
                </a:ext>
              </a:extLst>
            </p:cNvPr>
            <p:cNvCxnSpPr>
              <a:cxnSpLocks/>
              <a:stCxn id="67" idx="7"/>
              <a:endCxn id="65"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9689D931-640E-4CAB-AA5C-F5E362B8F022}"/>
                </a:ext>
              </a:extLst>
            </p:cNvPr>
            <p:cNvCxnSpPr>
              <a:cxnSpLocks/>
              <a:stCxn id="65" idx="4"/>
              <a:endCxn id="84"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E6E4CD4-EA59-4E46-A35E-E884F32DDA04}"/>
                </a:ext>
              </a:extLst>
            </p:cNvPr>
            <p:cNvCxnSpPr>
              <a:cxnSpLocks/>
              <a:stCxn id="70" idx="2"/>
              <a:endCxn id="82"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C3F0306-26D9-4F4E-95E6-630AA5BDAA55}"/>
                </a:ext>
              </a:extLst>
            </p:cNvPr>
            <p:cNvCxnSpPr>
              <a:cxnSpLocks/>
              <a:stCxn id="84" idx="5"/>
              <a:endCxn id="70"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BD4605-80AD-4825-8D50-CDB858A7A5D6}"/>
                </a:ext>
              </a:extLst>
            </p:cNvPr>
            <p:cNvCxnSpPr>
              <a:cxnSpLocks/>
              <a:stCxn id="65" idx="5"/>
              <a:endCxn id="83"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2BB1D53-89B6-481A-A407-8D5C02288A6A}"/>
                </a:ext>
              </a:extLst>
            </p:cNvPr>
            <p:cNvCxnSpPr>
              <a:cxnSpLocks/>
              <a:stCxn id="70" idx="0"/>
              <a:endCxn id="83"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393E11F-580C-459F-AFA0-F9EF1C6AC237}"/>
                </a:ext>
              </a:extLst>
            </p:cNvPr>
            <p:cNvCxnSpPr>
              <a:cxnSpLocks/>
              <a:stCxn id="84" idx="3"/>
              <a:endCxn id="82"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9693F68-AB8C-4840-9B26-918A9271771B}"/>
                </a:ext>
              </a:extLst>
            </p:cNvPr>
            <p:cNvCxnSpPr>
              <a:cxnSpLocks/>
              <a:stCxn id="190" idx="7"/>
              <a:endCxn id="72"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6138786-E79A-468B-8865-501F9254B2CD}"/>
                </a:ext>
              </a:extLst>
            </p:cNvPr>
            <p:cNvCxnSpPr>
              <a:cxnSpLocks/>
              <a:stCxn id="70" idx="7"/>
              <a:endCxn id="72"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59B77E1-2BE3-49E8-BDD1-97A0D98305AD}"/>
                </a:ext>
              </a:extLst>
            </p:cNvPr>
            <p:cNvCxnSpPr>
              <a:cxnSpLocks/>
              <a:stCxn id="69"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A6E64F4-363E-43A1-B54D-9DF9BA7B4C29}"/>
                </a:ext>
              </a:extLst>
            </p:cNvPr>
            <p:cNvCxnSpPr>
              <a:cxnSpLocks/>
              <a:stCxn id="84" idx="6"/>
              <a:endCxn id="83"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904CF09-3E8F-49C7-8508-DE49B8B0CA7D}"/>
                </a:ext>
              </a:extLst>
            </p:cNvPr>
            <p:cNvCxnSpPr>
              <a:cxnSpLocks/>
              <a:stCxn id="69" idx="0"/>
              <a:endCxn id="82"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0FF84F9-9C10-4490-8CC7-9EC65C1B0AE3}"/>
                </a:ext>
              </a:extLst>
            </p:cNvPr>
            <p:cNvCxnSpPr>
              <a:cxnSpLocks/>
              <a:stCxn id="83" idx="6"/>
              <a:endCxn id="72"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482F58-A650-41BF-8F7A-4A56C83AF9FA}"/>
                </a:ext>
              </a:extLst>
            </p:cNvPr>
            <p:cNvCxnSpPr>
              <a:cxnSpLocks/>
              <a:stCxn id="71" idx="0"/>
              <a:endCxn id="72"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3954BD0-A6C4-425F-988D-D05C7F33C2CD}"/>
                </a:ext>
              </a:extLst>
            </p:cNvPr>
            <p:cNvCxnSpPr>
              <a:cxnSpLocks/>
              <a:stCxn id="74" idx="1"/>
              <a:endCxn id="72"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C9694B5-FDE2-48CB-BFE9-C1C1B092CA50}"/>
                </a:ext>
              </a:extLst>
            </p:cNvPr>
            <p:cNvCxnSpPr>
              <a:cxnSpLocks/>
              <a:stCxn id="74" idx="0"/>
              <a:endCxn id="73"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53B70AC-F1CC-4F46-AB60-6C054B079D75}"/>
                </a:ext>
              </a:extLst>
            </p:cNvPr>
            <p:cNvCxnSpPr>
              <a:cxnSpLocks/>
              <a:stCxn id="73" idx="2"/>
              <a:endCxn id="72"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CEBA4E2-6321-4FC5-AEDF-BA96B02CB26C}"/>
                </a:ext>
              </a:extLst>
            </p:cNvPr>
            <p:cNvCxnSpPr>
              <a:cxnSpLocks/>
              <a:stCxn id="73" idx="7"/>
              <a:endCxn id="213"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0B3FB84-2305-4C37-9F79-B34D4D273AE4}"/>
                </a:ext>
              </a:extLst>
            </p:cNvPr>
            <p:cNvCxnSpPr>
              <a:cxnSpLocks/>
              <a:stCxn id="73" idx="6"/>
              <a:endCxn id="80"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357324A-5B28-4DB4-A81C-EECA1D9ED5AC}"/>
                </a:ext>
              </a:extLst>
            </p:cNvPr>
            <p:cNvCxnSpPr>
              <a:cxnSpLocks/>
              <a:stCxn id="80" idx="7"/>
              <a:endCxn id="81"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4A3F1A9-1265-40D5-B7B0-2DE9C9E23F92}"/>
                </a:ext>
              </a:extLst>
            </p:cNvPr>
            <p:cNvCxnSpPr>
              <a:cxnSpLocks/>
              <a:stCxn id="66" idx="0"/>
              <a:endCxn id="65"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85F5B74-8B9D-4FE9-A44A-0BB2A9DAA0E5}"/>
                </a:ext>
              </a:extLst>
            </p:cNvPr>
            <p:cNvCxnSpPr>
              <a:cxnSpLocks/>
              <a:stCxn id="82" idx="2"/>
              <a:endCxn id="66"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77FB540-7001-45F6-843E-012E23A3D13F}"/>
                </a:ext>
              </a:extLst>
            </p:cNvPr>
            <p:cNvCxnSpPr>
              <a:cxnSpLocks/>
              <a:stCxn id="69" idx="1"/>
              <a:endCxn id="66"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90D9DB9-7700-437A-BA47-CE48810A501E}"/>
                </a:ext>
              </a:extLst>
            </p:cNvPr>
            <p:cNvCxnSpPr>
              <a:cxnSpLocks/>
              <a:stCxn id="68" idx="7"/>
              <a:endCxn id="66"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D962945-54D7-4A02-B03F-516E76E9BFC1}"/>
                </a:ext>
              </a:extLst>
            </p:cNvPr>
            <p:cNvCxnSpPr>
              <a:cxnSpLocks/>
              <a:stCxn id="67" idx="6"/>
              <a:endCxn id="66"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A438DB8-FFBC-49EE-A010-82CB5A1F81E4}"/>
                </a:ext>
              </a:extLst>
            </p:cNvPr>
            <p:cNvCxnSpPr>
              <a:cxnSpLocks/>
              <a:stCxn id="87" idx="7"/>
              <a:endCxn id="67"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803500E-ABD2-463F-B543-C2D588A5F46D}"/>
                </a:ext>
              </a:extLst>
            </p:cNvPr>
            <p:cNvCxnSpPr>
              <a:cxnSpLocks/>
              <a:stCxn id="87" idx="6"/>
              <a:endCxn id="68"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AE76178-7247-44B4-8313-BCF136FC7CA4}"/>
                </a:ext>
              </a:extLst>
            </p:cNvPr>
            <p:cNvCxnSpPr>
              <a:cxnSpLocks/>
              <a:stCxn id="87"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F7DB749-42EB-4F92-A305-2813ECBAC34B}"/>
                </a:ext>
              </a:extLst>
            </p:cNvPr>
            <p:cNvCxnSpPr>
              <a:cxnSpLocks/>
              <a:stCxn id="68"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9200A6D-6CF5-402C-B423-4ED63B70F104}"/>
                </a:ext>
              </a:extLst>
            </p:cNvPr>
            <p:cNvCxnSpPr>
              <a:cxnSpLocks/>
              <a:stCxn id="68"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28CA664-50C6-45F0-8189-7B5D70AECDFF}"/>
                </a:ext>
              </a:extLst>
            </p:cNvPr>
            <p:cNvCxnSpPr>
              <a:cxnSpLocks/>
              <a:stCxn id="69"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F24342D-A551-4836-9C1B-CBC2778523B2}"/>
                </a:ext>
              </a:extLst>
            </p:cNvPr>
            <p:cNvCxnSpPr>
              <a:cxnSpLocks/>
              <a:stCxn id="68" idx="6"/>
              <a:endCxn id="69"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696F3A6-92E8-486C-8AB3-DB14F5A781CB}"/>
                </a:ext>
              </a:extLst>
            </p:cNvPr>
            <p:cNvCxnSpPr>
              <a:cxnSpLocks/>
              <a:stCxn id="69" idx="6"/>
              <a:endCxn id="70"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5302FDA-0DFB-4373-BA63-966EB75E458B}"/>
                </a:ext>
              </a:extLst>
            </p:cNvPr>
            <p:cNvCxnSpPr>
              <a:cxnSpLocks/>
              <a:stCxn id="71" idx="2"/>
              <a:endCxn id="70"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B9708C9-9EA6-444B-9493-C262C8587ECC}"/>
                </a:ext>
              </a:extLst>
            </p:cNvPr>
            <p:cNvCxnSpPr>
              <a:cxnSpLocks/>
              <a:stCxn id="92" idx="0"/>
              <a:endCxn id="70"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AD6997E-7D28-4871-A104-66870508E0C9}"/>
                </a:ext>
              </a:extLst>
            </p:cNvPr>
            <p:cNvCxnSpPr>
              <a:cxnSpLocks/>
              <a:endCxn id="70"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06250FD-E7E1-489D-BF99-F26F40F2185A}"/>
                </a:ext>
              </a:extLst>
            </p:cNvPr>
            <p:cNvCxnSpPr>
              <a:cxnSpLocks/>
              <a:stCxn id="92" idx="2"/>
              <a:endCxn id="71"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6386406-AF45-4243-A3CE-B999B3173187}"/>
                </a:ext>
              </a:extLst>
            </p:cNvPr>
            <p:cNvCxnSpPr>
              <a:cxnSpLocks/>
              <a:stCxn id="74" idx="2"/>
              <a:endCxn id="71"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D5006CB-5DF2-40B6-AB81-F281A518FBE2}"/>
                </a:ext>
              </a:extLst>
            </p:cNvPr>
            <p:cNvCxnSpPr>
              <a:cxnSpLocks/>
              <a:stCxn id="74"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F478A5C-E9DE-4BD4-9302-9047B1E37831}"/>
                </a:ext>
              </a:extLst>
            </p:cNvPr>
            <p:cNvCxnSpPr>
              <a:cxnSpLocks/>
              <a:stCxn id="75"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ECB0265-7B67-45B3-907F-D5C57FD12A8F}"/>
                </a:ext>
              </a:extLst>
            </p:cNvPr>
            <p:cNvCxnSpPr>
              <a:cxnSpLocks/>
              <a:stCxn id="75" idx="2"/>
              <a:endCxn id="74"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BEBDC40-4F04-43AF-9235-511BD8991CB4}"/>
                </a:ext>
              </a:extLst>
            </p:cNvPr>
            <p:cNvCxnSpPr>
              <a:cxnSpLocks/>
              <a:stCxn id="80" idx="4"/>
              <a:endCxn id="75"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2E87124-017F-4B80-BBF3-C5E6623C9643}"/>
                </a:ext>
              </a:extLst>
            </p:cNvPr>
            <p:cNvCxnSpPr>
              <a:cxnSpLocks/>
              <a:stCxn id="79" idx="3"/>
              <a:endCxn id="75"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C5E3BE2-7AB8-41E7-9C15-663FD7F14828}"/>
                </a:ext>
              </a:extLst>
            </p:cNvPr>
            <p:cNvCxnSpPr>
              <a:cxnSpLocks/>
              <a:stCxn id="79" idx="2"/>
              <a:endCxn id="80"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C1AB090-AC6A-4791-B391-3C67723BCF34}"/>
                </a:ext>
              </a:extLst>
            </p:cNvPr>
            <p:cNvCxnSpPr>
              <a:cxnSpLocks/>
              <a:stCxn id="79" idx="1"/>
              <a:endCxn id="81"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52B602A-BDBD-4CBD-BDBD-6A184FC089DB}"/>
                </a:ext>
              </a:extLst>
            </p:cNvPr>
            <p:cNvCxnSpPr>
              <a:cxnSpLocks/>
              <a:stCxn id="77" idx="1"/>
              <a:endCxn id="81"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581AAC1-C9B4-4FB1-A332-A98B8D5BF987}"/>
                </a:ext>
              </a:extLst>
            </p:cNvPr>
            <p:cNvCxnSpPr>
              <a:cxnSpLocks/>
              <a:stCxn id="77" idx="0"/>
              <a:endCxn id="78"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7B566DE-9D94-4F86-89A4-DE48503D4F3D}"/>
                </a:ext>
              </a:extLst>
            </p:cNvPr>
            <p:cNvCxnSpPr>
              <a:cxnSpLocks/>
              <a:stCxn id="149" idx="7"/>
              <a:endCxn id="214"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9EF17E2-DCC8-4568-A56B-F26932E26F28}"/>
                </a:ext>
              </a:extLst>
            </p:cNvPr>
            <p:cNvCxnSpPr>
              <a:cxnSpLocks/>
              <a:endCxn id="76"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BC42C58-82B0-4062-96E5-3CE45ABB01D2}"/>
                </a:ext>
              </a:extLst>
            </p:cNvPr>
            <p:cNvCxnSpPr>
              <a:cxnSpLocks/>
              <a:stCxn id="149" idx="0"/>
              <a:endCxn id="213"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6B1E2D3-CC37-43DB-B224-CF094AE87BEF}"/>
                </a:ext>
              </a:extLst>
            </p:cNvPr>
            <p:cNvCxnSpPr>
              <a:cxnSpLocks/>
              <a:stCxn id="161" idx="0"/>
              <a:endCxn id="212"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68B794B-5012-469D-A5E4-E2AA74C2B613}"/>
                </a:ext>
              </a:extLst>
            </p:cNvPr>
            <p:cNvCxnSpPr>
              <a:cxnSpLocks/>
              <a:stCxn id="161" idx="1"/>
              <a:endCxn id="78"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D042018-CBEB-425E-8BB1-B6881355BD02}"/>
                </a:ext>
              </a:extLst>
            </p:cNvPr>
            <p:cNvCxnSpPr>
              <a:cxnSpLocks/>
              <a:stCxn id="78" idx="2"/>
              <a:endCxn id="81"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6E5E3E0-873C-49B6-86D4-AA387C791319}"/>
                </a:ext>
              </a:extLst>
            </p:cNvPr>
            <p:cNvCxnSpPr>
              <a:cxnSpLocks/>
              <a:stCxn id="77" idx="2"/>
              <a:endCxn id="79"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576F6C5-8F99-49FB-928A-E066EDA8EC78}"/>
                </a:ext>
              </a:extLst>
            </p:cNvPr>
            <p:cNvCxnSpPr>
              <a:cxnSpLocks/>
              <a:stCxn id="76" idx="1"/>
              <a:endCxn id="79"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FB790A7-38D6-421F-98F2-8A64F65A8C35}"/>
                </a:ext>
              </a:extLst>
            </p:cNvPr>
            <p:cNvCxnSpPr>
              <a:cxnSpLocks/>
              <a:stCxn id="76" idx="3"/>
              <a:endCxn id="93"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70814B4-C3F0-4ACA-A799-46E05D78DF1A}"/>
                </a:ext>
              </a:extLst>
            </p:cNvPr>
            <p:cNvCxnSpPr>
              <a:cxnSpLocks/>
              <a:stCxn id="79" idx="4"/>
              <a:endCxn id="93"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6CBE476-BFF2-43F3-9FA3-68A0168CD2B3}"/>
                </a:ext>
              </a:extLst>
            </p:cNvPr>
            <p:cNvCxnSpPr>
              <a:cxnSpLocks/>
              <a:stCxn id="75" idx="5"/>
              <a:endCxn id="93"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38B30D4-4CAF-42C9-BEBA-890C1F6EA145}"/>
                </a:ext>
              </a:extLst>
            </p:cNvPr>
            <p:cNvCxnSpPr>
              <a:cxnSpLocks/>
              <a:stCxn id="76" idx="7"/>
              <a:endCxn id="77"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A5EF37F-1534-40FF-9B41-11D888358ACF}"/>
                </a:ext>
              </a:extLst>
            </p:cNvPr>
            <p:cNvCxnSpPr>
              <a:cxnSpLocks/>
              <a:stCxn id="74" idx="7"/>
              <a:endCxn id="80"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35D7B48-210B-4F14-A1F5-F34D253EC0D1}"/>
                </a:ext>
              </a:extLst>
            </p:cNvPr>
            <p:cNvCxnSpPr>
              <a:cxnSpLocks/>
              <a:endCxn id="76"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1778CE64-8A34-4AB8-B8BC-1C83A21FD53B}"/>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6" name="Oval 65">
              <a:extLst>
                <a:ext uri="{FF2B5EF4-FFF2-40B4-BE49-F238E27FC236}">
                  <a16:creationId xmlns:a16="http://schemas.microsoft.com/office/drawing/2014/main" id="{5C1BD4B7-A32C-463B-90BE-D197EDC51866}"/>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7" name="Oval 66">
              <a:extLst>
                <a:ext uri="{FF2B5EF4-FFF2-40B4-BE49-F238E27FC236}">
                  <a16:creationId xmlns:a16="http://schemas.microsoft.com/office/drawing/2014/main" id="{D5B66207-1C6C-442B-9A34-78A42E11174D}"/>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8" name="Oval 67">
              <a:extLst>
                <a:ext uri="{FF2B5EF4-FFF2-40B4-BE49-F238E27FC236}">
                  <a16:creationId xmlns:a16="http://schemas.microsoft.com/office/drawing/2014/main" id="{98E5A07C-15C7-479E-98C7-04219666C602}"/>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9" name="Oval 68">
              <a:extLst>
                <a:ext uri="{FF2B5EF4-FFF2-40B4-BE49-F238E27FC236}">
                  <a16:creationId xmlns:a16="http://schemas.microsoft.com/office/drawing/2014/main" id="{6665D991-0B38-4DAB-80A8-821716D6F6D8}"/>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a:extLst>
                <a:ext uri="{FF2B5EF4-FFF2-40B4-BE49-F238E27FC236}">
                  <a16:creationId xmlns:a16="http://schemas.microsoft.com/office/drawing/2014/main" id="{AA5B161B-23F7-4308-BB1A-2FBD63C758B0}"/>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1" name="Oval 70">
              <a:extLst>
                <a:ext uri="{FF2B5EF4-FFF2-40B4-BE49-F238E27FC236}">
                  <a16:creationId xmlns:a16="http://schemas.microsoft.com/office/drawing/2014/main" id="{11F06911-3547-4C63-BB01-3A5B580B4DA0}"/>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2" name="Oval 71">
              <a:extLst>
                <a:ext uri="{FF2B5EF4-FFF2-40B4-BE49-F238E27FC236}">
                  <a16:creationId xmlns:a16="http://schemas.microsoft.com/office/drawing/2014/main" id="{E9564CF0-2AA7-4D43-A7FA-E2F265BA6072}"/>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3" name="Oval 72">
              <a:extLst>
                <a:ext uri="{FF2B5EF4-FFF2-40B4-BE49-F238E27FC236}">
                  <a16:creationId xmlns:a16="http://schemas.microsoft.com/office/drawing/2014/main" id="{BA7E5921-B898-4C41-B479-EBD60023EC70}"/>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3E1607DA-9BAF-4737-A2F1-7FD39837F8DB}"/>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B76A5680-DC5A-4781-8CF7-437381489D74}"/>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4DE70953-16F3-4E12-824E-75C42AB65194}"/>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E7446F4E-D66A-4E22-8CFC-2A1B0809A646}"/>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3064C410-472C-4D12-965D-2D6904A86B68}"/>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F5DDD0D1-C519-43B4-816E-3999F4ADD46F}"/>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9C4A317F-2403-4DA8-AE82-2C3C04AFED90}"/>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24476C86-B372-4E34-91F4-581B49882C64}"/>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60C1A70E-562C-42DA-9944-2984CCF3C98E}"/>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DD46C8F2-C1CC-48B0-A0E7-CB547A874C56}"/>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4" name="Oval 83">
              <a:extLst>
                <a:ext uri="{FF2B5EF4-FFF2-40B4-BE49-F238E27FC236}">
                  <a16:creationId xmlns:a16="http://schemas.microsoft.com/office/drawing/2014/main" id="{2CD91EBF-CCAE-4868-89B3-ACBCCDBF3852}"/>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5" name="Straight Connector 84">
              <a:extLst>
                <a:ext uri="{FF2B5EF4-FFF2-40B4-BE49-F238E27FC236}">
                  <a16:creationId xmlns:a16="http://schemas.microsoft.com/office/drawing/2014/main" id="{F5AAB568-ABD6-49A5-A275-209A21BB6A02}"/>
                </a:ext>
              </a:extLst>
            </p:cNvPr>
            <p:cNvCxnSpPr>
              <a:cxnSpLocks/>
              <a:stCxn id="84" idx="2"/>
              <a:endCxn id="66"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8421EACF-F8B1-4121-8E4B-0D83DB34C24F}"/>
                </a:ext>
              </a:extLst>
            </p:cNvPr>
            <p:cNvCxnSpPr>
              <a:cxnSpLocks/>
              <a:stCxn id="67" idx="4"/>
              <a:endCxn id="68"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87" name="Oval 86">
              <a:extLst>
                <a:ext uri="{FF2B5EF4-FFF2-40B4-BE49-F238E27FC236}">
                  <a16:creationId xmlns:a16="http://schemas.microsoft.com/office/drawing/2014/main" id="{FD7A5A2F-679C-4E51-97B9-5CF49706EF79}"/>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8" name="Straight Connector 87">
              <a:extLst>
                <a:ext uri="{FF2B5EF4-FFF2-40B4-BE49-F238E27FC236}">
                  <a16:creationId xmlns:a16="http://schemas.microsoft.com/office/drawing/2014/main" id="{2C4FCA5A-1A56-4AAA-B4F1-EE25A8E77332}"/>
                </a:ext>
              </a:extLst>
            </p:cNvPr>
            <p:cNvCxnSpPr>
              <a:cxnSpLocks/>
              <a:stCxn id="87"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6525B815-0F8F-4A37-A110-AD08B57764AE}"/>
                </a:ext>
              </a:extLst>
            </p:cNvPr>
            <p:cNvCxnSpPr>
              <a:cxnSpLocks/>
              <a:stCxn id="87"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C444179A-0FED-45FC-A6C4-6A9C2F13084E}"/>
                </a:ext>
              </a:extLst>
            </p:cNvPr>
            <p:cNvCxnSpPr>
              <a:cxnSpLocks/>
              <a:stCxn id="87"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42CFCAEB-C673-4BCB-8FC3-6686BD51D984}"/>
                </a:ext>
              </a:extLst>
            </p:cNvPr>
            <p:cNvCxnSpPr>
              <a:cxnSpLocks/>
              <a:endCxn id="67"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2" name="Chord 91">
              <a:extLst>
                <a:ext uri="{FF2B5EF4-FFF2-40B4-BE49-F238E27FC236}">
                  <a16:creationId xmlns:a16="http://schemas.microsoft.com/office/drawing/2014/main" id="{F7A8CAF1-EF43-4F6B-BD3C-D522DCA3E88D}"/>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3" name="Chord 92">
              <a:extLst>
                <a:ext uri="{FF2B5EF4-FFF2-40B4-BE49-F238E27FC236}">
                  <a16:creationId xmlns:a16="http://schemas.microsoft.com/office/drawing/2014/main" id="{823A6D03-5DA9-471E-88C3-F8023A864278}"/>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4" name="Straight Connector 93">
              <a:extLst>
                <a:ext uri="{FF2B5EF4-FFF2-40B4-BE49-F238E27FC236}">
                  <a16:creationId xmlns:a16="http://schemas.microsoft.com/office/drawing/2014/main" id="{8729BE7E-9588-470D-A7C6-550BE69A9A0D}"/>
                </a:ext>
              </a:extLst>
            </p:cNvPr>
            <p:cNvCxnSpPr>
              <a:cxnSpLocks/>
              <a:stCxn id="92" idx="1"/>
              <a:endCxn id="74"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764E409-368E-4421-8572-89BB9F8517EE}"/>
                </a:ext>
              </a:extLst>
            </p:cNvPr>
            <p:cNvCxnSpPr>
              <a:cxnSpLocks/>
              <a:endCxn id="146"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1B3B1E7D-8426-465C-A291-E88409E969AD}"/>
                </a:ext>
              </a:extLst>
            </p:cNvPr>
            <p:cNvCxnSpPr>
              <a:cxnSpLocks/>
              <a:endCxn id="161"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2DA5E4AF-0696-45AB-9E97-45F2B352F99B}"/>
                </a:ext>
              </a:extLst>
            </p:cNvPr>
            <p:cNvCxnSpPr>
              <a:cxnSpLocks/>
              <a:stCxn id="146" idx="0"/>
              <a:endCxn id="161"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74585D25-C8F0-4ACD-B678-3EF5EB5813E2}"/>
                </a:ext>
              </a:extLst>
            </p:cNvPr>
            <p:cNvCxnSpPr>
              <a:cxnSpLocks/>
              <a:stCxn id="212" idx="2"/>
              <a:endCxn id="148"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51C8DAE-4E32-4F81-80DB-A9806C5A47AA}"/>
                </a:ext>
              </a:extLst>
            </p:cNvPr>
            <p:cNvCxnSpPr>
              <a:cxnSpLocks/>
              <a:stCxn id="146" idx="7"/>
              <a:endCxn id="148"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E9002EED-34DD-4CE9-B1A7-271B4C599F5B}"/>
                </a:ext>
              </a:extLst>
            </p:cNvPr>
            <p:cNvCxnSpPr>
              <a:cxnSpLocks/>
              <a:endCxn id="161"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E0C6836D-2C57-44DD-BA1D-48F79C5F215D}"/>
                </a:ext>
              </a:extLst>
            </p:cNvPr>
            <p:cNvCxnSpPr>
              <a:cxnSpLocks/>
              <a:stCxn id="161" idx="6"/>
              <a:endCxn id="148"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7B4A6A9-E814-4E90-A21F-2164853DABE1}"/>
                </a:ext>
              </a:extLst>
            </p:cNvPr>
            <p:cNvCxnSpPr>
              <a:cxnSpLocks/>
              <a:stCxn id="147" idx="0"/>
              <a:endCxn id="148"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20963283-78CC-4734-BEEE-9E4584A0849C}"/>
                </a:ext>
              </a:extLst>
            </p:cNvPr>
            <p:cNvCxnSpPr>
              <a:cxnSpLocks/>
              <a:stCxn id="150" idx="1"/>
              <a:endCxn id="148"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6BE45B6-7848-4EF4-A688-45CDA62B6D29}"/>
                </a:ext>
              </a:extLst>
            </p:cNvPr>
            <p:cNvCxnSpPr>
              <a:cxnSpLocks/>
              <a:stCxn id="150" idx="0"/>
              <a:endCxn id="149"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240F770B-5135-4018-9FFB-DEDF6CC1B7F7}"/>
                </a:ext>
              </a:extLst>
            </p:cNvPr>
            <p:cNvCxnSpPr>
              <a:cxnSpLocks/>
              <a:stCxn id="149" idx="2"/>
              <a:endCxn id="148"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AA451A9-042C-4FA7-8457-5FFE52589E51}"/>
                </a:ext>
              </a:extLst>
            </p:cNvPr>
            <p:cNvCxnSpPr>
              <a:cxnSpLocks/>
              <a:stCxn id="149" idx="7"/>
              <a:endCxn id="157"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489B173-F147-45FD-B506-E47C81CE35D3}"/>
                </a:ext>
              </a:extLst>
            </p:cNvPr>
            <p:cNvCxnSpPr>
              <a:cxnSpLocks/>
              <a:stCxn id="149" idx="6"/>
              <a:endCxn id="156"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55CA66A-DAF9-457F-AC55-E4BDAFD2DA63}"/>
                </a:ext>
              </a:extLst>
            </p:cNvPr>
            <p:cNvCxnSpPr>
              <a:cxnSpLocks/>
              <a:stCxn id="156" idx="7"/>
              <a:endCxn id="157"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C04DED4E-7E28-47DC-ABAB-95CE50EEF2B2}"/>
                </a:ext>
              </a:extLst>
            </p:cNvPr>
            <p:cNvCxnSpPr>
              <a:cxnSpLocks/>
              <a:stCxn id="213" idx="1"/>
              <a:endCxn id="148"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41DD2C0A-B1DF-457B-BFA8-FCCD585686F0}"/>
                </a:ext>
              </a:extLst>
            </p:cNvPr>
            <p:cNvCxnSpPr>
              <a:cxnSpLocks/>
              <a:endCxn id="146"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20C45F8-ADA3-4570-AA36-7F0686B73BA4}"/>
                </a:ext>
              </a:extLst>
            </p:cNvPr>
            <p:cNvCxnSpPr>
              <a:cxnSpLocks/>
              <a:stCxn id="147" idx="2"/>
              <a:endCxn id="146"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36D276E-8E20-4FFB-8E74-F936E4140C83}"/>
                </a:ext>
              </a:extLst>
            </p:cNvPr>
            <p:cNvCxnSpPr>
              <a:cxnSpLocks/>
              <a:stCxn id="162" idx="0"/>
              <a:endCxn id="146"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9553AE79-13BE-44BD-BFC3-4BD8B40185C1}"/>
                </a:ext>
              </a:extLst>
            </p:cNvPr>
            <p:cNvCxnSpPr>
              <a:cxnSpLocks/>
              <a:endCxn id="146"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A31CF59D-6B36-4669-A2D9-E60287B4B10C}"/>
                </a:ext>
              </a:extLst>
            </p:cNvPr>
            <p:cNvCxnSpPr>
              <a:cxnSpLocks/>
              <a:stCxn id="162" idx="2"/>
              <a:endCxn id="147"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C831A53B-B1B1-411A-BF5B-5916E0E1D2C6}"/>
                </a:ext>
              </a:extLst>
            </p:cNvPr>
            <p:cNvCxnSpPr>
              <a:cxnSpLocks/>
              <a:stCxn id="150" idx="2"/>
              <a:endCxn id="147"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65E7C5B4-7A44-4862-B0B1-6BB7B3B23B3B}"/>
                </a:ext>
              </a:extLst>
            </p:cNvPr>
            <p:cNvCxnSpPr>
              <a:cxnSpLocks/>
              <a:stCxn id="150"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DF0C9E01-7FEB-4A8E-9C55-230B33493C81}"/>
                </a:ext>
              </a:extLst>
            </p:cNvPr>
            <p:cNvCxnSpPr>
              <a:cxnSpLocks/>
              <a:stCxn id="151"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D968DF65-6C10-4787-83C9-F64DA382DDA3}"/>
                </a:ext>
              </a:extLst>
            </p:cNvPr>
            <p:cNvCxnSpPr>
              <a:cxnSpLocks/>
              <a:stCxn id="151" idx="2"/>
              <a:endCxn id="150"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9312999F-C864-4DCD-8A9F-412BD7C91EE9}"/>
                </a:ext>
              </a:extLst>
            </p:cNvPr>
            <p:cNvCxnSpPr>
              <a:cxnSpLocks/>
              <a:stCxn id="156" idx="4"/>
              <a:endCxn id="151"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3A5A1A7-BC3C-4FC3-9A79-2786E42641E7}"/>
                </a:ext>
              </a:extLst>
            </p:cNvPr>
            <p:cNvCxnSpPr>
              <a:cxnSpLocks/>
              <a:stCxn id="155" idx="3"/>
              <a:endCxn id="151"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36A6B448-8543-429C-AD07-C7A88C70E9C3}"/>
                </a:ext>
              </a:extLst>
            </p:cNvPr>
            <p:cNvCxnSpPr>
              <a:cxnSpLocks/>
              <a:stCxn id="155" idx="2"/>
              <a:endCxn id="156"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4623E2D1-6EF7-48F3-85A3-8CB712C6D48D}"/>
                </a:ext>
              </a:extLst>
            </p:cNvPr>
            <p:cNvCxnSpPr>
              <a:cxnSpLocks/>
              <a:stCxn id="155" idx="1"/>
              <a:endCxn id="157"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77FD62DE-5A83-4318-B6B0-B890F6EB41EC}"/>
                </a:ext>
              </a:extLst>
            </p:cNvPr>
            <p:cNvCxnSpPr>
              <a:cxnSpLocks/>
              <a:stCxn id="153" idx="1"/>
              <a:endCxn id="157"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1C642C72-7AF4-4B19-BB13-569C3B2C8F0E}"/>
                </a:ext>
              </a:extLst>
            </p:cNvPr>
            <p:cNvCxnSpPr>
              <a:cxnSpLocks/>
              <a:stCxn id="153" idx="0"/>
              <a:endCxn id="154"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767F1FA9-56C1-4B49-853A-461C645D3F97}"/>
                </a:ext>
              </a:extLst>
            </p:cNvPr>
            <p:cNvCxnSpPr>
              <a:cxnSpLocks/>
              <a:stCxn id="159" idx="0"/>
              <a:endCxn id="158"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DB969A9C-FF12-43B2-9BA5-848BB9DB0809}"/>
                </a:ext>
              </a:extLst>
            </p:cNvPr>
            <p:cNvCxnSpPr>
              <a:cxnSpLocks/>
              <a:stCxn id="187" idx="7"/>
              <a:endCxn id="158"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AC036594-5399-4D90-8C60-87C408468C10}"/>
                </a:ext>
              </a:extLst>
            </p:cNvPr>
            <p:cNvCxnSpPr>
              <a:cxnSpLocks/>
              <a:endCxn id="159"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436313FD-70F4-4F4D-8C64-3AF6D3517561}"/>
                </a:ext>
              </a:extLst>
            </p:cNvPr>
            <p:cNvCxnSpPr>
              <a:cxnSpLocks/>
              <a:stCxn id="186" idx="5"/>
              <a:endCxn id="160"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4D19BE0A-F19A-4605-A17D-D9C9787E8F90}"/>
                </a:ext>
              </a:extLst>
            </p:cNvPr>
            <p:cNvCxnSpPr>
              <a:cxnSpLocks/>
              <a:endCxn id="160"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05BD129F-8B87-4381-8340-5766C1180F0D}"/>
                </a:ext>
              </a:extLst>
            </p:cNvPr>
            <p:cNvCxnSpPr>
              <a:cxnSpLocks/>
              <a:stCxn id="160"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133C9045-8981-4796-AC8C-4F42B8348F9A}"/>
                </a:ext>
              </a:extLst>
            </p:cNvPr>
            <p:cNvCxnSpPr>
              <a:cxnSpLocks/>
              <a:stCxn id="160" idx="3"/>
              <a:endCxn id="152"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618440AD-2920-4A55-83DF-72C36D34A5F5}"/>
                </a:ext>
              </a:extLst>
            </p:cNvPr>
            <p:cNvCxnSpPr>
              <a:cxnSpLocks/>
              <a:stCxn id="160" idx="1"/>
              <a:endCxn id="153"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74E634D4-DAC4-4EF0-B10C-4A12878B6D2E}"/>
                </a:ext>
              </a:extLst>
            </p:cNvPr>
            <p:cNvCxnSpPr>
              <a:cxnSpLocks/>
              <a:stCxn id="159" idx="2"/>
              <a:endCxn id="153"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47E52D44-6825-4881-90EE-BAFBF4652FAC}"/>
                </a:ext>
              </a:extLst>
            </p:cNvPr>
            <p:cNvCxnSpPr>
              <a:cxnSpLocks/>
              <a:stCxn id="158" idx="3"/>
              <a:endCxn id="153"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587078F-3404-47F4-8414-DB42332D19ED}"/>
                </a:ext>
              </a:extLst>
            </p:cNvPr>
            <p:cNvCxnSpPr>
              <a:cxnSpLocks/>
              <a:stCxn id="158" idx="2"/>
              <a:endCxn id="154"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34C12843-178D-49F3-A2D5-133BB3EC9069}"/>
                </a:ext>
              </a:extLst>
            </p:cNvPr>
            <p:cNvCxnSpPr>
              <a:cxnSpLocks/>
              <a:stCxn id="154" idx="1"/>
              <a:endCxn id="157"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A28F2BCD-A00E-4B2B-BA6E-91B46E9F1295}"/>
                </a:ext>
              </a:extLst>
            </p:cNvPr>
            <p:cNvCxnSpPr>
              <a:cxnSpLocks/>
              <a:stCxn id="153" idx="2"/>
              <a:endCxn id="155"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8BA3A63B-EDD5-47A3-A056-2A7629DE09AF}"/>
                </a:ext>
              </a:extLst>
            </p:cNvPr>
            <p:cNvCxnSpPr>
              <a:cxnSpLocks/>
              <a:stCxn id="152" idx="1"/>
              <a:endCxn id="155"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86267069-D617-48FB-AE44-CA5C971D795F}"/>
                </a:ext>
              </a:extLst>
            </p:cNvPr>
            <p:cNvCxnSpPr>
              <a:cxnSpLocks/>
              <a:stCxn id="152" idx="3"/>
              <a:endCxn id="163"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4E3C9D3-5C80-4FA7-B5C5-6DB61DAC2EC9}"/>
                </a:ext>
              </a:extLst>
            </p:cNvPr>
            <p:cNvCxnSpPr>
              <a:cxnSpLocks/>
              <a:stCxn id="155" idx="4"/>
              <a:endCxn id="163"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1371FFF-DA67-4F71-85B1-36282E281F36}"/>
                </a:ext>
              </a:extLst>
            </p:cNvPr>
            <p:cNvCxnSpPr>
              <a:cxnSpLocks/>
              <a:stCxn id="151" idx="5"/>
              <a:endCxn id="163"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5C12D1A-521D-4B4C-99C8-2CBBD181E6C0}"/>
                </a:ext>
              </a:extLst>
            </p:cNvPr>
            <p:cNvCxnSpPr>
              <a:cxnSpLocks/>
              <a:stCxn id="152" idx="7"/>
              <a:endCxn id="153"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15C3A192-FD94-4E68-9E98-D6FCCD649E1E}"/>
                </a:ext>
              </a:extLst>
            </p:cNvPr>
            <p:cNvCxnSpPr>
              <a:cxnSpLocks/>
              <a:stCxn id="150" idx="7"/>
              <a:endCxn id="156"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69966834-E72E-4571-9F6D-A26C2329CFD7}"/>
                </a:ext>
              </a:extLst>
            </p:cNvPr>
            <p:cNvCxnSpPr>
              <a:cxnSpLocks/>
              <a:endCxn id="152"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35A3EED2-9B46-421B-8AC9-1D0EC030D95C}"/>
                </a:ext>
              </a:extLst>
            </p:cNvPr>
            <p:cNvCxnSpPr>
              <a:cxnSpLocks/>
              <a:stCxn id="160" idx="7"/>
              <a:endCxn id="159"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46" name="Oval 145">
              <a:extLst>
                <a:ext uri="{FF2B5EF4-FFF2-40B4-BE49-F238E27FC236}">
                  <a16:creationId xmlns:a16="http://schemas.microsoft.com/office/drawing/2014/main" id="{770A659E-DBB0-477B-B77A-5B51FCF37BA4}"/>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7" name="Oval 146">
              <a:extLst>
                <a:ext uri="{FF2B5EF4-FFF2-40B4-BE49-F238E27FC236}">
                  <a16:creationId xmlns:a16="http://schemas.microsoft.com/office/drawing/2014/main" id="{99AEBEEA-A42C-4CED-BEF3-0623177C79F6}"/>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8" name="Oval 147">
              <a:extLst>
                <a:ext uri="{FF2B5EF4-FFF2-40B4-BE49-F238E27FC236}">
                  <a16:creationId xmlns:a16="http://schemas.microsoft.com/office/drawing/2014/main" id="{44A39910-EBA8-4D65-B720-0D1F10B10096}"/>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9" name="Oval 148">
              <a:extLst>
                <a:ext uri="{FF2B5EF4-FFF2-40B4-BE49-F238E27FC236}">
                  <a16:creationId xmlns:a16="http://schemas.microsoft.com/office/drawing/2014/main" id="{EFB37352-1CE1-48A0-93F7-62183E790E63}"/>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Oval 149">
              <a:extLst>
                <a:ext uri="{FF2B5EF4-FFF2-40B4-BE49-F238E27FC236}">
                  <a16:creationId xmlns:a16="http://schemas.microsoft.com/office/drawing/2014/main" id="{8E88D8CF-785E-49E7-A4D8-3DA6E3208D8C}"/>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150">
              <a:extLst>
                <a:ext uri="{FF2B5EF4-FFF2-40B4-BE49-F238E27FC236}">
                  <a16:creationId xmlns:a16="http://schemas.microsoft.com/office/drawing/2014/main" id="{338D7A39-9E88-4E4A-AF52-1587C607B4A5}"/>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151">
              <a:extLst>
                <a:ext uri="{FF2B5EF4-FFF2-40B4-BE49-F238E27FC236}">
                  <a16:creationId xmlns:a16="http://schemas.microsoft.com/office/drawing/2014/main" id="{B2456FCF-DA34-42B3-A18A-1B9F29062E89}"/>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152">
              <a:extLst>
                <a:ext uri="{FF2B5EF4-FFF2-40B4-BE49-F238E27FC236}">
                  <a16:creationId xmlns:a16="http://schemas.microsoft.com/office/drawing/2014/main" id="{7A9A99FC-3D48-4AD9-A501-24AD7880FFAC}"/>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153">
              <a:extLst>
                <a:ext uri="{FF2B5EF4-FFF2-40B4-BE49-F238E27FC236}">
                  <a16:creationId xmlns:a16="http://schemas.microsoft.com/office/drawing/2014/main" id="{E9E2DD63-3427-4C67-87DA-A512C804DAA9}"/>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02DA475C-6FA4-43FA-BC88-0D8AF2E52787}"/>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53803259-926D-48F7-AFC5-95EF1A9EF07B}"/>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5B8EDB19-ABFE-4A00-A0B6-C26EF4027485}"/>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90E5AA11-128D-403B-B7F9-23ACE85D3FCF}"/>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C793ED1A-2C78-44DA-9959-F95DB0F035EC}"/>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7664897C-F981-4F02-AA76-5668098A9759}"/>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Oval 160">
              <a:extLst>
                <a:ext uri="{FF2B5EF4-FFF2-40B4-BE49-F238E27FC236}">
                  <a16:creationId xmlns:a16="http://schemas.microsoft.com/office/drawing/2014/main" id="{13C34414-EB4D-4D07-9745-C83F05B85DD4}"/>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Chord 161">
              <a:extLst>
                <a:ext uri="{FF2B5EF4-FFF2-40B4-BE49-F238E27FC236}">
                  <a16:creationId xmlns:a16="http://schemas.microsoft.com/office/drawing/2014/main" id="{29BCAC49-C95D-4601-BC5A-1DC1E68117C7}"/>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3" name="Chord 162">
              <a:extLst>
                <a:ext uri="{FF2B5EF4-FFF2-40B4-BE49-F238E27FC236}">
                  <a16:creationId xmlns:a16="http://schemas.microsoft.com/office/drawing/2014/main" id="{6649F059-3AED-40DE-A4FE-8537EF7F3ACE}"/>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64" name="Straight Connector 163">
              <a:extLst>
                <a:ext uri="{FF2B5EF4-FFF2-40B4-BE49-F238E27FC236}">
                  <a16:creationId xmlns:a16="http://schemas.microsoft.com/office/drawing/2014/main" id="{7B0AED5F-BFE0-44FE-B646-16ED2BFE29F9}"/>
                </a:ext>
              </a:extLst>
            </p:cNvPr>
            <p:cNvCxnSpPr>
              <a:cxnSpLocks/>
              <a:stCxn id="162" idx="1"/>
              <a:endCxn id="150"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C44386F8-E470-4331-8A7B-62660C832945}"/>
                </a:ext>
              </a:extLst>
            </p:cNvPr>
            <p:cNvCxnSpPr>
              <a:cxnSpLocks/>
              <a:stCxn id="184" idx="6"/>
              <a:endCxn id="158"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11A80EA0-AD4D-4653-885A-2B7A49EE599F}"/>
                </a:ext>
              </a:extLst>
            </p:cNvPr>
            <p:cNvCxnSpPr>
              <a:cxnSpLocks/>
              <a:stCxn id="181" idx="4"/>
              <a:endCxn id="187"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A13B372B-3BCC-48C2-9C4A-417537DF9526}"/>
                </a:ext>
              </a:extLst>
            </p:cNvPr>
            <p:cNvCxnSpPr>
              <a:cxnSpLocks/>
              <a:stCxn id="187" idx="4"/>
              <a:endCxn id="186"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12A96F0A-8BD1-4A9B-A74B-B79621A942C8}"/>
                </a:ext>
              </a:extLst>
            </p:cNvPr>
            <p:cNvCxnSpPr>
              <a:cxnSpLocks/>
              <a:stCxn id="185"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F4D4E195-BBE9-4F77-8C22-A6784D1C6F31}"/>
                </a:ext>
              </a:extLst>
            </p:cNvPr>
            <p:cNvCxnSpPr>
              <a:cxnSpLocks/>
              <a:stCxn id="185" idx="0"/>
              <a:endCxn id="186"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C61895F8-8678-47E8-9149-A5552E8DB93D}"/>
                </a:ext>
              </a:extLst>
            </p:cNvPr>
            <p:cNvCxnSpPr>
              <a:cxnSpLocks/>
              <a:stCxn id="195" idx="1"/>
              <a:endCxn id="181"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7CB88FB4-AB6D-4EBD-A5D8-FCE1B61EE407}"/>
                </a:ext>
              </a:extLst>
            </p:cNvPr>
            <p:cNvCxnSpPr>
              <a:cxnSpLocks/>
              <a:stCxn id="186" idx="2"/>
              <a:endCxn id="195"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F985195E-F967-4EC9-9EFB-2FF04E6E5839}"/>
                </a:ext>
              </a:extLst>
            </p:cNvPr>
            <p:cNvCxnSpPr>
              <a:cxnSpLocks/>
              <a:stCxn id="185"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8AAC1CF5-094C-4870-B23D-6918C877CA72}"/>
                </a:ext>
              </a:extLst>
            </p:cNvPr>
            <p:cNvCxnSpPr>
              <a:cxnSpLocks/>
              <a:stCxn id="158" idx="1"/>
              <a:endCxn id="65"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BB98C8BB-7D6E-4608-97B3-CEDCBF714CCC}"/>
                </a:ext>
              </a:extLst>
            </p:cNvPr>
            <p:cNvCxnSpPr>
              <a:cxnSpLocks/>
              <a:stCxn id="183" idx="6"/>
              <a:endCxn id="182"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F3D12829-0044-4726-BB00-49C47C6A6CF7}"/>
                </a:ext>
              </a:extLst>
            </p:cNvPr>
            <p:cNvCxnSpPr>
              <a:cxnSpLocks/>
              <a:stCxn id="181" idx="7"/>
              <a:endCxn id="183"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8A820C33-ACBA-4949-B158-640D0DC46215}"/>
                </a:ext>
              </a:extLst>
            </p:cNvPr>
            <p:cNvCxnSpPr>
              <a:cxnSpLocks/>
              <a:stCxn id="181" idx="5"/>
              <a:endCxn id="184"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B4E240C4-EC9B-4D55-BDE5-B26446A36DC8}"/>
                </a:ext>
              </a:extLst>
            </p:cNvPr>
            <p:cNvCxnSpPr>
              <a:cxnSpLocks/>
              <a:stCxn id="182" idx="3"/>
              <a:endCxn id="184"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D184AC54-0ECC-4CAA-BDDA-E757896D7E5C}"/>
                </a:ext>
              </a:extLst>
            </p:cNvPr>
            <p:cNvCxnSpPr>
              <a:cxnSpLocks/>
              <a:stCxn id="184" idx="4"/>
              <a:endCxn id="187"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2CA2552F-AF03-47A3-881B-3570079312DF}"/>
                </a:ext>
              </a:extLst>
            </p:cNvPr>
            <p:cNvCxnSpPr>
              <a:cxnSpLocks/>
              <a:stCxn id="160" idx="2"/>
              <a:endCxn id="185"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041E8173-3727-455F-99BE-E6794C10CB67}"/>
                </a:ext>
              </a:extLst>
            </p:cNvPr>
            <p:cNvCxnSpPr>
              <a:cxnSpLocks/>
              <a:endCxn id="185"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1" name="Oval 180">
              <a:extLst>
                <a:ext uri="{FF2B5EF4-FFF2-40B4-BE49-F238E27FC236}">
                  <a16:creationId xmlns:a16="http://schemas.microsoft.com/office/drawing/2014/main" id="{86AC3163-C984-49C3-82E5-FD2CDD25A901}"/>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2" name="Oval 181">
              <a:extLst>
                <a:ext uri="{FF2B5EF4-FFF2-40B4-BE49-F238E27FC236}">
                  <a16:creationId xmlns:a16="http://schemas.microsoft.com/office/drawing/2014/main" id="{06D57681-E99A-49FB-91AF-BB7C291CEEB4}"/>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3" name="Oval 182">
              <a:extLst>
                <a:ext uri="{FF2B5EF4-FFF2-40B4-BE49-F238E27FC236}">
                  <a16:creationId xmlns:a16="http://schemas.microsoft.com/office/drawing/2014/main" id="{1DB81709-4C85-44BD-8F24-1755333D9F54}"/>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4" name="Oval 183">
              <a:extLst>
                <a:ext uri="{FF2B5EF4-FFF2-40B4-BE49-F238E27FC236}">
                  <a16:creationId xmlns:a16="http://schemas.microsoft.com/office/drawing/2014/main" id="{01C3F4FF-B7DB-4C59-A83C-8432C444C43C}"/>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5" name="Oval 184">
              <a:extLst>
                <a:ext uri="{FF2B5EF4-FFF2-40B4-BE49-F238E27FC236}">
                  <a16:creationId xmlns:a16="http://schemas.microsoft.com/office/drawing/2014/main" id="{E85FCD3C-ACC7-4C83-9CFD-EC2F05FC98B1}"/>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6" name="Oval 185">
              <a:extLst>
                <a:ext uri="{FF2B5EF4-FFF2-40B4-BE49-F238E27FC236}">
                  <a16:creationId xmlns:a16="http://schemas.microsoft.com/office/drawing/2014/main" id="{5E6F91D8-3DDE-4F23-BD5B-88A30DAB8EB4}"/>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7" name="Oval 186">
              <a:extLst>
                <a:ext uri="{FF2B5EF4-FFF2-40B4-BE49-F238E27FC236}">
                  <a16:creationId xmlns:a16="http://schemas.microsoft.com/office/drawing/2014/main" id="{88B0F5D1-2A42-4812-B03D-7B4367157E25}"/>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88" name="Straight Connector 187">
              <a:extLst>
                <a:ext uri="{FF2B5EF4-FFF2-40B4-BE49-F238E27FC236}">
                  <a16:creationId xmlns:a16="http://schemas.microsoft.com/office/drawing/2014/main" id="{2E55CC46-001F-4B7F-9196-036DCF756339}"/>
                </a:ext>
              </a:extLst>
            </p:cNvPr>
            <p:cNvCxnSpPr>
              <a:cxnSpLocks/>
              <a:stCxn id="187"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7B80878C-27F5-4D46-8BDB-3EAC04E3A5A1}"/>
                </a:ext>
              </a:extLst>
            </p:cNvPr>
            <p:cNvCxnSpPr>
              <a:cxnSpLocks/>
              <a:stCxn id="183" idx="4"/>
              <a:endCxn id="184"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0" name="Oval 189">
              <a:extLst>
                <a:ext uri="{FF2B5EF4-FFF2-40B4-BE49-F238E27FC236}">
                  <a16:creationId xmlns:a16="http://schemas.microsoft.com/office/drawing/2014/main" id="{C49B82C3-A3D2-4626-B433-E7DB3E82FCC3}"/>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1" name="Straight Connector 190">
              <a:extLst>
                <a:ext uri="{FF2B5EF4-FFF2-40B4-BE49-F238E27FC236}">
                  <a16:creationId xmlns:a16="http://schemas.microsoft.com/office/drawing/2014/main" id="{0756EF6C-0024-4A8A-A59D-537CDEF2CDB5}"/>
                </a:ext>
              </a:extLst>
            </p:cNvPr>
            <p:cNvCxnSpPr>
              <a:cxnSpLocks/>
              <a:stCxn id="190" idx="3"/>
              <a:endCxn id="154"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D3681906-8BB5-446A-BB7C-8A27230428C2}"/>
                </a:ext>
              </a:extLst>
            </p:cNvPr>
            <p:cNvCxnSpPr>
              <a:cxnSpLocks/>
              <a:stCxn id="190" idx="2"/>
              <a:endCxn id="65"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5A2A3B8B-AEED-41A5-A2CA-44FF8A451718}"/>
                </a:ext>
              </a:extLst>
            </p:cNvPr>
            <p:cNvCxnSpPr>
              <a:cxnSpLocks/>
              <a:stCxn id="183" idx="7"/>
              <a:endCxn id="67"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BA6C75D2-2813-4F89-82CE-DA96F6DB3A37}"/>
                </a:ext>
              </a:extLst>
            </p:cNvPr>
            <p:cNvCxnSpPr>
              <a:cxnSpLocks/>
              <a:endCxn id="183"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5" name="Chord 194">
              <a:extLst>
                <a:ext uri="{FF2B5EF4-FFF2-40B4-BE49-F238E27FC236}">
                  <a16:creationId xmlns:a16="http://schemas.microsoft.com/office/drawing/2014/main" id="{42935506-8F11-40A9-83A3-E4049B70F85D}"/>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6" name="Straight Connector 195">
              <a:extLst>
                <a:ext uri="{FF2B5EF4-FFF2-40B4-BE49-F238E27FC236}">
                  <a16:creationId xmlns:a16="http://schemas.microsoft.com/office/drawing/2014/main" id="{5D907A4A-8315-4AD1-BB0E-CF9E1887E73F}"/>
                </a:ext>
              </a:extLst>
            </p:cNvPr>
            <p:cNvCxnSpPr>
              <a:cxnSpLocks/>
              <a:stCxn id="186"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93A3420E-422C-484D-9DCD-7937E804DC24}"/>
                </a:ext>
              </a:extLst>
            </p:cNvPr>
            <p:cNvCxnSpPr>
              <a:cxnSpLocks/>
              <a:stCxn id="182" idx="6"/>
              <a:endCxn id="65"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A5FA1B4D-520F-4D9A-A9C0-410FEB5EF39D}"/>
                </a:ext>
              </a:extLst>
            </p:cNvPr>
            <p:cNvCxnSpPr>
              <a:cxnSpLocks/>
              <a:stCxn id="182" idx="5"/>
              <a:endCxn id="158"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C2FB801B-11C9-4D21-B32B-C79E1861BFF6}"/>
                </a:ext>
              </a:extLst>
            </p:cNvPr>
            <p:cNvCxnSpPr>
              <a:cxnSpLocks/>
              <a:stCxn id="67" idx="0"/>
              <a:endCxn id="182"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9711B41A-2280-41FF-A35D-F0F1D21D5DAC}"/>
                </a:ext>
              </a:extLst>
            </p:cNvPr>
            <p:cNvCxnSpPr>
              <a:cxnSpLocks/>
              <a:stCxn id="187" idx="5"/>
              <a:endCxn id="159"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73BCE6A-65BF-422D-B514-8528E52265A8}"/>
                </a:ext>
              </a:extLst>
            </p:cNvPr>
            <p:cNvCxnSpPr>
              <a:cxnSpLocks/>
              <a:stCxn id="154" idx="7"/>
              <a:endCxn id="65"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D926C455-C102-4416-8236-1E45FDF4DE74}"/>
                </a:ext>
              </a:extLst>
            </p:cNvPr>
            <p:cNvCxnSpPr>
              <a:cxnSpLocks/>
              <a:stCxn id="83" idx="7"/>
              <a:endCxn id="190"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F95FFCDB-8299-430F-8696-050827A70C4F}"/>
                </a:ext>
              </a:extLst>
            </p:cNvPr>
            <p:cNvCxnSpPr>
              <a:cxnSpLocks/>
              <a:stCxn id="157" idx="7"/>
              <a:endCxn id="72"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94177999-5E26-4FC5-BA0A-8DC88342C4B6}"/>
                </a:ext>
              </a:extLst>
            </p:cNvPr>
            <p:cNvCxnSpPr>
              <a:cxnSpLocks/>
              <a:stCxn id="157" idx="6"/>
              <a:endCxn id="190"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C7AE023E-0DAF-4C16-93DD-F45931DD1DBD}"/>
                </a:ext>
              </a:extLst>
            </p:cNvPr>
            <p:cNvCxnSpPr>
              <a:cxnSpLocks/>
              <a:stCxn id="73" idx="0"/>
              <a:endCxn id="157"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71145FB8-8712-4504-84D1-C9CEDE4C59DF}"/>
                </a:ext>
              </a:extLst>
            </p:cNvPr>
            <p:cNvCxnSpPr>
              <a:cxnSpLocks/>
              <a:stCxn id="213" idx="0"/>
              <a:endCxn id="212"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E6455B68-5E2B-49CB-A34B-DAF796F677AA}"/>
                </a:ext>
              </a:extLst>
            </p:cNvPr>
            <p:cNvCxnSpPr>
              <a:cxnSpLocks/>
              <a:stCxn id="81" idx="0"/>
              <a:endCxn id="212"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D2A2449F-2499-4F3E-B8D0-294DD0599DDA}"/>
                </a:ext>
              </a:extLst>
            </p:cNvPr>
            <p:cNvCxnSpPr>
              <a:cxnSpLocks/>
              <a:stCxn id="80" idx="0"/>
              <a:endCxn id="213"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6EF37D6A-64B1-4CDF-98AD-FE4D6CCB6C1E}"/>
                </a:ext>
              </a:extLst>
            </p:cNvPr>
            <p:cNvCxnSpPr>
              <a:cxnSpLocks/>
              <a:stCxn id="157" idx="1"/>
              <a:endCxn id="214"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A5B6DD24-A95E-4F96-B2AC-54C08CF59564}"/>
                </a:ext>
              </a:extLst>
            </p:cNvPr>
            <p:cNvCxnSpPr>
              <a:cxnSpLocks/>
              <a:stCxn id="73" idx="0"/>
              <a:endCxn id="214"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204502ED-BFCC-4C99-9615-AE6EF16F2419}"/>
                </a:ext>
              </a:extLst>
            </p:cNvPr>
            <p:cNvCxnSpPr>
              <a:cxnSpLocks/>
              <a:stCxn id="214" idx="7"/>
              <a:endCxn id="213"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12" name="Oval 211">
              <a:extLst>
                <a:ext uri="{FF2B5EF4-FFF2-40B4-BE49-F238E27FC236}">
                  <a16:creationId xmlns:a16="http://schemas.microsoft.com/office/drawing/2014/main" id="{DE4CE4C3-0AFC-4D67-A44F-C8C7BC50BD61}"/>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3" name="Oval 212">
              <a:extLst>
                <a:ext uri="{FF2B5EF4-FFF2-40B4-BE49-F238E27FC236}">
                  <a16:creationId xmlns:a16="http://schemas.microsoft.com/office/drawing/2014/main" id="{54AD1F0E-F80F-4C30-A650-9410B1529BD4}"/>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4" name="Oval 213">
              <a:extLst>
                <a:ext uri="{FF2B5EF4-FFF2-40B4-BE49-F238E27FC236}">
                  <a16:creationId xmlns:a16="http://schemas.microsoft.com/office/drawing/2014/main" id="{4A0F734F-EBC3-4919-B1B4-79D48712BC27}"/>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15" name="Straight Connector 214">
              <a:extLst>
                <a:ext uri="{FF2B5EF4-FFF2-40B4-BE49-F238E27FC236}">
                  <a16:creationId xmlns:a16="http://schemas.microsoft.com/office/drawing/2014/main" id="{BF98D7D7-7844-4B59-9E70-1BFBFF56EACF}"/>
                </a:ext>
              </a:extLst>
            </p:cNvPr>
            <p:cNvCxnSpPr>
              <a:cxnSpLocks/>
              <a:stCxn id="78" idx="0"/>
              <a:endCxn id="212"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FED3C2B3-E2A8-412F-8091-331DF46D4365}"/>
                </a:ext>
              </a:extLst>
            </p:cNvPr>
            <p:cNvCxnSpPr>
              <a:cxnSpLocks/>
              <a:endCxn id="78"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052662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ontents slide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050" b="0" baseline="0">
                <a:solidFill>
                  <a:schemeClr val="bg1"/>
                </a:solidFill>
                <a:latin typeface="+mj-lt"/>
                <a:cs typeface="Arial" pitchFamily="34" charset="0"/>
              </a:defRPr>
            </a:lvl1pPr>
          </a:lstStyle>
          <a:p>
            <a:pPr lvl="0"/>
            <a:r>
              <a:rPr lang="en-US" altLang="ko-KR" dirty="0"/>
              <a:t>BASIC LAYOUT</a:t>
            </a:r>
          </a:p>
        </p:txBody>
      </p:sp>
      <p:grpSp>
        <p:nvGrpSpPr>
          <p:cNvPr id="3" name="Group 2">
            <a:extLst>
              <a:ext uri="{FF2B5EF4-FFF2-40B4-BE49-F238E27FC236}">
                <a16:creationId xmlns:a16="http://schemas.microsoft.com/office/drawing/2014/main" id="{188BEA61-F084-411B-A153-E0C996B4C3E5}"/>
              </a:ext>
            </a:extLst>
          </p:cNvPr>
          <p:cNvGrpSpPr/>
          <p:nvPr userDrawn="1"/>
        </p:nvGrpSpPr>
        <p:grpSpPr>
          <a:xfrm>
            <a:off x="-74236" y="-78262"/>
            <a:ext cx="9306190" cy="5284082"/>
            <a:chOff x="-98982" y="-104349"/>
            <a:chExt cx="12408253" cy="7045442"/>
          </a:xfrm>
          <a:solidFill>
            <a:schemeClr val="bg1">
              <a:alpha val="10000"/>
            </a:schemeClr>
          </a:solidFill>
        </p:grpSpPr>
        <p:cxnSp>
          <p:nvCxnSpPr>
            <p:cNvPr id="4" name="Straight Connector 3">
              <a:extLst>
                <a:ext uri="{FF2B5EF4-FFF2-40B4-BE49-F238E27FC236}">
                  <a16:creationId xmlns:a16="http://schemas.microsoft.com/office/drawing/2014/main" id="{ADDA56C4-772B-4030-8288-CF4EE0ACD7E2}"/>
                </a:ext>
              </a:extLst>
            </p:cNvPr>
            <p:cNvCxnSpPr>
              <a:cxnSpLocks/>
              <a:stCxn id="67" idx="7"/>
              <a:endCxn id="65"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5317D414-6D1F-4DF3-BE64-BFA09CDBA625}"/>
                </a:ext>
              </a:extLst>
            </p:cNvPr>
            <p:cNvCxnSpPr>
              <a:cxnSpLocks/>
              <a:stCxn id="65" idx="4"/>
              <a:endCxn id="84"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2CA3AF4-DF13-434C-8812-36D1E4CA0C8C}"/>
                </a:ext>
              </a:extLst>
            </p:cNvPr>
            <p:cNvCxnSpPr>
              <a:cxnSpLocks/>
              <a:stCxn id="70" idx="2"/>
              <a:endCxn id="82"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7013D0F-98EC-4E8F-AFAD-6FF8A58C8F79}"/>
                </a:ext>
              </a:extLst>
            </p:cNvPr>
            <p:cNvCxnSpPr>
              <a:cxnSpLocks/>
              <a:stCxn id="84" idx="5"/>
              <a:endCxn id="70"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5402C70-DA29-46C8-9929-3BFD774E1E96}"/>
                </a:ext>
              </a:extLst>
            </p:cNvPr>
            <p:cNvCxnSpPr>
              <a:cxnSpLocks/>
              <a:stCxn id="65" idx="5"/>
              <a:endCxn id="83"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5A109C-EC3F-422C-A121-E5A963F029CE}"/>
                </a:ext>
              </a:extLst>
            </p:cNvPr>
            <p:cNvCxnSpPr>
              <a:cxnSpLocks/>
              <a:stCxn id="70" idx="0"/>
              <a:endCxn id="83"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3CBD052-10F9-4BA0-948B-2F90F95CCF48}"/>
                </a:ext>
              </a:extLst>
            </p:cNvPr>
            <p:cNvCxnSpPr>
              <a:cxnSpLocks/>
              <a:stCxn id="84" idx="3"/>
              <a:endCxn id="82"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9779E93-4BB6-4B21-8989-67DBBDB96BBD}"/>
                </a:ext>
              </a:extLst>
            </p:cNvPr>
            <p:cNvCxnSpPr>
              <a:cxnSpLocks/>
              <a:stCxn id="190" idx="7"/>
              <a:endCxn id="72"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D69A3F5-EC14-47CF-A7B7-FBBC117BF8D6}"/>
                </a:ext>
              </a:extLst>
            </p:cNvPr>
            <p:cNvCxnSpPr>
              <a:cxnSpLocks/>
              <a:stCxn id="70" idx="7"/>
              <a:endCxn id="72"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2A6DD14-13A1-44D8-8E67-E21BF05E806F}"/>
                </a:ext>
              </a:extLst>
            </p:cNvPr>
            <p:cNvCxnSpPr>
              <a:cxnSpLocks/>
              <a:stCxn id="69"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7A4F9A9-E257-4F7F-9EC0-F47089920E78}"/>
                </a:ext>
              </a:extLst>
            </p:cNvPr>
            <p:cNvCxnSpPr>
              <a:cxnSpLocks/>
              <a:stCxn id="84" idx="6"/>
              <a:endCxn id="83"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50FA7E4-672B-4306-BD9D-9594FD47A34B}"/>
                </a:ext>
              </a:extLst>
            </p:cNvPr>
            <p:cNvCxnSpPr>
              <a:cxnSpLocks/>
              <a:stCxn id="69" idx="0"/>
              <a:endCxn id="82"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A44F12F-39FA-49B2-885A-31EB31BFE498}"/>
                </a:ext>
              </a:extLst>
            </p:cNvPr>
            <p:cNvCxnSpPr>
              <a:cxnSpLocks/>
              <a:stCxn id="83" idx="6"/>
              <a:endCxn id="72"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A557438-998D-4A8A-892E-3C8105C3198D}"/>
                </a:ext>
              </a:extLst>
            </p:cNvPr>
            <p:cNvCxnSpPr>
              <a:cxnSpLocks/>
              <a:stCxn id="71" idx="0"/>
              <a:endCxn id="72"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0159477-E2AC-4275-9E18-1C97CECF82DE}"/>
                </a:ext>
              </a:extLst>
            </p:cNvPr>
            <p:cNvCxnSpPr>
              <a:cxnSpLocks/>
              <a:stCxn id="74" idx="1"/>
              <a:endCxn id="72"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2A740-0409-406D-A8D8-54F898453AD3}"/>
                </a:ext>
              </a:extLst>
            </p:cNvPr>
            <p:cNvCxnSpPr>
              <a:cxnSpLocks/>
              <a:stCxn id="74" idx="0"/>
              <a:endCxn id="73"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D397D06-F070-460A-89C1-F12915D05733}"/>
                </a:ext>
              </a:extLst>
            </p:cNvPr>
            <p:cNvCxnSpPr>
              <a:cxnSpLocks/>
              <a:stCxn id="73" idx="2"/>
              <a:endCxn id="72"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3FE479C-9912-490D-A8F2-91EEF028B5C7}"/>
                </a:ext>
              </a:extLst>
            </p:cNvPr>
            <p:cNvCxnSpPr>
              <a:cxnSpLocks/>
              <a:stCxn id="73" idx="7"/>
              <a:endCxn id="213"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E226426-15CA-4F68-8B8E-C5A67FE330D6}"/>
                </a:ext>
              </a:extLst>
            </p:cNvPr>
            <p:cNvCxnSpPr>
              <a:cxnSpLocks/>
              <a:stCxn id="73" idx="6"/>
              <a:endCxn id="80"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3A7488D-6FAC-42C0-BC17-D6C2976BCE5C}"/>
                </a:ext>
              </a:extLst>
            </p:cNvPr>
            <p:cNvCxnSpPr>
              <a:cxnSpLocks/>
              <a:stCxn id="80" idx="7"/>
              <a:endCxn id="81"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C003D1E-8146-418A-9745-2A28B4C42ED4}"/>
                </a:ext>
              </a:extLst>
            </p:cNvPr>
            <p:cNvCxnSpPr>
              <a:cxnSpLocks/>
              <a:stCxn id="66" idx="0"/>
              <a:endCxn id="65"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42D599C-5047-4893-A175-F285A0534CDD}"/>
                </a:ext>
              </a:extLst>
            </p:cNvPr>
            <p:cNvCxnSpPr>
              <a:cxnSpLocks/>
              <a:stCxn id="82" idx="2"/>
              <a:endCxn id="66"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F1864F6-14D6-4ABA-9BB9-7050CF4D3690}"/>
                </a:ext>
              </a:extLst>
            </p:cNvPr>
            <p:cNvCxnSpPr>
              <a:cxnSpLocks/>
              <a:stCxn id="69" idx="1"/>
              <a:endCxn id="66"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384F8EA-8FCE-4CB2-9382-04F27F334F8E}"/>
                </a:ext>
              </a:extLst>
            </p:cNvPr>
            <p:cNvCxnSpPr>
              <a:cxnSpLocks/>
              <a:stCxn id="68" idx="7"/>
              <a:endCxn id="66"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141ABE3-6C95-4D90-B283-D166ED1AEDF4}"/>
                </a:ext>
              </a:extLst>
            </p:cNvPr>
            <p:cNvCxnSpPr>
              <a:cxnSpLocks/>
              <a:stCxn id="67" idx="6"/>
              <a:endCxn id="66"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715CA3F-D595-477C-9779-20F41BF1AF5F}"/>
                </a:ext>
              </a:extLst>
            </p:cNvPr>
            <p:cNvCxnSpPr>
              <a:cxnSpLocks/>
              <a:stCxn id="87" idx="7"/>
              <a:endCxn id="67"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97E5E86-16F1-4A17-890F-499B14B1230F}"/>
                </a:ext>
              </a:extLst>
            </p:cNvPr>
            <p:cNvCxnSpPr>
              <a:cxnSpLocks/>
              <a:stCxn id="87" idx="6"/>
              <a:endCxn id="68"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FDEC264-0F46-48D2-8242-944EC2773248}"/>
                </a:ext>
              </a:extLst>
            </p:cNvPr>
            <p:cNvCxnSpPr>
              <a:cxnSpLocks/>
              <a:stCxn id="87"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E869694-EA52-40E0-BB52-56E1764DF99C}"/>
                </a:ext>
              </a:extLst>
            </p:cNvPr>
            <p:cNvCxnSpPr>
              <a:cxnSpLocks/>
              <a:stCxn id="68"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0E8842D-7D03-42B7-A2D2-71FEE3F9696E}"/>
                </a:ext>
              </a:extLst>
            </p:cNvPr>
            <p:cNvCxnSpPr>
              <a:cxnSpLocks/>
              <a:stCxn id="68"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4CCA081-11EB-4C65-9FBE-D4DCD0940F6B}"/>
                </a:ext>
              </a:extLst>
            </p:cNvPr>
            <p:cNvCxnSpPr>
              <a:cxnSpLocks/>
              <a:stCxn id="69"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48827F6-818C-4F97-BD8A-55630B1CA0B1}"/>
                </a:ext>
              </a:extLst>
            </p:cNvPr>
            <p:cNvCxnSpPr>
              <a:cxnSpLocks/>
              <a:stCxn id="68" idx="6"/>
              <a:endCxn id="69"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C9E58A4-32BF-454A-B4E3-A6235436EA3B}"/>
                </a:ext>
              </a:extLst>
            </p:cNvPr>
            <p:cNvCxnSpPr>
              <a:cxnSpLocks/>
              <a:stCxn id="69" idx="6"/>
              <a:endCxn id="70"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1229AF0-E81A-4893-BAAF-F3ABAFD5767F}"/>
                </a:ext>
              </a:extLst>
            </p:cNvPr>
            <p:cNvCxnSpPr>
              <a:cxnSpLocks/>
              <a:stCxn id="71" idx="2"/>
              <a:endCxn id="70"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FE634C6-B9C5-4125-8110-1E61E4DD9ED5}"/>
                </a:ext>
              </a:extLst>
            </p:cNvPr>
            <p:cNvCxnSpPr>
              <a:cxnSpLocks/>
              <a:stCxn id="92" idx="0"/>
              <a:endCxn id="70"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BC3B956-CE52-4427-BB04-3524AF10DA83}"/>
                </a:ext>
              </a:extLst>
            </p:cNvPr>
            <p:cNvCxnSpPr>
              <a:cxnSpLocks/>
              <a:endCxn id="70"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75DAE1E-F3BC-4352-A813-620A10844687}"/>
                </a:ext>
              </a:extLst>
            </p:cNvPr>
            <p:cNvCxnSpPr>
              <a:cxnSpLocks/>
              <a:stCxn id="92" idx="2"/>
              <a:endCxn id="71"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E45C4ED-201A-4515-856B-C365A565D0FA}"/>
                </a:ext>
              </a:extLst>
            </p:cNvPr>
            <p:cNvCxnSpPr>
              <a:cxnSpLocks/>
              <a:stCxn id="74" idx="2"/>
              <a:endCxn id="71"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3CBE530-18CF-417E-A814-D323CFCE11C8}"/>
                </a:ext>
              </a:extLst>
            </p:cNvPr>
            <p:cNvCxnSpPr>
              <a:cxnSpLocks/>
              <a:stCxn id="74"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0068FD9-31AB-4D44-80A0-838119BE3AC0}"/>
                </a:ext>
              </a:extLst>
            </p:cNvPr>
            <p:cNvCxnSpPr>
              <a:cxnSpLocks/>
              <a:stCxn id="75"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886351E-3166-4797-803D-CF8339B4A5AC}"/>
                </a:ext>
              </a:extLst>
            </p:cNvPr>
            <p:cNvCxnSpPr>
              <a:cxnSpLocks/>
              <a:stCxn id="75" idx="2"/>
              <a:endCxn id="74"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19E2DAA-D706-4503-90E1-A1A8B932848A}"/>
                </a:ext>
              </a:extLst>
            </p:cNvPr>
            <p:cNvCxnSpPr>
              <a:cxnSpLocks/>
              <a:stCxn id="80" idx="4"/>
              <a:endCxn id="75"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EACD23D-4F2E-406B-A5A8-E2127C71F02F}"/>
                </a:ext>
              </a:extLst>
            </p:cNvPr>
            <p:cNvCxnSpPr>
              <a:cxnSpLocks/>
              <a:stCxn id="79" idx="3"/>
              <a:endCxn id="75"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00820C2-DB84-45A7-BBCA-04606D0A11C1}"/>
                </a:ext>
              </a:extLst>
            </p:cNvPr>
            <p:cNvCxnSpPr>
              <a:cxnSpLocks/>
              <a:stCxn id="79" idx="2"/>
              <a:endCxn id="80"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8C0AA88-8F30-4D3E-B5F9-75B35A47718F}"/>
                </a:ext>
              </a:extLst>
            </p:cNvPr>
            <p:cNvCxnSpPr>
              <a:cxnSpLocks/>
              <a:stCxn id="79" idx="1"/>
              <a:endCxn id="81"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2FC2FD9-01CB-4D14-BD97-8FAA54420228}"/>
                </a:ext>
              </a:extLst>
            </p:cNvPr>
            <p:cNvCxnSpPr>
              <a:cxnSpLocks/>
              <a:stCxn id="77" idx="1"/>
              <a:endCxn id="81"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3488574-B736-48E7-8862-6EC14F597A52}"/>
                </a:ext>
              </a:extLst>
            </p:cNvPr>
            <p:cNvCxnSpPr>
              <a:cxnSpLocks/>
              <a:stCxn id="77" idx="0"/>
              <a:endCxn id="78"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8FC0805-6617-4282-A4EC-5681979E0ECF}"/>
                </a:ext>
              </a:extLst>
            </p:cNvPr>
            <p:cNvCxnSpPr>
              <a:cxnSpLocks/>
              <a:stCxn id="149" idx="7"/>
              <a:endCxn id="214"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552AF10-17A2-40CA-8FAE-393DBAE67FDC}"/>
                </a:ext>
              </a:extLst>
            </p:cNvPr>
            <p:cNvCxnSpPr>
              <a:cxnSpLocks/>
              <a:endCxn id="76"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53A0CBE-5425-4EEF-8C79-D2A4CDFE0087}"/>
                </a:ext>
              </a:extLst>
            </p:cNvPr>
            <p:cNvCxnSpPr>
              <a:cxnSpLocks/>
              <a:stCxn id="149" idx="0"/>
              <a:endCxn id="213"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DC92F44-5A2D-4D2A-AC22-44EDE0E9780F}"/>
                </a:ext>
              </a:extLst>
            </p:cNvPr>
            <p:cNvCxnSpPr>
              <a:cxnSpLocks/>
              <a:stCxn id="161" idx="0"/>
              <a:endCxn id="212"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D1F59CC-9F6D-409E-85EE-1E8FF91F7A10}"/>
                </a:ext>
              </a:extLst>
            </p:cNvPr>
            <p:cNvCxnSpPr>
              <a:cxnSpLocks/>
              <a:stCxn id="161" idx="1"/>
              <a:endCxn id="78"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3D86B92-CA1A-4B58-AFDF-61E3CEE8FD29}"/>
                </a:ext>
              </a:extLst>
            </p:cNvPr>
            <p:cNvCxnSpPr>
              <a:cxnSpLocks/>
              <a:stCxn id="78" idx="2"/>
              <a:endCxn id="81"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D049A67-6896-4534-9F74-9761B7AED830}"/>
                </a:ext>
              </a:extLst>
            </p:cNvPr>
            <p:cNvCxnSpPr>
              <a:cxnSpLocks/>
              <a:stCxn id="77" idx="2"/>
              <a:endCxn id="79"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34BFB0B-ECEA-4EBA-9214-12B78FFF0215}"/>
                </a:ext>
              </a:extLst>
            </p:cNvPr>
            <p:cNvCxnSpPr>
              <a:cxnSpLocks/>
              <a:stCxn id="76" idx="1"/>
              <a:endCxn id="79"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9E77413-84EA-4708-8F56-F4835C50567D}"/>
                </a:ext>
              </a:extLst>
            </p:cNvPr>
            <p:cNvCxnSpPr>
              <a:cxnSpLocks/>
              <a:stCxn id="76" idx="3"/>
              <a:endCxn id="93"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C0AB6CE-3E2D-4F84-BE9F-92D268FD958F}"/>
                </a:ext>
              </a:extLst>
            </p:cNvPr>
            <p:cNvCxnSpPr>
              <a:cxnSpLocks/>
              <a:stCxn id="79" idx="4"/>
              <a:endCxn id="93"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6957BFA-CA25-48E0-8413-F85EA39F4C86}"/>
                </a:ext>
              </a:extLst>
            </p:cNvPr>
            <p:cNvCxnSpPr>
              <a:cxnSpLocks/>
              <a:stCxn id="75" idx="5"/>
              <a:endCxn id="93"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4006D20-08DD-4545-BCA9-EFE3F27595DE}"/>
                </a:ext>
              </a:extLst>
            </p:cNvPr>
            <p:cNvCxnSpPr>
              <a:cxnSpLocks/>
              <a:stCxn id="76" idx="7"/>
              <a:endCxn id="77"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BAEECE7-0370-4D79-A10B-B127915D50C0}"/>
                </a:ext>
              </a:extLst>
            </p:cNvPr>
            <p:cNvCxnSpPr>
              <a:cxnSpLocks/>
              <a:stCxn id="74" idx="7"/>
              <a:endCxn id="80"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2CACA70-3195-4F12-9A0E-A03B1E8B0B72}"/>
                </a:ext>
              </a:extLst>
            </p:cNvPr>
            <p:cNvCxnSpPr>
              <a:cxnSpLocks/>
              <a:endCxn id="76"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F9A0CF29-7E7D-4415-955A-09F2426386E1}"/>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6" name="Oval 65">
              <a:extLst>
                <a:ext uri="{FF2B5EF4-FFF2-40B4-BE49-F238E27FC236}">
                  <a16:creationId xmlns:a16="http://schemas.microsoft.com/office/drawing/2014/main" id="{30578A5C-1F01-4CA3-B7F5-AC6FD08AB58B}"/>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7" name="Oval 66">
              <a:extLst>
                <a:ext uri="{FF2B5EF4-FFF2-40B4-BE49-F238E27FC236}">
                  <a16:creationId xmlns:a16="http://schemas.microsoft.com/office/drawing/2014/main" id="{70E373F0-803F-47DA-87A5-C49157314A49}"/>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8" name="Oval 67">
              <a:extLst>
                <a:ext uri="{FF2B5EF4-FFF2-40B4-BE49-F238E27FC236}">
                  <a16:creationId xmlns:a16="http://schemas.microsoft.com/office/drawing/2014/main" id="{93A239E2-9DA2-4181-B0B9-EA01621430E6}"/>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9" name="Oval 68">
              <a:extLst>
                <a:ext uri="{FF2B5EF4-FFF2-40B4-BE49-F238E27FC236}">
                  <a16:creationId xmlns:a16="http://schemas.microsoft.com/office/drawing/2014/main" id="{DC8CAE03-0F09-4226-B3DB-814D99B49CF1}"/>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a:extLst>
                <a:ext uri="{FF2B5EF4-FFF2-40B4-BE49-F238E27FC236}">
                  <a16:creationId xmlns:a16="http://schemas.microsoft.com/office/drawing/2014/main" id="{CC265633-D48A-4984-9025-BBD3E52BBDFD}"/>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1" name="Oval 70">
              <a:extLst>
                <a:ext uri="{FF2B5EF4-FFF2-40B4-BE49-F238E27FC236}">
                  <a16:creationId xmlns:a16="http://schemas.microsoft.com/office/drawing/2014/main" id="{4EC04EB0-6848-49E9-B0BA-E367F83C5991}"/>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2" name="Oval 71">
              <a:extLst>
                <a:ext uri="{FF2B5EF4-FFF2-40B4-BE49-F238E27FC236}">
                  <a16:creationId xmlns:a16="http://schemas.microsoft.com/office/drawing/2014/main" id="{0D1B0A5F-61CF-48E9-B091-D65275F73047}"/>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3" name="Oval 72">
              <a:extLst>
                <a:ext uri="{FF2B5EF4-FFF2-40B4-BE49-F238E27FC236}">
                  <a16:creationId xmlns:a16="http://schemas.microsoft.com/office/drawing/2014/main" id="{2E4B71BA-CEE3-4199-A6EE-29E3C7CDEC8D}"/>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C49302C2-F326-4081-B4F7-33A3D4932BAF}"/>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0D64FF31-A5D4-4F30-AF57-97FBA6A55F8D}"/>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F1A27F02-C0D0-43A9-8120-3E99FA8AB8DB}"/>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3AEBFF7A-79AB-4703-BBC7-557395A2E875}"/>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D9437B5C-8938-48D9-AD43-72E9DCEA5558}"/>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D3FEB664-BE2F-4CA5-B33F-191CA498D62B}"/>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E54A5C6C-3325-4FDB-9890-E62D89C2225E}"/>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1E4D3BA3-EA8D-4529-8ECF-507EC98AFAB7}"/>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EE41EF2B-C5E8-4A60-BFBD-85621920A25B}"/>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4B7B1FEF-CD0A-4E0C-A130-9525DFCBF440}"/>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4" name="Oval 83">
              <a:extLst>
                <a:ext uri="{FF2B5EF4-FFF2-40B4-BE49-F238E27FC236}">
                  <a16:creationId xmlns:a16="http://schemas.microsoft.com/office/drawing/2014/main" id="{78748288-C12D-44B0-BE2B-36E5C262034E}"/>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5" name="Straight Connector 84">
              <a:extLst>
                <a:ext uri="{FF2B5EF4-FFF2-40B4-BE49-F238E27FC236}">
                  <a16:creationId xmlns:a16="http://schemas.microsoft.com/office/drawing/2014/main" id="{C1A87C0B-63C2-476D-BBBF-EF1B21DF24CC}"/>
                </a:ext>
              </a:extLst>
            </p:cNvPr>
            <p:cNvCxnSpPr>
              <a:cxnSpLocks/>
              <a:stCxn id="84" idx="2"/>
              <a:endCxn id="66"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B803EB28-A9C8-4470-9F9B-4AE805126ADA}"/>
                </a:ext>
              </a:extLst>
            </p:cNvPr>
            <p:cNvCxnSpPr>
              <a:cxnSpLocks/>
              <a:stCxn id="67" idx="4"/>
              <a:endCxn id="68"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87" name="Oval 86">
              <a:extLst>
                <a:ext uri="{FF2B5EF4-FFF2-40B4-BE49-F238E27FC236}">
                  <a16:creationId xmlns:a16="http://schemas.microsoft.com/office/drawing/2014/main" id="{3425DCB6-6A11-4D27-B704-878D16B6C27E}"/>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8" name="Straight Connector 87">
              <a:extLst>
                <a:ext uri="{FF2B5EF4-FFF2-40B4-BE49-F238E27FC236}">
                  <a16:creationId xmlns:a16="http://schemas.microsoft.com/office/drawing/2014/main" id="{606090CA-A219-4B53-B9F2-90DB6D82C0FB}"/>
                </a:ext>
              </a:extLst>
            </p:cNvPr>
            <p:cNvCxnSpPr>
              <a:cxnSpLocks/>
              <a:stCxn id="87"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BC0A3B4B-E254-4380-BEA5-E1713DFD8C9A}"/>
                </a:ext>
              </a:extLst>
            </p:cNvPr>
            <p:cNvCxnSpPr>
              <a:cxnSpLocks/>
              <a:stCxn id="87"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D4D7E61-8DA7-4AE9-A14D-584346C15ACC}"/>
                </a:ext>
              </a:extLst>
            </p:cNvPr>
            <p:cNvCxnSpPr>
              <a:cxnSpLocks/>
              <a:stCxn id="87"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8652454-F35B-4869-8467-07A96C5C5D3E}"/>
                </a:ext>
              </a:extLst>
            </p:cNvPr>
            <p:cNvCxnSpPr>
              <a:cxnSpLocks/>
              <a:endCxn id="67"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2" name="Chord 91">
              <a:extLst>
                <a:ext uri="{FF2B5EF4-FFF2-40B4-BE49-F238E27FC236}">
                  <a16:creationId xmlns:a16="http://schemas.microsoft.com/office/drawing/2014/main" id="{25E71840-1B2B-40B3-9A6C-37271BE8D491}"/>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3" name="Chord 92">
              <a:extLst>
                <a:ext uri="{FF2B5EF4-FFF2-40B4-BE49-F238E27FC236}">
                  <a16:creationId xmlns:a16="http://schemas.microsoft.com/office/drawing/2014/main" id="{603D1F3D-C1F7-438E-8BCE-BE6D69305C76}"/>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4" name="Straight Connector 93">
              <a:extLst>
                <a:ext uri="{FF2B5EF4-FFF2-40B4-BE49-F238E27FC236}">
                  <a16:creationId xmlns:a16="http://schemas.microsoft.com/office/drawing/2014/main" id="{D9F205BD-2C8B-43BC-98D2-709102ABF2F5}"/>
                </a:ext>
              </a:extLst>
            </p:cNvPr>
            <p:cNvCxnSpPr>
              <a:cxnSpLocks/>
              <a:stCxn id="92" idx="1"/>
              <a:endCxn id="74"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3D712903-4B0D-4856-8951-8C9DE97B17D9}"/>
                </a:ext>
              </a:extLst>
            </p:cNvPr>
            <p:cNvCxnSpPr>
              <a:cxnSpLocks/>
              <a:endCxn id="146"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937B2C4-5F7B-4004-9E30-556DB06E9D08}"/>
                </a:ext>
              </a:extLst>
            </p:cNvPr>
            <p:cNvCxnSpPr>
              <a:cxnSpLocks/>
              <a:endCxn id="161"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2B5747D-7248-4A7A-BFBF-0DCF6003F6DA}"/>
                </a:ext>
              </a:extLst>
            </p:cNvPr>
            <p:cNvCxnSpPr>
              <a:cxnSpLocks/>
              <a:stCxn id="146" idx="0"/>
              <a:endCxn id="161"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C8997E36-E756-4E00-A545-4959E5D5E074}"/>
                </a:ext>
              </a:extLst>
            </p:cNvPr>
            <p:cNvCxnSpPr>
              <a:cxnSpLocks/>
              <a:stCxn id="212" idx="2"/>
              <a:endCxn id="148"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EFAED0D6-FBED-484D-A9C3-D7D92ACACE81}"/>
                </a:ext>
              </a:extLst>
            </p:cNvPr>
            <p:cNvCxnSpPr>
              <a:cxnSpLocks/>
              <a:stCxn id="146" idx="7"/>
              <a:endCxn id="148"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97BA021-07A9-4526-882A-D5E3A52ED095}"/>
                </a:ext>
              </a:extLst>
            </p:cNvPr>
            <p:cNvCxnSpPr>
              <a:cxnSpLocks/>
              <a:endCxn id="161"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9F84AE7-9CF7-4119-A8B0-097CBD106329}"/>
                </a:ext>
              </a:extLst>
            </p:cNvPr>
            <p:cNvCxnSpPr>
              <a:cxnSpLocks/>
              <a:stCxn id="161" idx="6"/>
              <a:endCxn id="148"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AE96F9A7-F64E-47B1-9D35-77A46EF68E24}"/>
                </a:ext>
              </a:extLst>
            </p:cNvPr>
            <p:cNvCxnSpPr>
              <a:cxnSpLocks/>
              <a:stCxn id="147" idx="0"/>
              <a:endCxn id="148"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0D87D556-8B8C-4018-AF9F-7882F06508A2}"/>
                </a:ext>
              </a:extLst>
            </p:cNvPr>
            <p:cNvCxnSpPr>
              <a:cxnSpLocks/>
              <a:stCxn id="150" idx="1"/>
              <a:endCxn id="148"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2FBA1BA1-4EFB-442C-A893-3A7E360D2E6B}"/>
                </a:ext>
              </a:extLst>
            </p:cNvPr>
            <p:cNvCxnSpPr>
              <a:cxnSpLocks/>
              <a:stCxn id="150" idx="0"/>
              <a:endCxn id="149"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9B7EB176-CE51-40A5-AAF5-2D95CE201F7A}"/>
                </a:ext>
              </a:extLst>
            </p:cNvPr>
            <p:cNvCxnSpPr>
              <a:cxnSpLocks/>
              <a:stCxn id="149" idx="2"/>
              <a:endCxn id="148"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CE37FAB-0B9D-4046-B13E-BF9E43EE27E3}"/>
                </a:ext>
              </a:extLst>
            </p:cNvPr>
            <p:cNvCxnSpPr>
              <a:cxnSpLocks/>
              <a:stCxn id="149" idx="7"/>
              <a:endCxn id="157"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161F570-896F-4130-94FA-CD97F0B6A1E2}"/>
                </a:ext>
              </a:extLst>
            </p:cNvPr>
            <p:cNvCxnSpPr>
              <a:cxnSpLocks/>
              <a:stCxn id="149" idx="6"/>
              <a:endCxn id="156"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45505DD-0AE8-4F43-B924-A4C7E3681C1D}"/>
                </a:ext>
              </a:extLst>
            </p:cNvPr>
            <p:cNvCxnSpPr>
              <a:cxnSpLocks/>
              <a:stCxn id="156" idx="7"/>
              <a:endCxn id="157"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CC3C596-8AF1-4764-A921-656F3A3415F5}"/>
                </a:ext>
              </a:extLst>
            </p:cNvPr>
            <p:cNvCxnSpPr>
              <a:cxnSpLocks/>
              <a:stCxn id="213" idx="1"/>
              <a:endCxn id="148"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9090B441-2210-4622-847D-F558ABA9CA4D}"/>
                </a:ext>
              </a:extLst>
            </p:cNvPr>
            <p:cNvCxnSpPr>
              <a:cxnSpLocks/>
              <a:endCxn id="146"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5E9D913C-2266-4C7F-8D60-95A919BB2513}"/>
                </a:ext>
              </a:extLst>
            </p:cNvPr>
            <p:cNvCxnSpPr>
              <a:cxnSpLocks/>
              <a:stCxn id="147" idx="2"/>
              <a:endCxn id="146"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031B2045-6B0E-4746-A932-3206CA869813}"/>
                </a:ext>
              </a:extLst>
            </p:cNvPr>
            <p:cNvCxnSpPr>
              <a:cxnSpLocks/>
              <a:stCxn id="162" idx="0"/>
              <a:endCxn id="146"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951C700C-5DF3-4643-B077-623C789B67EC}"/>
                </a:ext>
              </a:extLst>
            </p:cNvPr>
            <p:cNvCxnSpPr>
              <a:cxnSpLocks/>
              <a:endCxn id="146"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A62D7FA2-0EC2-4A54-BE42-44C27BF0F090}"/>
                </a:ext>
              </a:extLst>
            </p:cNvPr>
            <p:cNvCxnSpPr>
              <a:cxnSpLocks/>
              <a:stCxn id="162" idx="2"/>
              <a:endCxn id="147"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AA4F23A0-6056-4A02-997B-D36D2B5B2F1E}"/>
                </a:ext>
              </a:extLst>
            </p:cNvPr>
            <p:cNvCxnSpPr>
              <a:cxnSpLocks/>
              <a:stCxn id="150" idx="2"/>
              <a:endCxn id="147"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4FE5CC08-9887-4BE7-B0F4-E8306DCD1A84}"/>
                </a:ext>
              </a:extLst>
            </p:cNvPr>
            <p:cNvCxnSpPr>
              <a:cxnSpLocks/>
              <a:stCxn id="150"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1FFF8BCE-6CCB-483E-90C3-CF8770771674}"/>
                </a:ext>
              </a:extLst>
            </p:cNvPr>
            <p:cNvCxnSpPr>
              <a:cxnSpLocks/>
              <a:stCxn id="151"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5C62B022-52EF-42FB-A01D-8449A16414F5}"/>
                </a:ext>
              </a:extLst>
            </p:cNvPr>
            <p:cNvCxnSpPr>
              <a:cxnSpLocks/>
              <a:stCxn id="151" idx="2"/>
              <a:endCxn id="150"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8109D186-B0FC-4E42-AF7E-CA05D1676E99}"/>
                </a:ext>
              </a:extLst>
            </p:cNvPr>
            <p:cNvCxnSpPr>
              <a:cxnSpLocks/>
              <a:stCxn id="156" idx="4"/>
              <a:endCxn id="151"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82A9EFED-3B59-44E0-BBD8-5B029509752F}"/>
                </a:ext>
              </a:extLst>
            </p:cNvPr>
            <p:cNvCxnSpPr>
              <a:cxnSpLocks/>
              <a:stCxn id="155" idx="3"/>
              <a:endCxn id="151"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28FA5C67-3B3F-4363-8163-52654A4C0E85}"/>
                </a:ext>
              </a:extLst>
            </p:cNvPr>
            <p:cNvCxnSpPr>
              <a:cxnSpLocks/>
              <a:stCxn id="155" idx="2"/>
              <a:endCxn id="156"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C9F634F9-46E6-43C3-AACC-7846717EFFFC}"/>
                </a:ext>
              </a:extLst>
            </p:cNvPr>
            <p:cNvCxnSpPr>
              <a:cxnSpLocks/>
              <a:stCxn id="155" idx="1"/>
              <a:endCxn id="157"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9E407357-6AA2-436F-8820-703F22FE2F1E}"/>
                </a:ext>
              </a:extLst>
            </p:cNvPr>
            <p:cNvCxnSpPr>
              <a:cxnSpLocks/>
              <a:stCxn id="153" idx="1"/>
              <a:endCxn id="157"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243ED58E-1BF5-4611-8E8C-AC8C9192C4E5}"/>
                </a:ext>
              </a:extLst>
            </p:cNvPr>
            <p:cNvCxnSpPr>
              <a:cxnSpLocks/>
              <a:stCxn id="153" idx="0"/>
              <a:endCxn id="154"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3E5E9E1C-C166-4570-ABF1-3C31D744B687}"/>
                </a:ext>
              </a:extLst>
            </p:cNvPr>
            <p:cNvCxnSpPr>
              <a:cxnSpLocks/>
              <a:stCxn id="159" idx="0"/>
              <a:endCxn id="158"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40D7E7D3-3A82-48B0-B861-6143303D001D}"/>
                </a:ext>
              </a:extLst>
            </p:cNvPr>
            <p:cNvCxnSpPr>
              <a:cxnSpLocks/>
              <a:stCxn id="187" idx="7"/>
              <a:endCxn id="158"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3AD4F134-8462-4C86-B7EC-C4F9765BC55A}"/>
                </a:ext>
              </a:extLst>
            </p:cNvPr>
            <p:cNvCxnSpPr>
              <a:cxnSpLocks/>
              <a:endCxn id="159"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09DFC11-0459-4191-8092-01CF2FF696B5}"/>
                </a:ext>
              </a:extLst>
            </p:cNvPr>
            <p:cNvCxnSpPr>
              <a:cxnSpLocks/>
              <a:stCxn id="186" idx="5"/>
              <a:endCxn id="160"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BED7E41B-B092-490F-B0E3-16DA3F812FD0}"/>
                </a:ext>
              </a:extLst>
            </p:cNvPr>
            <p:cNvCxnSpPr>
              <a:cxnSpLocks/>
              <a:endCxn id="160"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B83225FC-EB05-4F81-9093-F182D7A25D2B}"/>
                </a:ext>
              </a:extLst>
            </p:cNvPr>
            <p:cNvCxnSpPr>
              <a:cxnSpLocks/>
              <a:stCxn id="160"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510C58C2-7623-4393-86D6-E47848C14C1C}"/>
                </a:ext>
              </a:extLst>
            </p:cNvPr>
            <p:cNvCxnSpPr>
              <a:cxnSpLocks/>
              <a:stCxn id="160" idx="3"/>
              <a:endCxn id="152"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D2129BA8-3618-4774-B4D6-16EA3693E6BC}"/>
                </a:ext>
              </a:extLst>
            </p:cNvPr>
            <p:cNvCxnSpPr>
              <a:cxnSpLocks/>
              <a:stCxn id="160" idx="1"/>
              <a:endCxn id="153"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5A7FC49-4454-4B65-9406-6A7FFA24A740}"/>
                </a:ext>
              </a:extLst>
            </p:cNvPr>
            <p:cNvCxnSpPr>
              <a:cxnSpLocks/>
              <a:stCxn id="159" idx="2"/>
              <a:endCxn id="153"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B6A9FE50-AA52-4C16-9F12-807D87990E41}"/>
                </a:ext>
              </a:extLst>
            </p:cNvPr>
            <p:cNvCxnSpPr>
              <a:cxnSpLocks/>
              <a:stCxn id="158" idx="3"/>
              <a:endCxn id="153"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22A69EAC-DA43-4F65-9936-9A32799C131F}"/>
                </a:ext>
              </a:extLst>
            </p:cNvPr>
            <p:cNvCxnSpPr>
              <a:cxnSpLocks/>
              <a:stCxn id="158" idx="2"/>
              <a:endCxn id="154"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B9259B35-245D-4C18-9724-6921D8FA1105}"/>
                </a:ext>
              </a:extLst>
            </p:cNvPr>
            <p:cNvCxnSpPr>
              <a:cxnSpLocks/>
              <a:stCxn id="154" idx="1"/>
              <a:endCxn id="157"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E7A1B6C8-C3DE-468D-A737-18D8C2A4C922}"/>
                </a:ext>
              </a:extLst>
            </p:cNvPr>
            <p:cNvCxnSpPr>
              <a:cxnSpLocks/>
              <a:stCxn id="153" idx="2"/>
              <a:endCxn id="155"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150537A9-2D9F-48D8-BD59-C5898BEBA838}"/>
                </a:ext>
              </a:extLst>
            </p:cNvPr>
            <p:cNvCxnSpPr>
              <a:cxnSpLocks/>
              <a:stCxn id="152" idx="1"/>
              <a:endCxn id="155"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AB43C7C8-3746-418F-90FA-7A96DAB1FC14}"/>
                </a:ext>
              </a:extLst>
            </p:cNvPr>
            <p:cNvCxnSpPr>
              <a:cxnSpLocks/>
              <a:stCxn id="152" idx="3"/>
              <a:endCxn id="163"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D4A2C4E6-B263-44A7-9A68-5CF0C2D966AB}"/>
                </a:ext>
              </a:extLst>
            </p:cNvPr>
            <p:cNvCxnSpPr>
              <a:cxnSpLocks/>
              <a:stCxn id="155" idx="4"/>
              <a:endCxn id="163"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2C6B7800-CED1-4BA7-87E6-51F11A328BB7}"/>
                </a:ext>
              </a:extLst>
            </p:cNvPr>
            <p:cNvCxnSpPr>
              <a:cxnSpLocks/>
              <a:stCxn id="151" idx="5"/>
              <a:endCxn id="163"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A6488D0B-2F30-41A1-BE05-78F6BBA0431E}"/>
                </a:ext>
              </a:extLst>
            </p:cNvPr>
            <p:cNvCxnSpPr>
              <a:cxnSpLocks/>
              <a:stCxn id="152" idx="7"/>
              <a:endCxn id="153"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941AC601-F893-4833-B52B-637204D6D7C2}"/>
                </a:ext>
              </a:extLst>
            </p:cNvPr>
            <p:cNvCxnSpPr>
              <a:cxnSpLocks/>
              <a:stCxn id="150" idx="7"/>
              <a:endCxn id="156"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4555B86-ACC4-4CA3-862E-D5BCBE099CE1}"/>
                </a:ext>
              </a:extLst>
            </p:cNvPr>
            <p:cNvCxnSpPr>
              <a:cxnSpLocks/>
              <a:endCxn id="152"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2F74C763-6E41-473E-B2ED-73DB004F6E45}"/>
                </a:ext>
              </a:extLst>
            </p:cNvPr>
            <p:cNvCxnSpPr>
              <a:cxnSpLocks/>
              <a:stCxn id="160" idx="7"/>
              <a:endCxn id="159"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46" name="Oval 145">
              <a:extLst>
                <a:ext uri="{FF2B5EF4-FFF2-40B4-BE49-F238E27FC236}">
                  <a16:creationId xmlns:a16="http://schemas.microsoft.com/office/drawing/2014/main" id="{D6392FD1-9045-48BB-93C2-0BEAD8050153}"/>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7" name="Oval 146">
              <a:extLst>
                <a:ext uri="{FF2B5EF4-FFF2-40B4-BE49-F238E27FC236}">
                  <a16:creationId xmlns:a16="http://schemas.microsoft.com/office/drawing/2014/main" id="{74A5893B-84F8-48B5-A1E8-610605AB0C0D}"/>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8" name="Oval 147">
              <a:extLst>
                <a:ext uri="{FF2B5EF4-FFF2-40B4-BE49-F238E27FC236}">
                  <a16:creationId xmlns:a16="http://schemas.microsoft.com/office/drawing/2014/main" id="{017DEC8B-A91A-42CD-A61B-ABECDB443C1C}"/>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9" name="Oval 148">
              <a:extLst>
                <a:ext uri="{FF2B5EF4-FFF2-40B4-BE49-F238E27FC236}">
                  <a16:creationId xmlns:a16="http://schemas.microsoft.com/office/drawing/2014/main" id="{6169EE61-E3F3-4AF1-8653-16D944AC2A4C}"/>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Oval 149">
              <a:extLst>
                <a:ext uri="{FF2B5EF4-FFF2-40B4-BE49-F238E27FC236}">
                  <a16:creationId xmlns:a16="http://schemas.microsoft.com/office/drawing/2014/main" id="{32A5BDA8-87C7-4369-A70E-6CA51AD0ABB9}"/>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150">
              <a:extLst>
                <a:ext uri="{FF2B5EF4-FFF2-40B4-BE49-F238E27FC236}">
                  <a16:creationId xmlns:a16="http://schemas.microsoft.com/office/drawing/2014/main" id="{8FA253E1-5A05-458A-B2DB-1497A0F51A72}"/>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151">
              <a:extLst>
                <a:ext uri="{FF2B5EF4-FFF2-40B4-BE49-F238E27FC236}">
                  <a16:creationId xmlns:a16="http://schemas.microsoft.com/office/drawing/2014/main" id="{6A82F371-5327-441C-83EB-7FD884947BA9}"/>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152">
              <a:extLst>
                <a:ext uri="{FF2B5EF4-FFF2-40B4-BE49-F238E27FC236}">
                  <a16:creationId xmlns:a16="http://schemas.microsoft.com/office/drawing/2014/main" id="{6D0D9368-C5CE-43B2-AC02-81744DFFF67C}"/>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153">
              <a:extLst>
                <a:ext uri="{FF2B5EF4-FFF2-40B4-BE49-F238E27FC236}">
                  <a16:creationId xmlns:a16="http://schemas.microsoft.com/office/drawing/2014/main" id="{0DF74E1D-370D-442F-BBAA-D960BE08419F}"/>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192EBC37-A56F-4DCF-8046-CCD35AFEF199}"/>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76BE6139-F9FD-4B62-BED5-C04A98F19700}"/>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E751D85A-A524-4910-B61D-3E1D10DB1F79}"/>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FB27D89B-5F87-4F01-ADC2-F41774A0CE35}"/>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ED270F7E-310A-4AC0-A3BE-8D7303B224D9}"/>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D76AA8B9-E108-404F-AB2E-A91C556E1660}"/>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Oval 160">
              <a:extLst>
                <a:ext uri="{FF2B5EF4-FFF2-40B4-BE49-F238E27FC236}">
                  <a16:creationId xmlns:a16="http://schemas.microsoft.com/office/drawing/2014/main" id="{3B11DC06-FEB0-47F2-9896-E3228EDC5D14}"/>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Chord 161">
              <a:extLst>
                <a:ext uri="{FF2B5EF4-FFF2-40B4-BE49-F238E27FC236}">
                  <a16:creationId xmlns:a16="http://schemas.microsoft.com/office/drawing/2014/main" id="{164BA7C1-A6CD-4257-B87D-703B53F710A4}"/>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3" name="Chord 162">
              <a:extLst>
                <a:ext uri="{FF2B5EF4-FFF2-40B4-BE49-F238E27FC236}">
                  <a16:creationId xmlns:a16="http://schemas.microsoft.com/office/drawing/2014/main" id="{F8B12F72-0FCF-4F5B-8CC0-E2D1C964BB5D}"/>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64" name="Straight Connector 163">
              <a:extLst>
                <a:ext uri="{FF2B5EF4-FFF2-40B4-BE49-F238E27FC236}">
                  <a16:creationId xmlns:a16="http://schemas.microsoft.com/office/drawing/2014/main" id="{4802769C-D9C1-4BE6-9398-C7049A9A6CE4}"/>
                </a:ext>
              </a:extLst>
            </p:cNvPr>
            <p:cNvCxnSpPr>
              <a:cxnSpLocks/>
              <a:stCxn id="162" idx="1"/>
              <a:endCxn id="150"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F9021708-D294-4A2C-8E5D-81F2E2E6C893}"/>
                </a:ext>
              </a:extLst>
            </p:cNvPr>
            <p:cNvCxnSpPr>
              <a:cxnSpLocks/>
              <a:stCxn id="184" idx="6"/>
              <a:endCxn id="158"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D551B6A5-E491-4F1C-8FFE-F56972DAA980}"/>
                </a:ext>
              </a:extLst>
            </p:cNvPr>
            <p:cNvCxnSpPr>
              <a:cxnSpLocks/>
              <a:stCxn id="181" idx="4"/>
              <a:endCxn id="187"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FF3D83DD-26DF-4E65-8316-A5CE359963B8}"/>
                </a:ext>
              </a:extLst>
            </p:cNvPr>
            <p:cNvCxnSpPr>
              <a:cxnSpLocks/>
              <a:stCxn id="187" idx="4"/>
              <a:endCxn id="186"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715B13BE-94B4-4BAC-90E4-DE1DD061E339}"/>
                </a:ext>
              </a:extLst>
            </p:cNvPr>
            <p:cNvCxnSpPr>
              <a:cxnSpLocks/>
              <a:stCxn id="185"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3D8A94D2-B5DF-46AE-8F07-89C75A8D49DD}"/>
                </a:ext>
              </a:extLst>
            </p:cNvPr>
            <p:cNvCxnSpPr>
              <a:cxnSpLocks/>
              <a:stCxn id="185" idx="0"/>
              <a:endCxn id="186"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F195AC21-3617-444E-9A01-1AAA2815269B}"/>
                </a:ext>
              </a:extLst>
            </p:cNvPr>
            <p:cNvCxnSpPr>
              <a:cxnSpLocks/>
              <a:stCxn id="195" idx="1"/>
              <a:endCxn id="181"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205F6D37-5470-4028-9436-7209A75512E1}"/>
                </a:ext>
              </a:extLst>
            </p:cNvPr>
            <p:cNvCxnSpPr>
              <a:cxnSpLocks/>
              <a:stCxn id="186" idx="2"/>
              <a:endCxn id="195"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5382E231-E3E8-4E16-9000-D7655E2D376E}"/>
                </a:ext>
              </a:extLst>
            </p:cNvPr>
            <p:cNvCxnSpPr>
              <a:cxnSpLocks/>
              <a:stCxn id="185"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CA97133-B217-40DF-A1D2-2D165304B25E}"/>
                </a:ext>
              </a:extLst>
            </p:cNvPr>
            <p:cNvCxnSpPr>
              <a:cxnSpLocks/>
              <a:stCxn id="158" idx="1"/>
              <a:endCxn id="65"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6E149D75-E84A-4494-BFCB-51C292A77F56}"/>
                </a:ext>
              </a:extLst>
            </p:cNvPr>
            <p:cNvCxnSpPr>
              <a:cxnSpLocks/>
              <a:stCxn id="183" idx="6"/>
              <a:endCxn id="182"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6F290C8B-C344-4CA5-9C78-976651E7C62E}"/>
                </a:ext>
              </a:extLst>
            </p:cNvPr>
            <p:cNvCxnSpPr>
              <a:cxnSpLocks/>
              <a:stCxn id="181" idx="7"/>
              <a:endCxn id="183"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005B6568-DE50-4CA6-9732-D27F78215026}"/>
                </a:ext>
              </a:extLst>
            </p:cNvPr>
            <p:cNvCxnSpPr>
              <a:cxnSpLocks/>
              <a:stCxn id="181" idx="5"/>
              <a:endCxn id="184"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A39E2CF-92C6-4465-85B1-50468F8B20D9}"/>
                </a:ext>
              </a:extLst>
            </p:cNvPr>
            <p:cNvCxnSpPr>
              <a:cxnSpLocks/>
              <a:stCxn id="182" idx="3"/>
              <a:endCxn id="184"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E4972A8-F985-4732-81CD-07ECEEE6DC1C}"/>
                </a:ext>
              </a:extLst>
            </p:cNvPr>
            <p:cNvCxnSpPr>
              <a:cxnSpLocks/>
              <a:stCxn id="184" idx="4"/>
              <a:endCxn id="187"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613DAC1A-194E-4AAB-85F9-1456DF72A876}"/>
                </a:ext>
              </a:extLst>
            </p:cNvPr>
            <p:cNvCxnSpPr>
              <a:cxnSpLocks/>
              <a:stCxn id="160" idx="2"/>
              <a:endCxn id="185"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B825BC29-DEF3-41A7-BF53-FD9085FC4E61}"/>
                </a:ext>
              </a:extLst>
            </p:cNvPr>
            <p:cNvCxnSpPr>
              <a:cxnSpLocks/>
              <a:endCxn id="185"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1" name="Oval 180">
              <a:extLst>
                <a:ext uri="{FF2B5EF4-FFF2-40B4-BE49-F238E27FC236}">
                  <a16:creationId xmlns:a16="http://schemas.microsoft.com/office/drawing/2014/main" id="{88CEC832-4F52-4CBB-9B58-CA81782A806E}"/>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2" name="Oval 181">
              <a:extLst>
                <a:ext uri="{FF2B5EF4-FFF2-40B4-BE49-F238E27FC236}">
                  <a16:creationId xmlns:a16="http://schemas.microsoft.com/office/drawing/2014/main" id="{75123150-2F10-4BC4-914B-7927A0C1A3E6}"/>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3" name="Oval 182">
              <a:extLst>
                <a:ext uri="{FF2B5EF4-FFF2-40B4-BE49-F238E27FC236}">
                  <a16:creationId xmlns:a16="http://schemas.microsoft.com/office/drawing/2014/main" id="{523799C1-0503-4F71-B3FF-55AE5D3CD045}"/>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4" name="Oval 183">
              <a:extLst>
                <a:ext uri="{FF2B5EF4-FFF2-40B4-BE49-F238E27FC236}">
                  <a16:creationId xmlns:a16="http://schemas.microsoft.com/office/drawing/2014/main" id="{9919265B-C5BA-48EA-85C5-7968387D7843}"/>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5" name="Oval 184">
              <a:extLst>
                <a:ext uri="{FF2B5EF4-FFF2-40B4-BE49-F238E27FC236}">
                  <a16:creationId xmlns:a16="http://schemas.microsoft.com/office/drawing/2014/main" id="{C21B4C3C-F660-4265-B3FA-A1CB00AFAB3F}"/>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6" name="Oval 185">
              <a:extLst>
                <a:ext uri="{FF2B5EF4-FFF2-40B4-BE49-F238E27FC236}">
                  <a16:creationId xmlns:a16="http://schemas.microsoft.com/office/drawing/2014/main" id="{642B8F1A-0768-470A-A68A-DD9E149866F1}"/>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7" name="Oval 186">
              <a:extLst>
                <a:ext uri="{FF2B5EF4-FFF2-40B4-BE49-F238E27FC236}">
                  <a16:creationId xmlns:a16="http://schemas.microsoft.com/office/drawing/2014/main" id="{7EF51067-F1C5-433F-8771-1BAFEAA1E36B}"/>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88" name="Straight Connector 187">
              <a:extLst>
                <a:ext uri="{FF2B5EF4-FFF2-40B4-BE49-F238E27FC236}">
                  <a16:creationId xmlns:a16="http://schemas.microsoft.com/office/drawing/2014/main" id="{504EA11B-11BC-4159-82E0-D8D63F7F627C}"/>
                </a:ext>
              </a:extLst>
            </p:cNvPr>
            <p:cNvCxnSpPr>
              <a:cxnSpLocks/>
              <a:stCxn id="187"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83DFA702-7AE3-4B71-BBEE-75FAEDDBE33C}"/>
                </a:ext>
              </a:extLst>
            </p:cNvPr>
            <p:cNvCxnSpPr>
              <a:cxnSpLocks/>
              <a:stCxn id="183" idx="4"/>
              <a:endCxn id="184"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0" name="Oval 189">
              <a:extLst>
                <a:ext uri="{FF2B5EF4-FFF2-40B4-BE49-F238E27FC236}">
                  <a16:creationId xmlns:a16="http://schemas.microsoft.com/office/drawing/2014/main" id="{63AD05E3-9842-4CBB-A46A-59D354155606}"/>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1" name="Straight Connector 190">
              <a:extLst>
                <a:ext uri="{FF2B5EF4-FFF2-40B4-BE49-F238E27FC236}">
                  <a16:creationId xmlns:a16="http://schemas.microsoft.com/office/drawing/2014/main" id="{C6EE767E-47D9-42B0-8333-596DA589E780}"/>
                </a:ext>
              </a:extLst>
            </p:cNvPr>
            <p:cNvCxnSpPr>
              <a:cxnSpLocks/>
              <a:stCxn id="190" idx="3"/>
              <a:endCxn id="154"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BDD5FDA8-E86D-4328-978E-B577F68D00E6}"/>
                </a:ext>
              </a:extLst>
            </p:cNvPr>
            <p:cNvCxnSpPr>
              <a:cxnSpLocks/>
              <a:stCxn id="190" idx="2"/>
              <a:endCxn id="65"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F264F46-E2D4-4A35-88F3-E43528E60738}"/>
                </a:ext>
              </a:extLst>
            </p:cNvPr>
            <p:cNvCxnSpPr>
              <a:cxnSpLocks/>
              <a:stCxn id="183" idx="7"/>
              <a:endCxn id="67"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BEF86C4E-FD56-424C-91C5-659F17251E60}"/>
                </a:ext>
              </a:extLst>
            </p:cNvPr>
            <p:cNvCxnSpPr>
              <a:cxnSpLocks/>
              <a:endCxn id="183"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5" name="Chord 194">
              <a:extLst>
                <a:ext uri="{FF2B5EF4-FFF2-40B4-BE49-F238E27FC236}">
                  <a16:creationId xmlns:a16="http://schemas.microsoft.com/office/drawing/2014/main" id="{8E10AFBA-D486-47E0-892D-C0621A28346C}"/>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6" name="Straight Connector 195">
              <a:extLst>
                <a:ext uri="{FF2B5EF4-FFF2-40B4-BE49-F238E27FC236}">
                  <a16:creationId xmlns:a16="http://schemas.microsoft.com/office/drawing/2014/main" id="{AC5F7B71-AF61-44CB-B68A-1094F3A4CD64}"/>
                </a:ext>
              </a:extLst>
            </p:cNvPr>
            <p:cNvCxnSpPr>
              <a:cxnSpLocks/>
              <a:stCxn id="186"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E34C1EBA-2F51-4B30-AF42-24119CA1F182}"/>
                </a:ext>
              </a:extLst>
            </p:cNvPr>
            <p:cNvCxnSpPr>
              <a:cxnSpLocks/>
              <a:stCxn id="182" idx="6"/>
              <a:endCxn id="65"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FEDBD39C-56B8-4FD6-94F8-400C2195705E}"/>
                </a:ext>
              </a:extLst>
            </p:cNvPr>
            <p:cNvCxnSpPr>
              <a:cxnSpLocks/>
              <a:stCxn id="182" idx="5"/>
              <a:endCxn id="158"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4B66FE28-3335-400B-B888-92E14D0D41A1}"/>
                </a:ext>
              </a:extLst>
            </p:cNvPr>
            <p:cNvCxnSpPr>
              <a:cxnSpLocks/>
              <a:stCxn id="67" idx="0"/>
              <a:endCxn id="182"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D1044C19-BC73-4D4E-BC23-E27F89EA45E7}"/>
                </a:ext>
              </a:extLst>
            </p:cNvPr>
            <p:cNvCxnSpPr>
              <a:cxnSpLocks/>
              <a:stCxn id="187" idx="5"/>
              <a:endCxn id="159"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1329B421-98C7-4788-99D4-A097B0871925}"/>
                </a:ext>
              </a:extLst>
            </p:cNvPr>
            <p:cNvCxnSpPr>
              <a:cxnSpLocks/>
              <a:stCxn id="154" idx="7"/>
              <a:endCxn id="65"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AC69FF25-D33E-45F5-95E5-1491E9A7EBC8}"/>
                </a:ext>
              </a:extLst>
            </p:cNvPr>
            <p:cNvCxnSpPr>
              <a:cxnSpLocks/>
              <a:stCxn id="83" idx="7"/>
              <a:endCxn id="190"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88301224-6582-41AD-8392-1DF584355ADD}"/>
                </a:ext>
              </a:extLst>
            </p:cNvPr>
            <p:cNvCxnSpPr>
              <a:cxnSpLocks/>
              <a:stCxn id="157" idx="7"/>
              <a:endCxn id="72"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DCEC9C97-C8BE-4AC0-B3F5-9CAF7D949A57}"/>
                </a:ext>
              </a:extLst>
            </p:cNvPr>
            <p:cNvCxnSpPr>
              <a:cxnSpLocks/>
              <a:stCxn id="157" idx="6"/>
              <a:endCxn id="190"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6EADFCC7-1F53-480A-A801-15C2176BACDD}"/>
                </a:ext>
              </a:extLst>
            </p:cNvPr>
            <p:cNvCxnSpPr>
              <a:cxnSpLocks/>
              <a:stCxn id="73" idx="0"/>
              <a:endCxn id="157"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8EECDD7F-DF21-46C0-810A-BEB844A8388C}"/>
                </a:ext>
              </a:extLst>
            </p:cNvPr>
            <p:cNvCxnSpPr>
              <a:cxnSpLocks/>
              <a:stCxn id="213" idx="0"/>
              <a:endCxn id="212"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B713C0A0-A238-4D87-8DF7-5ECFD403B2A7}"/>
                </a:ext>
              </a:extLst>
            </p:cNvPr>
            <p:cNvCxnSpPr>
              <a:cxnSpLocks/>
              <a:stCxn id="81" idx="0"/>
              <a:endCxn id="212"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C179A7A2-26AC-4C11-B1B3-198E75B1EB92}"/>
                </a:ext>
              </a:extLst>
            </p:cNvPr>
            <p:cNvCxnSpPr>
              <a:cxnSpLocks/>
              <a:stCxn id="80" idx="0"/>
              <a:endCxn id="213"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A7616C2A-1A9E-46BF-A054-0512C5601704}"/>
                </a:ext>
              </a:extLst>
            </p:cNvPr>
            <p:cNvCxnSpPr>
              <a:cxnSpLocks/>
              <a:stCxn id="157" idx="1"/>
              <a:endCxn id="214"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3EE51F03-6AC4-422F-8679-7DCC39B76190}"/>
                </a:ext>
              </a:extLst>
            </p:cNvPr>
            <p:cNvCxnSpPr>
              <a:cxnSpLocks/>
              <a:stCxn id="73" idx="0"/>
              <a:endCxn id="214"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8400C77B-42C1-4E00-AC17-C8B5F447B1E1}"/>
                </a:ext>
              </a:extLst>
            </p:cNvPr>
            <p:cNvCxnSpPr>
              <a:cxnSpLocks/>
              <a:stCxn id="214" idx="7"/>
              <a:endCxn id="213"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12" name="Oval 211">
              <a:extLst>
                <a:ext uri="{FF2B5EF4-FFF2-40B4-BE49-F238E27FC236}">
                  <a16:creationId xmlns:a16="http://schemas.microsoft.com/office/drawing/2014/main" id="{D07EA2FE-D711-49D4-A597-571160AB16D4}"/>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3" name="Oval 212">
              <a:extLst>
                <a:ext uri="{FF2B5EF4-FFF2-40B4-BE49-F238E27FC236}">
                  <a16:creationId xmlns:a16="http://schemas.microsoft.com/office/drawing/2014/main" id="{EE63E045-C7F1-403D-8B61-608BEC3BFA98}"/>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4" name="Oval 213">
              <a:extLst>
                <a:ext uri="{FF2B5EF4-FFF2-40B4-BE49-F238E27FC236}">
                  <a16:creationId xmlns:a16="http://schemas.microsoft.com/office/drawing/2014/main" id="{33E72CB2-F8E7-49FD-871E-3D54E83CFEC5}"/>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15" name="Straight Connector 214">
              <a:extLst>
                <a:ext uri="{FF2B5EF4-FFF2-40B4-BE49-F238E27FC236}">
                  <a16:creationId xmlns:a16="http://schemas.microsoft.com/office/drawing/2014/main" id="{F989AFB3-B3FC-4155-9AD0-FE5F10BD1D10}"/>
                </a:ext>
              </a:extLst>
            </p:cNvPr>
            <p:cNvCxnSpPr>
              <a:cxnSpLocks/>
              <a:stCxn id="78" idx="0"/>
              <a:endCxn id="212"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4492924D-891B-4445-896C-8ADFE6448A3A}"/>
                </a:ext>
              </a:extLst>
            </p:cNvPr>
            <p:cNvCxnSpPr>
              <a:cxnSpLocks/>
              <a:endCxn id="78"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grpSp>
        <p:nvGrpSpPr>
          <p:cNvPr id="389" name="Group 388">
            <a:extLst>
              <a:ext uri="{FF2B5EF4-FFF2-40B4-BE49-F238E27FC236}">
                <a16:creationId xmlns:a16="http://schemas.microsoft.com/office/drawing/2014/main" id="{646DA1A7-7190-4BA9-A8FB-8B1D9D609C1A}"/>
              </a:ext>
            </a:extLst>
          </p:cNvPr>
          <p:cNvGrpSpPr/>
          <p:nvPr userDrawn="1"/>
        </p:nvGrpSpPr>
        <p:grpSpPr>
          <a:xfrm>
            <a:off x="-21583" y="-54617"/>
            <a:ext cx="1975767" cy="1230183"/>
            <a:chOff x="-28777" y="-72822"/>
            <a:chExt cx="2634356" cy="1640244"/>
          </a:xfrm>
        </p:grpSpPr>
        <p:cxnSp>
          <p:nvCxnSpPr>
            <p:cNvPr id="218" name="Straight Connector 217">
              <a:extLst>
                <a:ext uri="{FF2B5EF4-FFF2-40B4-BE49-F238E27FC236}">
                  <a16:creationId xmlns:a16="http://schemas.microsoft.com/office/drawing/2014/main" id="{394A5143-CBA1-4121-99EA-B6A6C717E29B}"/>
                </a:ext>
              </a:extLst>
            </p:cNvPr>
            <p:cNvCxnSpPr>
              <a:cxnSpLocks/>
              <a:stCxn id="280" idx="7"/>
              <a:endCxn id="278" idx="2"/>
            </p:cNvCxnSpPr>
            <p:nvPr userDrawn="1"/>
          </p:nvCxnSpPr>
          <p:spPr>
            <a:xfrm rot="9888766" flipV="1">
              <a:off x="1208367" y="574276"/>
              <a:ext cx="600723" cy="5914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F453E714-239D-4732-86F6-2455DA51FD07}"/>
                </a:ext>
              </a:extLst>
            </p:cNvPr>
            <p:cNvCxnSpPr>
              <a:cxnSpLocks/>
              <a:stCxn id="278" idx="4"/>
              <a:endCxn id="300" idx="1"/>
            </p:cNvCxnSpPr>
            <p:nvPr userDrawn="1"/>
          </p:nvCxnSpPr>
          <p:spPr>
            <a:xfrm rot="9888766">
              <a:off x="993831" y="798494"/>
              <a:ext cx="190127" cy="4560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CB3942B7-63E3-4815-9F38-E61C1F1437B5}"/>
                </a:ext>
              </a:extLst>
            </p:cNvPr>
            <p:cNvCxnSpPr>
              <a:cxnSpLocks/>
              <a:stCxn id="283" idx="2"/>
              <a:endCxn id="298" idx="6"/>
            </p:cNvCxnSpPr>
            <p:nvPr userDrawn="1"/>
          </p:nvCxnSpPr>
          <p:spPr>
            <a:xfrm>
              <a:off x="356983" y="366234"/>
              <a:ext cx="472728" cy="1973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5D6F6516-F567-449F-9A97-CD46F0D62E1A}"/>
                </a:ext>
              </a:extLst>
            </p:cNvPr>
            <p:cNvCxnSpPr>
              <a:cxnSpLocks/>
              <a:stCxn id="300" idx="5"/>
              <a:endCxn id="283" idx="1"/>
            </p:cNvCxnSpPr>
            <p:nvPr userDrawn="1"/>
          </p:nvCxnSpPr>
          <p:spPr>
            <a:xfrm flipH="1" flipV="1">
              <a:off x="352822" y="398664"/>
              <a:ext cx="537699" cy="40582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7585D01B-FBC6-4E56-A48D-9C4E017FC7AE}"/>
                </a:ext>
              </a:extLst>
            </p:cNvPr>
            <p:cNvCxnSpPr>
              <a:cxnSpLocks/>
              <a:stCxn id="278" idx="5"/>
              <a:endCxn id="299" idx="1"/>
            </p:cNvCxnSpPr>
            <p:nvPr userDrawn="1"/>
          </p:nvCxnSpPr>
          <p:spPr>
            <a:xfrm rot="9888766">
              <a:off x="625773" y="865810"/>
              <a:ext cx="545961" cy="4608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6787714C-4224-417A-AA99-E21095F46BF7}"/>
                </a:ext>
              </a:extLst>
            </p:cNvPr>
            <p:cNvCxnSpPr>
              <a:cxnSpLocks/>
              <a:stCxn id="283" idx="0"/>
              <a:endCxn id="299" idx="4"/>
            </p:cNvCxnSpPr>
            <p:nvPr userDrawn="1"/>
          </p:nvCxnSpPr>
          <p:spPr>
            <a:xfrm>
              <a:off x="326946" y="418653"/>
              <a:ext cx="217472" cy="48720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F154B2B4-5347-4035-B42B-19D8005783D9}"/>
                </a:ext>
              </a:extLst>
            </p:cNvPr>
            <p:cNvCxnSpPr>
              <a:cxnSpLocks/>
              <a:stCxn id="300" idx="3"/>
              <a:endCxn id="298" idx="0"/>
            </p:cNvCxnSpPr>
            <p:nvPr userDrawn="1"/>
          </p:nvCxnSpPr>
          <p:spPr>
            <a:xfrm rot="9888766" flipH="1">
              <a:off x="900057" y="589344"/>
              <a:ext cx="6741" cy="2078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3923734C-7685-48BB-9F00-0E8FBC1CBE3B}"/>
                </a:ext>
              </a:extLst>
            </p:cNvPr>
            <p:cNvCxnSpPr>
              <a:cxnSpLocks/>
              <a:stCxn id="278" idx="6"/>
              <a:endCxn id="287" idx="2"/>
            </p:cNvCxnSpPr>
            <p:nvPr userDrawn="1"/>
          </p:nvCxnSpPr>
          <p:spPr>
            <a:xfrm flipH="1" flipV="1">
              <a:off x="694963" y="1213621"/>
              <a:ext cx="532965" cy="639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F22676-2528-409D-9F4A-DE964A8332A9}"/>
                </a:ext>
              </a:extLst>
            </p:cNvPr>
            <p:cNvCxnSpPr>
              <a:cxnSpLocks/>
              <a:stCxn id="283" idx="7"/>
              <a:endCxn id="285" idx="3"/>
            </p:cNvCxnSpPr>
            <p:nvPr userDrawn="1"/>
          </p:nvCxnSpPr>
          <p:spPr>
            <a:xfrm flipH="1">
              <a:off x="199571" y="414492"/>
              <a:ext cx="94946" cy="7143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30032AED-995E-4E1E-A061-A59C21934E43}"/>
                </a:ext>
              </a:extLst>
            </p:cNvPr>
            <p:cNvCxnSpPr>
              <a:cxnSpLocks/>
              <a:stCxn id="300" idx="6"/>
              <a:endCxn id="299" idx="2"/>
            </p:cNvCxnSpPr>
            <p:nvPr userDrawn="1"/>
          </p:nvCxnSpPr>
          <p:spPr>
            <a:xfrm rot="9888766" flipV="1">
              <a:off x="569919" y="867396"/>
              <a:ext cx="325630" cy="150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C4237091-745C-45D6-B633-F5946211842D}"/>
                </a:ext>
              </a:extLst>
            </p:cNvPr>
            <p:cNvCxnSpPr>
              <a:cxnSpLocks/>
              <a:stCxn id="282" idx="0"/>
              <a:endCxn id="298" idx="4"/>
            </p:cNvCxnSpPr>
            <p:nvPr userDrawn="1"/>
          </p:nvCxnSpPr>
          <p:spPr>
            <a:xfrm>
              <a:off x="809265" y="86803"/>
              <a:ext cx="48947" cy="42704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35F946B6-EE6E-4F2C-9ECA-B67161D2BB9B}"/>
                </a:ext>
              </a:extLst>
            </p:cNvPr>
            <p:cNvCxnSpPr>
              <a:cxnSpLocks/>
              <a:stCxn id="299" idx="6"/>
              <a:endCxn id="285" idx="2"/>
            </p:cNvCxnSpPr>
            <p:nvPr userDrawn="1"/>
          </p:nvCxnSpPr>
          <p:spPr>
            <a:xfrm rot="9888766" flipV="1">
              <a:off x="195812" y="982956"/>
              <a:ext cx="352331" cy="1265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E3C68231-6833-4A71-8D70-2FDA785E75BD}"/>
                </a:ext>
              </a:extLst>
            </p:cNvPr>
            <p:cNvCxnSpPr>
              <a:cxnSpLocks/>
              <a:stCxn id="284" idx="0"/>
              <a:endCxn id="285" idx="4"/>
            </p:cNvCxnSpPr>
            <p:nvPr userDrawn="1"/>
          </p:nvCxnSpPr>
          <p:spPr>
            <a:xfrm>
              <a:off x="19075" y="733170"/>
              <a:ext cx="149723" cy="3917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D9CD7D0-0695-45E6-A5B2-E61BCA117D51}"/>
                </a:ext>
              </a:extLst>
            </p:cNvPr>
            <p:cNvCxnSpPr>
              <a:cxnSpLocks/>
              <a:stCxn id="287" idx="1"/>
              <a:endCxn id="285" idx="5"/>
            </p:cNvCxnSpPr>
            <p:nvPr userDrawn="1"/>
          </p:nvCxnSpPr>
          <p:spPr>
            <a:xfrm flipH="1" flipV="1">
              <a:off x="144246" y="1143887"/>
              <a:ext cx="548085" cy="902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2C75D059-62E1-441B-AA8C-810C3F290BB0}"/>
                </a:ext>
              </a:extLst>
            </p:cNvPr>
            <p:cNvCxnSpPr>
              <a:cxnSpLocks/>
              <a:stCxn id="287" idx="7"/>
              <a:endCxn id="286" idx="3"/>
            </p:cNvCxnSpPr>
            <p:nvPr userDrawn="1"/>
          </p:nvCxnSpPr>
          <p:spPr>
            <a:xfrm flipH="1">
              <a:off x="408479" y="1244149"/>
              <a:ext cx="246968" cy="2475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375847E8-F74B-4C15-A19B-2E1883A8786C}"/>
                </a:ext>
              </a:extLst>
            </p:cNvPr>
            <p:cNvCxnSpPr>
              <a:cxnSpLocks/>
              <a:stCxn id="286" idx="5"/>
              <a:endCxn id="285" idx="1"/>
            </p:cNvCxnSpPr>
            <p:nvPr userDrawn="1"/>
          </p:nvCxnSpPr>
          <p:spPr>
            <a:xfrm flipH="1" flipV="1">
              <a:off x="214589" y="1184194"/>
              <a:ext cx="138565" cy="3225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1221C30D-171B-4371-B698-14C5B603E0BA}"/>
                </a:ext>
              </a:extLst>
            </p:cNvPr>
            <p:cNvCxnSpPr>
              <a:cxnSpLocks/>
              <a:stCxn id="286" idx="6"/>
            </p:cNvCxnSpPr>
            <p:nvPr userDrawn="1"/>
          </p:nvCxnSpPr>
          <p:spPr>
            <a:xfrm flipH="1" flipV="1">
              <a:off x="-21567" y="1483634"/>
              <a:ext cx="370772" cy="538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65C46142-6B2F-4CA6-81BF-4CF154E4B796}"/>
                </a:ext>
              </a:extLst>
            </p:cNvPr>
            <p:cNvCxnSpPr>
              <a:cxnSpLocks/>
              <a:stCxn id="279" idx="0"/>
              <a:endCxn id="278" idx="3"/>
            </p:cNvCxnSpPr>
            <p:nvPr userDrawn="1"/>
          </p:nvCxnSpPr>
          <p:spPr>
            <a:xfrm rot="9888766" flipV="1">
              <a:off x="1186271" y="581266"/>
              <a:ext cx="157054" cy="6253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CA91E332-097F-4A3F-92A9-B008B6704173}"/>
                </a:ext>
              </a:extLst>
            </p:cNvPr>
            <p:cNvCxnSpPr>
              <a:cxnSpLocks/>
              <a:stCxn id="298" idx="2"/>
              <a:endCxn id="279" idx="6"/>
            </p:cNvCxnSpPr>
            <p:nvPr userDrawn="1"/>
          </p:nvCxnSpPr>
          <p:spPr>
            <a:xfrm rot="9888766" flipH="1" flipV="1">
              <a:off x="913060" y="503264"/>
              <a:ext cx="288080" cy="774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47D6126-2DE2-4400-B610-DB321D279158}"/>
                </a:ext>
              </a:extLst>
            </p:cNvPr>
            <p:cNvCxnSpPr>
              <a:cxnSpLocks/>
              <a:stCxn id="282" idx="1"/>
              <a:endCxn id="279" idx="5"/>
            </p:cNvCxnSpPr>
            <p:nvPr userDrawn="1"/>
          </p:nvCxnSpPr>
          <p:spPr>
            <a:xfrm>
              <a:off x="833817" y="67836"/>
              <a:ext cx="376592" cy="4413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C9592472-BB1F-4C9A-8536-E5BB23B65E41}"/>
                </a:ext>
              </a:extLst>
            </p:cNvPr>
            <p:cNvCxnSpPr>
              <a:cxnSpLocks/>
              <a:stCxn id="281" idx="7"/>
              <a:endCxn id="279" idx="3"/>
            </p:cNvCxnSpPr>
            <p:nvPr userDrawn="1"/>
          </p:nvCxnSpPr>
          <p:spPr>
            <a:xfrm flipH="1">
              <a:off x="1268714" y="-22350"/>
              <a:ext cx="275423" cy="5156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04BA2BB1-C93B-460F-BE41-2B0712A935F3}"/>
                </a:ext>
              </a:extLst>
            </p:cNvPr>
            <p:cNvCxnSpPr>
              <a:cxnSpLocks/>
              <a:stCxn id="280" idx="6"/>
              <a:endCxn id="279" idx="2"/>
            </p:cNvCxnSpPr>
            <p:nvPr userDrawn="1"/>
          </p:nvCxnSpPr>
          <p:spPr>
            <a:xfrm rot="9888766">
              <a:off x="1290967" y="464377"/>
              <a:ext cx="408926" cy="71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54D5749A-ECD2-4129-AFF1-9EE593DEEA28}"/>
                </a:ext>
              </a:extLst>
            </p:cNvPr>
            <p:cNvCxnSpPr>
              <a:cxnSpLocks/>
              <a:stCxn id="303" idx="7"/>
              <a:endCxn id="280" idx="3"/>
            </p:cNvCxnSpPr>
            <p:nvPr userDrawn="1"/>
          </p:nvCxnSpPr>
          <p:spPr>
            <a:xfrm flipH="1">
              <a:off x="1761433" y="90002"/>
              <a:ext cx="398513" cy="3455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E4C6BB8F-257A-42C3-8B2D-13F066E42367}"/>
                </a:ext>
              </a:extLst>
            </p:cNvPr>
            <p:cNvCxnSpPr>
              <a:cxnSpLocks/>
              <a:stCxn id="303" idx="6"/>
              <a:endCxn id="281" idx="2"/>
            </p:cNvCxnSpPr>
            <p:nvPr userDrawn="1"/>
          </p:nvCxnSpPr>
          <p:spPr>
            <a:xfrm flipH="1" flipV="1">
              <a:off x="1583653" y="-52878"/>
              <a:ext cx="563649" cy="1265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FBBFDC4B-E2FD-4844-9829-EBA3AE3EC2B9}"/>
                </a:ext>
              </a:extLst>
            </p:cNvPr>
            <p:cNvCxnSpPr>
              <a:cxnSpLocks/>
              <a:stCxn id="303" idx="4"/>
            </p:cNvCxnSpPr>
            <p:nvPr userDrawn="1"/>
          </p:nvCxnSpPr>
          <p:spPr>
            <a:xfrm flipH="1" flipV="1">
              <a:off x="2122026" y="-9110"/>
              <a:ext cx="44276" cy="495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7DC0385F-D2FD-4678-BEF8-3A03E4C6EBE6}"/>
                </a:ext>
              </a:extLst>
            </p:cNvPr>
            <p:cNvCxnSpPr>
              <a:cxnSpLocks/>
              <a:stCxn id="281" idx="6"/>
              <a:endCxn id="282" idx="2"/>
            </p:cNvCxnSpPr>
            <p:nvPr userDrawn="1"/>
          </p:nvCxnSpPr>
          <p:spPr>
            <a:xfrm flipH="1">
              <a:off x="837766" y="-38718"/>
              <a:ext cx="693727" cy="757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86C3D5-40F9-4F0B-A768-22A2B81FDEC8}"/>
                </a:ext>
              </a:extLst>
            </p:cNvPr>
            <p:cNvCxnSpPr>
              <a:cxnSpLocks/>
              <a:stCxn id="282" idx="6"/>
              <a:endCxn id="283" idx="3"/>
            </p:cNvCxnSpPr>
            <p:nvPr userDrawn="1"/>
          </p:nvCxnSpPr>
          <p:spPr>
            <a:xfrm flipH="1">
              <a:off x="336994" y="58302"/>
              <a:ext cx="422531" cy="282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D30D4FBD-D105-42FC-BE6A-07DF2BFA642A}"/>
                </a:ext>
              </a:extLst>
            </p:cNvPr>
            <p:cNvCxnSpPr>
              <a:cxnSpLocks/>
              <a:stCxn id="284" idx="2"/>
              <a:endCxn id="283" idx="6"/>
            </p:cNvCxnSpPr>
            <p:nvPr userDrawn="1"/>
          </p:nvCxnSpPr>
          <p:spPr>
            <a:xfrm flipV="1">
              <a:off x="38075" y="388616"/>
              <a:ext cx="236453" cy="3113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08314A49-292C-43CA-8DA3-4383C9B7580F}"/>
                </a:ext>
              </a:extLst>
            </p:cNvPr>
            <p:cNvCxnSpPr>
              <a:cxnSpLocks/>
              <a:endCxn id="283" idx="5"/>
            </p:cNvCxnSpPr>
            <p:nvPr userDrawn="1"/>
          </p:nvCxnSpPr>
          <p:spPr>
            <a:xfrm>
              <a:off x="-6090" y="281927"/>
              <a:ext cx="284779" cy="742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7E2458C0-183C-442C-9C75-9B7C2F950B05}"/>
                </a:ext>
              </a:extLst>
            </p:cNvPr>
            <p:cNvCxnSpPr>
              <a:cxnSpLocks/>
              <a:endCxn id="283" idx="3"/>
            </p:cNvCxnSpPr>
            <p:nvPr userDrawn="1"/>
          </p:nvCxnSpPr>
          <p:spPr>
            <a:xfrm flipH="1">
              <a:off x="336994" y="-23344"/>
              <a:ext cx="68920" cy="3637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C457C0DE-7369-4939-AE61-35C8EC8AD536}"/>
                </a:ext>
              </a:extLst>
            </p:cNvPr>
            <p:cNvCxnSpPr>
              <a:cxnSpLocks/>
              <a:stCxn id="287" idx="4"/>
              <a:endCxn id="299" idx="0"/>
            </p:cNvCxnSpPr>
            <p:nvPr userDrawn="1"/>
          </p:nvCxnSpPr>
          <p:spPr>
            <a:xfrm flipH="1" flipV="1">
              <a:off x="558578" y="958015"/>
              <a:ext cx="103225" cy="23660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680A36FD-6073-41BD-8BD9-7DECEA858447}"/>
                </a:ext>
              </a:extLst>
            </p:cNvPr>
            <p:cNvCxnSpPr>
              <a:cxnSpLocks/>
              <a:endCxn id="285" idx="6"/>
            </p:cNvCxnSpPr>
            <p:nvPr userDrawn="1"/>
          </p:nvCxnSpPr>
          <p:spPr>
            <a:xfrm>
              <a:off x="-16940" y="1146159"/>
              <a:ext cx="157237" cy="285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BC654C56-3254-4D40-B16A-13CEF6C10B21}"/>
                </a:ext>
              </a:extLst>
            </p:cNvPr>
            <p:cNvCxnSpPr>
              <a:cxnSpLocks/>
              <a:stCxn id="285" idx="7"/>
            </p:cNvCxnSpPr>
            <p:nvPr userDrawn="1"/>
          </p:nvCxnSpPr>
          <p:spPr>
            <a:xfrm flipH="1">
              <a:off x="-28777" y="1199212"/>
              <a:ext cx="188041" cy="212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8" name="Oval 277">
              <a:extLst>
                <a:ext uri="{FF2B5EF4-FFF2-40B4-BE49-F238E27FC236}">
                  <a16:creationId xmlns:a16="http://schemas.microsoft.com/office/drawing/2014/main" id="{A9B35DA0-3C6A-4F32-BF5A-8CCF63CDEB94}"/>
                </a:ext>
              </a:extLst>
            </p:cNvPr>
            <p:cNvSpPr/>
            <p:nvPr userDrawn="1"/>
          </p:nvSpPr>
          <p:spPr>
            <a:xfrm rot="8852236">
              <a:off x="1221594" y="1215323"/>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9" name="Oval 278">
              <a:extLst>
                <a:ext uri="{FF2B5EF4-FFF2-40B4-BE49-F238E27FC236}">
                  <a16:creationId xmlns:a16="http://schemas.microsoft.com/office/drawing/2014/main" id="{02340CA7-0628-47E8-9E85-4E04EE0B260A}"/>
                </a:ext>
              </a:extLst>
            </p:cNvPr>
            <p:cNvSpPr/>
            <p:nvPr userDrawn="1"/>
          </p:nvSpPr>
          <p:spPr>
            <a:xfrm rot="9888766">
              <a:off x="1204756" y="487667"/>
              <a:ext cx="85439" cy="8543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0" name="Oval 279">
              <a:extLst>
                <a:ext uri="{FF2B5EF4-FFF2-40B4-BE49-F238E27FC236}">
                  <a16:creationId xmlns:a16="http://schemas.microsoft.com/office/drawing/2014/main" id="{62209704-3AD7-43C9-B59C-9E551D89EC06}"/>
                </a:ext>
              </a:extLst>
            </p:cNvPr>
            <p:cNvSpPr/>
            <p:nvPr userDrawn="1"/>
          </p:nvSpPr>
          <p:spPr>
            <a:xfrm rot="9888766">
              <a:off x="1700743" y="430210"/>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1" name="Oval 280">
              <a:extLst>
                <a:ext uri="{FF2B5EF4-FFF2-40B4-BE49-F238E27FC236}">
                  <a16:creationId xmlns:a16="http://schemas.microsoft.com/office/drawing/2014/main" id="{77EE959B-90F5-419A-8805-02FF8AB0F221}"/>
                </a:ext>
              </a:extLst>
            </p:cNvPr>
            <p:cNvSpPr>
              <a:spLocks noChangeAspect="1"/>
            </p:cNvSpPr>
            <p:nvPr userDrawn="1"/>
          </p:nvSpPr>
          <p:spPr>
            <a:xfrm rot="9888766">
              <a:off x="1530549" y="-72822"/>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2" name="Oval 281">
              <a:extLst>
                <a:ext uri="{FF2B5EF4-FFF2-40B4-BE49-F238E27FC236}">
                  <a16:creationId xmlns:a16="http://schemas.microsoft.com/office/drawing/2014/main" id="{7424944D-B01E-453B-A636-EB7220C0F04D}"/>
                </a:ext>
              </a:extLst>
            </p:cNvPr>
            <p:cNvSpPr>
              <a:spLocks noChangeAspect="1"/>
            </p:cNvSpPr>
            <p:nvPr userDrawn="1"/>
          </p:nvSpPr>
          <p:spPr>
            <a:xfrm rot="9888766">
              <a:off x="758109" y="7146"/>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3" name="Oval 282">
              <a:extLst>
                <a:ext uri="{FF2B5EF4-FFF2-40B4-BE49-F238E27FC236}">
                  <a16:creationId xmlns:a16="http://schemas.microsoft.com/office/drawing/2014/main" id="{5B70598B-2AD1-43CC-879E-434D630DD09A}"/>
                </a:ext>
              </a:extLst>
            </p:cNvPr>
            <p:cNvSpPr/>
            <p:nvPr userDrawn="1"/>
          </p:nvSpPr>
          <p:spPr>
            <a:xfrm rot="9888766">
              <a:off x="273036" y="334706"/>
              <a:ext cx="85439" cy="8543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4" name="Oval 283">
              <a:extLst>
                <a:ext uri="{FF2B5EF4-FFF2-40B4-BE49-F238E27FC236}">
                  <a16:creationId xmlns:a16="http://schemas.microsoft.com/office/drawing/2014/main" id="{4777D0F8-2F6F-4212-8F64-0D043E36EF88}"/>
                </a:ext>
              </a:extLst>
            </p:cNvPr>
            <p:cNvSpPr>
              <a:spLocks noChangeAspect="1"/>
            </p:cNvSpPr>
            <p:nvPr userDrawn="1"/>
          </p:nvSpPr>
          <p:spPr>
            <a:xfrm rot="9888766">
              <a:off x="-15029" y="680066"/>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5" name="Oval 284">
              <a:extLst>
                <a:ext uri="{FF2B5EF4-FFF2-40B4-BE49-F238E27FC236}">
                  <a16:creationId xmlns:a16="http://schemas.microsoft.com/office/drawing/2014/main" id="{7B27A0DD-9073-4D73-A27F-D2CD8DDA10BE}"/>
                </a:ext>
              </a:extLst>
            </p:cNvPr>
            <p:cNvSpPr/>
            <p:nvPr userDrawn="1"/>
          </p:nvSpPr>
          <p:spPr>
            <a:xfrm rot="9888766">
              <a:off x="138881" y="1123504"/>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6" name="Oval 285">
              <a:extLst>
                <a:ext uri="{FF2B5EF4-FFF2-40B4-BE49-F238E27FC236}">
                  <a16:creationId xmlns:a16="http://schemas.microsoft.com/office/drawing/2014/main" id="{B5DE3168-EF86-468B-BF0B-61FE1065885F}"/>
                </a:ext>
              </a:extLst>
            </p:cNvPr>
            <p:cNvSpPr/>
            <p:nvPr userDrawn="1"/>
          </p:nvSpPr>
          <p:spPr>
            <a:xfrm rot="9888766">
              <a:off x="347789" y="1486349"/>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7" name="Oval 286">
              <a:extLst>
                <a:ext uri="{FF2B5EF4-FFF2-40B4-BE49-F238E27FC236}">
                  <a16:creationId xmlns:a16="http://schemas.microsoft.com/office/drawing/2014/main" id="{F6D007E5-4230-4DB0-86CD-632369C9D1ED}"/>
                </a:ext>
              </a:extLst>
            </p:cNvPr>
            <p:cNvSpPr>
              <a:spLocks noChangeAspect="1"/>
            </p:cNvSpPr>
            <p:nvPr userDrawn="1"/>
          </p:nvSpPr>
          <p:spPr>
            <a:xfrm rot="9888766">
              <a:off x="641859" y="1193677"/>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8" name="Oval 297">
              <a:extLst>
                <a:ext uri="{FF2B5EF4-FFF2-40B4-BE49-F238E27FC236}">
                  <a16:creationId xmlns:a16="http://schemas.microsoft.com/office/drawing/2014/main" id="{9E756F48-69B3-4E9D-8030-3B8592DC9A36}"/>
                </a:ext>
              </a:extLst>
            </p:cNvPr>
            <p:cNvSpPr>
              <a:spLocks noChangeAspect="1"/>
            </p:cNvSpPr>
            <p:nvPr userDrawn="1"/>
          </p:nvSpPr>
          <p:spPr>
            <a:xfrm rot="9888766">
              <a:off x="828295" y="512434"/>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9" name="Oval 298">
              <a:extLst>
                <a:ext uri="{FF2B5EF4-FFF2-40B4-BE49-F238E27FC236}">
                  <a16:creationId xmlns:a16="http://schemas.microsoft.com/office/drawing/2014/main" id="{B53E0485-2F49-4228-A368-27CB0AFCFBB1}"/>
                </a:ext>
              </a:extLst>
            </p:cNvPr>
            <p:cNvSpPr>
              <a:spLocks noChangeAspect="1"/>
            </p:cNvSpPr>
            <p:nvPr userDrawn="1"/>
          </p:nvSpPr>
          <p:spPr>
            <a:xfrm rot="9888766">
              <a:off x="524474" y="904911"/>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00" name="Oval 299">
              <a:extLst>
                <a:ext uri="{FF2B5EF4-FFF2-40B4-BE49-F238E27FC236}">
                  <a16:creationId xmlns:a16="http://schemas.microsoft.com/office/drawing/2014/main" id="{48A37485-33E0-441A-A05E-8DE973D02B77}"/>
                </a:ext>
              </a:extLst>
            </p:cNvPr>
            <p:cNvSpPr>
              <a:spLocks noChangeAspect="1"/>
            </p:cNvSpPr>
            <p:nvPr userDrawn="1"/>
          </p:nvSpPr>
          <p:spPr>
            <a:xfrm rot="9888766">
              <a:off x="886945" y="790902"/>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01" name="Straight Connector 300">
              <a:extLst>
                <a:ext uri="{FF2B5EF4-FFF2-40B4-BE49-F238E27FC236}">
                  <a16:creationId xmlns:a16="http://schemas.microsoft.com/office/drawing/2014/main" id="{7F45383A-FE62-42FC-A7E4-523EDE4EF502}"/>
                </a:ext>
              </a:extLst>
            </p:cNvPr>
            <p:cNvCxnSpPr>
              <a:cxnSpLocks/>
              <a:stCxn id="300" idx="2"/>
              <a:endCxn id="279" idx="7"/>
            </p:cNvCxnSpPr>
            <p:nvPr userDrawn="1"/>
          </p:nvCxnSpPr>
          <p:spPr>
            <a:xfrm rot="9888766" flipH="1">
              <a:off x="913165" y="609190"/>
              <a:ext cx="339955" cy="1599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06C4E934-D177-426F-9379-39ACCBB8CBB4}"/>
                </a:ext>
              </a:extLst>
            </p:cNvPr>
            <p:cNvCxnSpPr>
              <a:cxnSpLocks/>
              <a:stCxn id="280" idx="4"/>
              <a:endCxn id="281" idx="1"/>
            </p:cNvCxnSpPr>
            <p:nvPr userDrawn="1"/>
          </p:nvCxnSpPr>
          <p:spPr>
            <a:xfrm flipH="1" flipV="1">
              <a:off x="1581021" y="-32362"/>
              <a:ext cx="149639" cy="4639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3" name="Oval 302">
              <a:extLst>
                <a:ext uri="{FF2B5EF4-FFF2-40B4-BE49-F238E27FC236}">
                  <a16:creationId xmlns:a16="http://schemas.microsoft.com/office/drawing/2014/main" id="{0B59674A-1D7D-472A-A3E7-E932B263744F}"/>
                </a:ext>
              </a:extLst>
            </p:cNvPr>
            <p:cNvSpPr>
              <a:spLocks noChangeAspect="1"/>
            </p:cNvSpPr>
            <p:nvPr userDrawn="1"/>
          </p:nvSpPr>
          <p:spPr>
            <a:xfrm rot="9888766">
              <a:off x="2146358" y="39530"/>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04" name="Straight Connector 303">
              <a:extLst>
                <a:ext uri="{FF2B5EF4-FFF2-40B4-BE49-F238E27FC236}">
                  <a16:creationId xmlns:a16="http://schemas.microsoft.com/office/drawing/2014/main" id="{EECA8F92-7836-41ED-9EC8-C7F25074E607}"/>
                </a:ext>
              </a:extLst>
            </p:cNvPr>
            <p:cNvCxnSpPr>
              <a:cxnSpLocks/>
              <a:stCxn id="303" idx="3"/>
            </p:cNvCxnSpPr>
            <p:nvPr userDrawn="1"/>
          </p:nvCxnSpPr>
          <p:spPr>
            <a:xfrm rot="9888766" flipH="1">
              <a:off x="2174347" y="-50442"/>
              <a:ext cx="62078" cy="869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4E5A6100-2B9B-4030-AECE-BDC3233622B9}"/>
                </a:ext>
              </a:extLst>
            </p:cNvPr>
            <p:cNvCxnSpPr>
              <a:cxnSpLocks/>
              <a:stCxn id="303" idx="1"/>
              <a:endCxn id="313" idx="2"/>
            </p:cNvCxnSpPr>
            <p:nvPr userDrawn="1"/>
          </p:nvCxnSpPr>
          <p:spPr>
            <a:xfrm>
              <a:off x="2196830" y="79990"/>
              <a:ext cx="166170" cy="1978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0B09899D-19E1-4B75-AAE8-EA659B416F92}"/>
                </a:ext>
              </a:extLst>
            </p:cNvPr>
            <p:cNvCxnSpPr>
              <a:cxnSpLocks/>
              <a:stCxn id="313" idx="3"/>
              <a:endCxn id="280" idx="2"/>
            </p:cNvCxnSpPr>
            <p:nvPr userDrawn="1"/>
          </p:nvCxnSpPr>
          <p:spPr>
            <a:xfrm flipH="1">
              <a:off x="1780400" y="299945"/>
              <a:ext cx="577138" cy="1601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46DEFC7A-DEA4-460F-938A-90926E79A0D0}"/>
                </a:ext>
              </a:extLst>
            </p:cNvPr>
            <p:cNvCxnSpPr>
              <a:cxnSpLocks/>
              <a:stCxn id="278" idx="7"/>
              <a:endCxn id="286" idx="2"/>
            </p:cNvCxnSpPr>
            <p:nvPr userDrawn="1"/>
          </p:nvCxnSpPr>
          <p:spPr>
            <a:xfrm flipH="1">
              <a:off x="427446" y="1295429"/>
              <a:ext cx="825885" cy="2208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75DD3E74-1AE9-43B6-93FA-911F61031228}"/>
                </a:ext>
              </a:extLst>
            </p:cNvPr>
            <p:cNvCxnSpPr>
              <a:cxnSpLocks/>
              <a:stCxn id="280" idx="1"/>
              <a:endCxn id="310" idx="4"/>
            </p:cNvCxnSpPr>
            <p:nvPr/>
          </p:nvCxnSpPr>
          <p:spPr>
            <a:xfrm>
              <a:off x="1776451" y="490900"/>
              <a:ext cx="440756" cy="28194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0" name="Oval 309">
              <a:extLst>
                <a:ext uri="{FF2B5EF4-FFF2-40B4-BE49-F238E27FC236}">
                  <a16:creationId xmlns:a16="http://schemas.microsoft.com/office/drawing/2014/main" id="{15AC871D-02EF-41C3-941D-14A914C07B96}"/>
                </a:ext>
              </a:extLst>
            </p:cNvPr>
            <p:cNvSpPr/>
            <p:nvPr/>
          </p:nvSpPr>
          <p:spPr>
            <a:xfrm rot="8852236">
              <a:off x="2203401" y="768190"/>
              <a:ext cx="59607" cy="596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11" name="Straight Connector 310">
              <a:extLst>
                <a:ext uri="{FF2B5EF4-FFF2-40B4-BE49-F238E27FC236}">
                  <a16:creationId xmlns:a16="http://schemas.microsoft.com/office/drawing/2014/main" id="{E129402E-4D4E-4C33-A05E-B6ED4F94DA77}"/>
                </a:ext>
              </a:extLst>
            </p:cNvPr>
            <p:cNvCxnSpPr>
              <a:cxnSpLocks/>
              <a:stCxn id="310" idx="6"/>
              <a:endCxn id="278" idx="1"/>
            </p:cNvCxnSpPr>
            <p:nvPr/>
          </p:nvCxnSpPr>
          <p:spPr>
            <a:xfrm flipH="1">
              <a:off x="1301700" y="813990"/>
              <a:ext cx="906358" cy="4506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7A725384-1A9A-4B26-9335-695B957379B3}"/>
                </a:ext>
              </a:extLst>
            </p:cNvPr>
            <p:cNvCxnSpPr>
              <a:cxnSpLocks/>
              <a:stCxn id="313" idx="4"/>
              <a:endCxn id="310" idx="2"/>
            </p:cNvCxnSpPr>
            <p:nvPr/>
          </p:nvCxnSpPr>
          <p:spPr>
            <a:xfrm flipH="1">
              <a:off x="2258351" y="319468"/>
              <a:ext cx="110986" cy="4625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3" name="Oval 312">
              <a:extLst>
                <a:ext uri="{FF2B5EF4-FFF2-40B4-BE49-F238E27FC236}">
                  <a16:creationId xmlns:a16="http://schemas.microsoft.com/office/drawing/2014/main" id="{193B28E6-9F4D-4A39-A913-FE44B27B31B4}"/>
                </a:ext>
              </a:extLst>
            </p:cNvPr>
            <p:cNvSpPr/>
            <p:nvPr userDrawn="1"/>
          </p:nvSpPr>
          <p:spPr>
            <a:xfrm rot="2181221">
              <a:off x="2357200" y="265661"/>
              <a:ext cx="59607" cy="596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31" name="Straight Connector 330">
              <a:extLst>
                <a:ext uri="{FF2B5EF4-FFF2-40B4-BE49-F238E27FC236}">
                  <a16:creationId xmlns:a16="http://schemas.microsoft.com/office/drawing/2014/main" id="{DDD392E6-BA48-48D3-A378-812B1CF42DF3}"/>
                </a:ext>
              </a:extLst>
            </p:cNvPr>
            <p:cNvCxnSpPr>
              <a:cxnSpLocks/>
              <a:endCxn id="283" idx="4"/>
            </p:cNvCxnSpPr>
            <p:nvPr userDrawn="1"/>
          </p:nvCxnSpPr>
          <p:spPr>
            <a:xfrm>
              <a:off x="61339" y="-8698"/>
              <a:ext cx="243225" cy="3448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6" name="Oval 345">
              <a:extLst>
                <a:ext uri="{FF2B5EF4-FFF2-40B4-BE49-F238E27FC236}">
                  <a16:creationId xmlns:a16="http://schemas.microsoft.com/office/drawing/2014/main" id="{5A3548C6-2D44-49B8-831D-2A956FD743C3}"/>
                </a:ext>
              </a:extLst>
            </p:cNvPr>
            <p:cNvSpPr/>
            <p:nvPr userDrawn="1"/>
          </p:nvSpPr>
          <p:spPr>
            <a:xfrm rot="8852236">
              <a:off x="2545972" y="-969"/>
              <a:ext cx="59607" cy="596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48" name="Straight Connector 347">
              <a:extLst>
                <a:ext uri="{FF2B5EF4-FFF2-40B4-BE49-F238E27FC236}">
                  <a16:creationId xmlns:a16="http://schemas.microsoft.com/office/drawing/2014/main" id="{B477194E-6BF7-4F20-9349-2F440C78FA1A}"/>
                </a:ext>
              </a:extLst>
            </p:cNvPr>
            <p:cNvCxnSpPr>
              <a:cxnSpLocks/>
              <a:stCxn id="346" idx="7"/>
              <a:endCxn id="313" idx="0"/>
            </p:cNvCxnSpPr>
            <p:nvPr userDrawn="1"/>
          </p:nvCxnSpPr>
          <p:spPr>
            <a:xfrm flipH="1">
              <a:off x="2404670" y="57928"/>
              <a:ext cx="164636" cy="21353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650DCBD7-41BB-44B7-8AE5-726F3A9ACED4}"/>
                </a:ext>
              </a:extLst>
            </p:cNvPr>
            <p:cNvCxnSpPr>
              <a:cxnSpLocks/>
              <a:stCxn id="346" idx="5"/>
              <a:endCxn id="303" idx="1"/>
            </p:cNvCxnSpPr>
            <p:nvPr userDrawn="1"/>
          </p:nvCxnSpPr>
          <p:spPr>
            <a:xfrm flipH="1">
              <a:off x="2196830" y="22365"/>
              <a:ext cx="349852" cy="57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52" name="Group 451">
            <a:extLst>
              <a:ext uri="{FF2B5EF4-FFF2-40B4-BE49-F238E27FC236}">
                <a16:creationId xmlns:a16="http://schemas.microsoft.com/office/drawing/2014/main" id="{94A52F1D-A8E0-4B79-AD02-40EE13ACFDCE}"/>
              </a:ext>
            </a:extLst>
          </p:cNvPr>
          <p:cNvGrpSpPr/>
          <p:nvPr userDrawn="1"/>
        </p:nvGrpSpPr>
        <p:grpSpPr>
          <a:xfrm flipH="1">
            <a:off x="7180244" y="-51176"/>
            <a:ext cx="1975767" cy="1230183"/>
            <a:chOff x="123623" y="79578"/>
            <a:chExt cx="2634356" cy="1640244"/>
          </a:xfrm>
        </p:grpSpPr>
        <p:cxnSp>
          <p:nvCxnSpPr>
            <p:cNvPr id="390" name="Straight Connector 389">
              <a:extLst>
                <a:ext uri="{FF2B5EF4-FFF2-40B4-BE49-F238E27FC236}">
                  <a16:creationId xmlns:a16="http://schemas.microsoft.com/office/drawing/2014/main" id="{64AAE9F9-F4AC-4827-9ABB-A278AC7E3065}"/>
                </a:ext>
              </a:extLst>
            </p:cNvPr>
            <p:cNvCxnSpPr>
              <a:cxnSpLocks/>
              <a:stCxn id="425" idx="7"/>
              <a:endCxn id="423" idx="2"/>
            </p:cNvCxnSpPr>
            <p:nvPr userDrawn="1"/>
          </p:nvCxnSpPr>
          <p:spPr>
            <a:xfrm rot="9888766" flipV="1">
              <a:off x="1360767" y="726676"/>
              <a:ext cx="600723" cy="5914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FE2930D1-CF2B-439A-B306-567FCD965EDF}"/>
                </a:ext>
              </a:extLst>
            </p:cNvPr>
            <p:cNvCxnSpPr>
              <a:cxnSpLocks/>
              <a:stCxn id="423" idx="4"/>
              <a:endCxn id="435" idx="1"/>
            </p:cNvCxnSpPr>
            <p:nvPr userDrawn="1"/>
          </p:nvCxnSpPr>
          <p:spPr>
            <a:xfrm rot="9888766">
              <a:off x="1146231" y="950894"/>
              <a:ext cx="190127" cy="4560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8FF36ACF-649A-4CB1-8273-2DEBCD7980CF}"/>
                </a:ext>
              </a:extLst>
            </p:cNvPr>
            <p:cNvCxnSpPr>
              <a:cxnSpLocks/>
              <a:stCxn id="428" idx="2"/>
              <a:endCxn id="433" idx="6"/>
            </p:cNvCxnSpPr>
            <p:nvPr userDrawn="1"/>
          </p:nvCxnSpPr>
          <p:spPr>
            <a:xfrm>
              <a:off x="509383" y="518634"/>
              <a:ext cx="472728" cy="1973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1C1DD5CB-803A-4C23-8C39-709D3E134DEB}"/>
                </a:ext>
              </a:extLst>
            </p:cNvPr>
            <p:cNvCxnSpPr>
              <a:cxnSpLocks/>
              <a:stCxn id="435" idx="5"/>
              <a:endCxn id="428" idx="1"/>
            </p:cNvCxnSpPr>
            <p:nvPr userDrawn="1"/>
          </p:nvCxnSpPr>
          <p:spPr>
            <a:xfrm flipH="1" flipV="1">
              <a:off x="505222" y="551064"/>
              <a:ext cx="537699" cy="40582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a:extLst>
                <a:ext uri="{FF2B5EF4-FFF2-40B4-BE49-F238E27FC236}">
                  <a16:creationId xmlns:a16="http://schemas.microsoft.com/office/drawing/2014/main" id="{5C49EA2F-4583-4BB5-B840-8874BA03CF21}"/>
                </a:ext>
              </a:extLst>
            </p:cNvPr>
            <p:cNvCxnSpPr>
              <a:cxnSpLocks/>
              <a:stCxn id="423" idx="5"/>
              <a:endCxn id="434" idx="1"/>
            </p:cNvCxnSpPr>
            <p:nvPr userDrawn="1"/>
          </p:nvCxnSpPr>
          <p:spPr>
            <a:xfrm rot="9888766">
              <a:off x="778173" y="1018210"/>
              <a:ext cx="545961" cy="4608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B1738490-84A0-497A-9C45-102DAE17ABAC}"/>
                </a:ext>
              </a:extLst>
            </p:cNvPr>
            <p:cNvCxnSpPr>
              <a:cxnSpLocks/>
              <a:stCxn id="428" idx="0"/>
              <a:endCxn id="434" idx="4"/>
            </p:cNvCxnSpPr>
            <p:nvPr userDrawn="1"/>
          </p:nvCxnSpPr>
          <p:spPr>
            <a:xfrm>
              <a:off x="479346" y="571053"/>
              <a:ext cx="217472" cy="48720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280603F7-4888-4C9F-843F-03707A5BB7AE}"/>
                </a:ext>
              </a:extLst>
            </p:cNvPr>
            <p:cNvCxnSpPr>
              <a:cxnSpLocks/>
              <a:stCxn id="435" idx="3"/>
              <a:endCxn id="433" idx="0"/>
            </p:cNvCxnSpPr>
            <p:nvPr userDrawn="1"/>
          </p:nvCxnSpPr>
          <p:spPr>
            <a:xfrm rot="9888766" flipH="1">
              <a:off x="1052457" y="741744"/>
              <a:ext cx="6741" cy="2078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7" name="Straight Connector 396">
              <a:extLst>
                <a:ext uri="{FF2B5EF4-FFF2-40B4-BE49-F238E27FC236}">
                  <a16:creationId xmlns:a16="http://schemas.microsoft.com/office/drawing/2014/main" id="{9F176CF5-BC06-4C41-9205-0A86A10A7053}"/>
                </a:ext>
              </a:extLst>
            </p:cNvPr>
            <p:cNvCxnSpPr>
              <a:cxnSpLocks/>
              <a:stCxn id="423" idx="6"/>
              <a:endCxn id="432" idx="2"/>
            </p:cNvCxnSpPr>
            <p:nvPr userDrawn="1"/>
          </p:nvCxnSpPr>
          <p:spPr>
            <a:xfrm flipH="1" flipV="1">
              <a:off x="847363" y="1366021"/>
              <a:ext cx="532965" cy="639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8" name="Straight Connector 397">
              <a:extLst>
                <a:ext uri="{FF2B5EF4-FFF2-40B4-BE49-F238E27FC236}">
                  <a16:creationId xmlns:a16="http://schemas.microsoft.com/office/drawing/2014/main" id="{4D5D09F6-DCA4-431C-B181-2F7A401F0A78}"/>
                </a:ext>
              </a:extLst>
            </p:cNvPr>
            <p:cNvCxnSpPr>
              <a:cxnSpLocks/>
              <a:stCxn id="428" idx="7"/>
              <a:endCxn id="430" idx="3"/>
            </p:cNvCxnSpPr>
            <p:nvPr userDrawn="1"/>
          </p:nvCxnSpPr>
          <p:spPr>
            <a:xfrm flipH="1">
              <a:off x="351971" y="566892"/>
              <a:ext cx="94946" cy="7143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9" name="Straight Connector 398">
              <a:extLst>
                <a:ext uri="{FF2B5EF4-FFF2-40B4-BE49-F238E27FC236}">
                  <a16:creationId xmlns:a16="http://schemas.microsoft.com/office/drawing/2014/main" id="{EADE9C2B-A0BE-4EE5-A343-A54C5C1783CF}"/>
                </a:ext>
              </a:extLst>
            </p:cNvPr>
            <p:cNvCxnSpPr>
              <a:cxnSpLocks/>
              <a:stCxn id="435" idx="6"/>
              <a:endCxn id="434" idx="2"/>
            </p:cNvCxnSpPr>
            <p:nvPr userDrawn="1"/>
          </p:nvCxnSpPr>
          <p:spPr>
            <a:xfrm rot="9888766" flipV="1">
              <a:off x="722319" y="1019796"/>
              <a:ext cx="325630" cy="150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0" name="Straight Connector 399">
              <a:extLst>
                <a:ext uri="{FF2B5EF4-FFF2-40B4-BE49-F238E27FC236}">
                  <a16:creationId xmlns:a16="http://schemas.microsoft.com/office/drawing/2014/main" id="{B9D12CD3-39AE-4C08-BB96-4AF703C35BDF}"/>
                </a:ext>
              </a:extLst>
            </p:cNvPr>
            <p:cNvCxnSpPr>
              <a:cxnSpLocks/>
              <a:stCxn id="427" idx="0"/>
              <a:endCxn id="433" idx="4"/>
            </p:cNvCxnSpPr>
            <p:nvPr userDrawn="1"/>
          </p:nvCxnSpPr>
          <p:spPr>
            <a:xfrm>
              <a:off x="961665" y="239203"/>
              <a:ext cx="48947" cy="42704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BCD1E4FC-F9E9-47BD-8CCA-45A60F971985}"/>
                </a:ext>
              </a:extLst>
            </p:cNvPr>
            <p:cNvCxnSpPr>
              <a:cxnSpLocks/>
              <a:stCxn id="434" idx="6"/>
              <a:endCxn id="430" idx="2"/>
            </p:cNvCxnSpPr>
            <p:nvPr userDrawn="1"/>
          </p:nvCxnSpPr>
          <p:spPr>
            <a:xfrm rot="9888766" flipV="1">
              <a:off x="348212" y="1135356"/>
              <a:ext cx="352331" cy="1265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9AE5CD1C-55DC-4C15-B2FF-A910C31EA3FB}"/>
                </a:ext>
              </a:extLst>
            </p:cNvPr>
            <p:cNvCxnSpPr>
              <a:cxnSpLocks/>
              <a:stCxn id="429" idx="0"/>
              <a:endCxn id="430" idx="4"/>
            </p:cNvCxnSpPr>
            <p:nvPr userDrawn="1"/>
          </p:nvCxnSpPr>
          <p:spPr>
            <a:xfrm>
              <a:off x="171475" y="885570"/>
              <a:ext cx="149723" cy="3917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F5722ECB-C37E-40EA-8A64-9DB32C56C46C}"/>
                </a:ext>
              </a:extLst>
            </p:cNvPr>
            <p:cNvCxnSpPr>
              <a:cxnSpLocks/>
              <a:stCxn id="432" idx="1"/>
              <a:endCxn id="430" idx="5"/>
            </p:cNvCxnSpPr>
            <p:nvPr userDrawn="1"/>
          </p:nvCxnSpPr>
          <p:spPr>
            <a:xfrm flipH="1" flipV="1">
              <a:off x="296646" y="1296287"/>
              <a:ext cx="548085" cy="902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64DA1FB6-BAC6-4844-AB2C-5A268FC07030}"/>
                </a:ext>
              </a:extLst>
            </p:cNvPr>
            <p:cNvCxnSpPr>
              <a:cxnSpLocks/>
              <a:stCxn id="432" idx="7"/>
              <a:endCxn id="431" idx="3"/>
            </p:cNvCxnSpPr>
            <p:nvPr userDrawn="1"/>
          </p:nvCxnSpPr>
          <p:spPr>
            <a:xfrm flipH="1">
              <a:off x="560879" y="1396549"/>
              <a:ext cx="246968" cy="2475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8E2BFD9E-B2A6-4D0D-AA33-CA11AA89597E}"/>
                </a:ext>
              </a:extLst>
            </p:cNvPr>
            <p:cNvCxnSpPr>
              <a:cxnSpLocks/>
              <a:stCxn id="431" idx="5"/>
              <a:endCxn id="430" idx="1"/>
            </p:cNvCxnSpPr>
            <p:nvPr userDrawn="1"/>
          </p:nvCxnSpPr>
          <p:spPr>
            <a:xfrm flipH="1" flipV="1">
              <a:off x="366989" y="1336594"/>
              <a:ext cx="138565" cy="3225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CD36DF3A-4276-4464-91CD-77CAADB314E3}"/>
                </a:ext>
              </a:extLst>
            </p:cNvPr>
            <p:cNvCxnSpPr>
              <a:cxnSpLocks/>
              <a:stCxn id="431" idx="6"/>
            </p:cNvCxnSpPr>
            <p:nvPr userDrawn="1"/>
          </p:nvCxnSpPr>
          <p:spPr>
            <a:xfrm flipH="1" flipV="1">
              <a:off x="130833" y="1636034"/>
              <a:ext cx="370772" cy="538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BAA92504-9B47-499B-A030-2F8CB01AF83A}"/>
                </a:ext>
              </a:extLst>
            </p:cNvPr>
            <p:cNvCxnSpPr>
              <a:cxnSpLocks/>
              <a:stCxn id="424" idx="0"/>
              <a:endCxn id="423" idx="3"/>
            </p:cNvCxnSpPr>
            <p:nvPr userDrawn="1"/>
          </p:nvCxnSpPr>
          <p:spPr>
            <a:xfrm rot="9888766" flipV="1">
              <a:off x="1338671" y="733666"/>
              <a:ext cx="157054" cy="6253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536ABAE3-F6C8-4CD0-9255-28C22843E680}"/>
                </a:ext>
              </a:extLst>
            </p:cNvPr>
            <p:cNvCxnSpPr>
              <a:cxnSpLocks/>
              <a:stCxn id="433" idx="2"/>
              <a:endCxn id="424" idx="6"/>
            </p:cNvCxnSpPr>
            <p:nvPr userDrawn="1"/>
          </p:nvCxnSpPr>
          <p:spPr>
            <a:xfrm rot="9888766" flipH="1" flipV="1">
              <a:off x="1065460" y="655664"/>
              <a:ext cx="288080" cy="774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A127C11B-0606-4824-A719-64C9D9CBC3F5}"/>
                </a:ext>
              </a:extLst>
            </p:cNvPr>
            <p:cNvCxnSpPr>
              <a:cxnSpLocks/>
              <a:stCxn id="427" idx="1"/>
              <a:endCxn id="424" idx="5"/>
            </p:cNvCxnSpPr>
            <p:nvPr userDrawn="1"/>
          </p:nvCxnSpPr>
          <p:spPr>
            <a:xfrm>
              <a:off x="986217" y="220236"/>
              <a:ext cx="376592" cy="4413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5151E67F-3700-400D-852C-697A37C3DA1D}"/>
                </a:ext>
              </a:extLst>
            </p:cNvPr>
            <p:cNvCxnSpPr>
              <a:cxnSpLocks/>
              <a:stCxn id="426" idx="7"/>
              <a:endCxn id="424" idx="3"/>
            </p:cNvCxnSpPr>
            <p:nvPr userDrawn="1"/>
          </p:nvCxnSpPr>
          <p:spPr>
            <a:xfrm flipH="1">
              <a:off x="1421114" y="130050"/>
              <a:ext cx="275423" cy="5156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5BF99317-1401-4BF0-B65E-F7D994FE6CD3}"/>
                </a:ext>
              </a:extLst>
            </p:cNvPr>
            <p:cNvCxnSpPr>
              <a:cxnSpLocks/>
              <a:stCxn id="425" idx="6"/>
              <a:endCxn id="424" idx="2"/>
            </p:cNvCxnSpPr>
            <p:nvPr userDrawn="1"/>
          </p:nvCxnSpPr>
          <p:spPr>
            <a:xfrm rot="9888766">
              <a:off x="1443367" y="616777"/>
              <a:ext cx="408926" cy="71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1AA620D2-9A00-46A4-96CF-22DB2FECF458}"/>
                </a:ext>
              </a:extLst>
            </p:cNvPr>
            <p:cNvCxnSpPr>
              <a:cxnSpLocks/>
              <a:stCxn id="438" idx="7"/>
              <a:endCxn id="425" idx="3"/>
            </p:cNvCxnSpPr>
            <p:nvPr userDrawn="1"/>
          </p:nvCxnSpPr>
          <p:spPr>
            <a:xfrm flipH="1">
              <a:off x="1913833" y="242402"/>
              <a:ext cx="398513" cy="3455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2FDFD141-FA63-4E05-960A-6D5618D80474}"/>
                </a:ext>
              </a:extLst>
            </p:cNvPr>
            <p:cNvCxnSpPr>
              <a:cxnSpLocks/>
              <a:stCxn id="438" idx="6"/>
              <a:endCxn id="426" idx="2"/>
            </p:cNvCxnSpPr>
            <p:nvPr userDrawn="1"/>
          </p:nvCxnSpPr>
          <p:spPr>
            <a:xfrm flipH="1" flipV="1">
              <a:off x="1736053" y="99522"/>
              <a:ext cx="563649" cy="1265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8F94F9AA-B40E-4339-AB88-E1C883468D40}"/>
                </a:ext>
              </a:extLst>
            </p:cNvPr>
            <p:cNvCxnSpPr>
              <a:cxnSpLocks/>
              <a:stCxn id="438" idx="4"/>
            </p:cNvCxnSpPr>
            <p:nvPr userDrawn="1"/>
          </p:nvCxnSpPr>
          <p:spPr>
            <a:xfrm flipH="1" flipV="1">
              <a:off x="2274426" y="143290"/>
              <a:ext cx="44276" cy="495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9086A817-0E2C-4225-AADB-479F35745904}"/>
                </a:ext>
              </a:extLst>
            </p:cNvPr>
            <p:cNvCxnSpPr>
              <a:cxnSpLocks/>
              <a:stCxn id="426" idx="6"/>
              <a:endCxn id="427" idx="2"/>
            </p:cNvCxnSpPr>
            <p:nvPr userDrawn="1"/>
          </p:nvCxnSpPr>
          <p:spPr>
            <a:xfrm flipH="1">
              <a:off x="990166" y="113682"/>
              <a:ext cx="693727" cy="757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23FA985B-EDC1-4DFF-98C8-19C469E434F6}"/>
                </a:ext>
              </a:extLst>
            </p:cNvPr>
            <p:cNvCxnSpPr>
              <a:cxnSpLocks/>
              <a:stCxn id="427" idx="6"/>
              <a:endCxn id="428" idx="3"/>
            </p:cNvCxnSpPr>
            <p:nvPr userDrawn="1"/>
          </p:nvCxnSpPr>
          <p:spPr>
            <a:xfrm flipH="1">
              <a:off x="489394" y="210702"/>
              <a:ext cx="422531" cy="282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A1D848CE-1454-4D09-971A-A2A30D4AC944}"/>
                </a:ext>
              </a:extLst>
            </p:cNvPr>
            <p:cNvCxnSpPr>
              <a:cxnSpLocks/>
              <a:stCxn id="429" idx="2"/>
              <a:endCxn id="428" idx="6"/>
            </p:cNvCxnSpPr>
            <p:nvPr userDrawn="1"/>
          </p:nvCxnSpPr>
          <p:spPr>
            <a:xfrm flipV="1">
              <a:off x="190475" y="541016"/>
              <a:ext cx="236453" cy="3113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454744C5-E9F9-4B8D-8ED0-DC9EFB369215}"/>
                </a:ext>
              </a:extLst>
            </p:cNvPr>
            <p:cNvCxnSpPr>
              <a:cxnSpLocks/>
              <a:endCxn id="428" idx="5"/>
            </p:cNvCxnSpPr>
            <p:nvPr userDrawn="1"/>
          </p:nvCxnSpPr>
          <p:spPr>
            <a:xfrm>
              <a:off x="146310" y="434327"/>
              <a:ext cx="284779" cy="742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9136F6F0-5AF5-4232-A79D-193908A5BDB0}"/>
                </a:ext>
              </a:extLst>
            </p:cNvPr>
            <p:cNvCxnSpPr>
              <a:cxnSpLocks/>
              <a:endCxn id="428" idx="3"/>
            </p:cNvCxnSpPr>
            <p:nvPr userDrawn="1"/>
          </p:nvCxnSpPr>
          <p:spPr>
            <a:xfrm flipH="1">
              <a:off x="489394" y="129056"/>
              <a:ext cx="68920" cy="3637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0B0B4F1A-6A95-4B8E-9765-B4EBCA78A357}"/>
                </a:ext>
              </a:extLst>
            </p:cNvPr>
            <p:cNvCxnSpPr>
              <a:cxnSpLocks/>
              <a:stCxn id="432" idx="4"/>
              <a:endCxn id="434" idx="0"/>
            </p:cNvCxnSpPr>
            <p:nvPr userDrawn="1"/>
          </p:nvCxnSpPr>
          <p:spPr>
            <a:xfrm flipH="1" flipV="1">
              <a:off x="710978" y="1110415"/>
              <a:ext cx="103225" cy="23660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C7E1FBD5-F114-4387-A178-18981E22974B}"/>
                </a:ext>
              </a:extLst>
            </p:cNvPr>
            <p:cNvCxnSpPr>
              <a:cxnSpLocks/>
              <a:endCxn id="430" idx="6"/>
            </p:cNvCxnSpPr>
            <p:nvPr userDrawn="1"/>
          </p:nvCxnSpPr>
          <p:spPr>
            <a:xfrm>
              <a:off x="135460" y="1298559"/>
              <a:ext cx="157237" cy="285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B098E622-F75D-435C-AEDA-0B2B7B9C71C5}"/>
                </a:ext>
              </a:extLst>
            </p:cNvPr>
            <p:cNvCxnSpPr>
              <a:cxnSpLocks/>
              <a:stCxn id="430" idx="7"/>
            </p:cNvCxnSpPr>
            <p:nvPr userDrawn="1"/>
          </p:nvCxnSpPr>
          <p:spPr>
            <a:xfrm flipH="1">
              <a:off x="123623" y="1351612"/>
              <a:ext cx="188041" cy="212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3" name="Oval 422">
              <a:extLst>
                <a:ext uri="{FF2B5EF4-FFF2-40B4-BE49-F238E27FC236}">
                  <a16:creationId xmlns:a16="http://schemas.microsoft.com/office/drawing/2014/main" id="{051CDAD3-F484-46D1-83A3-6A50EA3DED03}"/>
                </a:ext>
              </a:extLst>
            </p:cNvPr>
            <p:cNvSpPr/>
            <p:nvPr userDrawn="1"/>
          </p:nvSpPr>
          <p:spPr>
            <a:xfrm rot="8852236">
              <a:off x="1373994" y="1367723"/>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4" name="Oval 423">
              <a:extLst>
                <a:ext uri="{FF2B5EF4-FFF2-40B4-BE49-F238E27FC236}">
                  <a16:creationId xmlns:a16="http://schemas.microsoft.com/office/drawing/2014/main" id="{C1BE8703-0E1B-4B95-BFF9-374949BD9585}"/>
                </a:ext>
              </a:extLst>
            </p:cNvPr>
            <p:cNvSpPr/>
            <p:nvPr userDrawn="1"/>
          </p:nvSpPr>
          <p:spPr>
            <a:xfrm rot="9888766">
              <a:off x="1357156" y="640067"/>
              <a:ext cx="85439" cy="8543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5" name="Oval 424">
              <a:extLst>
                <a:ext uri="{FF2B5EF4-FFF2-40B4-BE49-F238E27FC236}">
                  <a16:creationId xmlns:a16="http://schemas.microsoft.com/office/drawing/2014/main" id="{DBAF651E-E4DC-474D-9B8C-9F288FC9941F}"/>
                </a:ext>
              </a:extLst>
            </p:cNvPr>
            <p:cNvSpPr/>
            <p:nvPr userDrawn="1"/>
          </p:nvSpPr>
          <p:spPr>
            <a:xfrm rot="9888766">
              <a:off x="1853143" y="582610"/>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6" name="Oval 425">
              <a:extLst>
                <a:ext uri="{FF2B5EF4-FFF2-40B4-BE49-F238E27FC236}">
                  <a16:creationId xmlns:a16="http://schemas.microsoft.com/office/drawing/2014/main" id="{F6E3FCB0-09DF-4FDC-AD62-E0AD104CADAE}"/>
                </a:ext>
              </a:extLst>
            </p:cNvPr>
            <p:cNvSpPr>
              <a:spLocks noChangeAspect="1"/>
            </p:cNvSpPr>
            <p:nvPr userDrawn="1"/>
          </p:nvSpPr>
          <p:spPr>
            <a:xfrm rot="9888766">
              <a:off x="1682949" y="79578"/>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7" name="Oval 426">
              <a:extLst>
                <a:ext uri="{FF2B5EF4-FFF2-40B4-BE49-F238E27FC236}">
                  <a16:creationId xmlns:a16="http://schemas.microsoft.com/office/drawing/2014/main" id="{AD1ED283-3EA7-42A8-A035-4BB05C4064B8}"/>
                </a:ext>
              </a:extLst>
            </p:cNvPr>
            <p:cNvSpPr>
              <a:spLocks noChangeAspect="1"/>
            </p:cNvSpPr>
            <p:nvPr userDrawn="1"/>
          </p:nvSpPr>
          <p:spPr>
            <a:xfrm rot="9888766">
              <a:off x="910509" y="159546"/>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8" name="Oval 427">
              <a:extLst>
                <a:ext uri="{FF2B5EF4-FFF2-40B4-BE49-F238E27FC236}">
                  <a16:creationId xmlns:a16="http://schemas.microsoft.com/office/drawing/2014/main" id="{BA53649C-5900-4B00-9F1B-217CF88E8AD0}"/>
                </a:ext>
              </a:extLst>
            </p:cNvPr>
            <p:cNvSpPr/>
            <p:nvPr userDrawn="1"/>
          </p:nvSpPr>
          <p:spPr>
            <a:xfrm rot="9888766">
              <a:off x="425436" y="487106"/>
              <a:ext cx="85439" cy="8543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9" name="Oval 428">
              <a:extLst>
                <a:ext uri="{FF2B5EF4-FFF2-40B4-BE49-F238E27FC236}">
                  <a16:creationId xmlns:a16="http://schemas.microsoft.com/office/drawing/2014/main" id="{32895BD8-A224-4642-A5EE-B463E7DE6867}"/>
                </a:ext>
              </a:extLst>
            </p:cNvPr>
            <p:cNvSpPr>
              <a:spLocks noChangeAspect="1"/>
            </p:cNvSpPr>
            <p:nvPr userDrawn="1"/>
          </p:nvSpPr>
          <p:spPr>
            <a:xfrm rot="9888766">
              <a:off x="137371" y="832466"/>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0" name="Oval 429">
              <a:extLst>
                <a:ext uri="{FF2B5EF4-FFF2-40B4-BE49-F238E27FC236}">
                  <a16:creationId xmlns:a16="http://schemas.microsoft.com/office/drawing/2014/main" id="{2D269516-246C-4E9E-A151-4262B778B830}"/>
                </a:ext>
              </a:extLst>
            </p:cNvPr>
            <p:cNvSpPr/>
            <p:nvPr userDrawn="1"/>
          </p:nvSpPr>
          <p:spPr>
            <a:xfrm rot="9888766">
              <a:off x="291281" y="1275904"/>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1" name="Oval 430">
              <a:extLst>
                <a:ext uri="{FF2B5EF4-FFF2-40B4-BE49-F238E27FC236}">
                  <a16:creationId xmlns:a16="http://schemas.microsoft.com/office/drawing/2014/main" id="{7EA3CCC8-94E9-47F5-80F2-43749B733D8D}"/>
                </a:ext>
              </a:extLst>
            </p:cNvPr>
            <p:cNvSpPr/>
            <p:nvPr userDrawn="1"/>
          </p:nvSpPr>
          <p:spPr>
            <a:xfrm rot="9888766">
              <a:off x="500189" y="1638749"/>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2" name="Oval 431">
              <a:extLst>
                <a:ext uri="{FF2B5EF4-FFF2-40B4-BE49-F238E27FC236}">
                  <a16:creationId xmlns:a16="http://schemas.microsoft.com/office/drawing/2014/main" id="{D5F06C1C-6BC7-477A-A619-9D178B9E7CA8}"/>
                </a:ext>
              </a:extLst>
            </p:cNvPr>
            <p:cNvSpPr>
              <a:spLocks noChangeAspect="1"/>
            </p:cNvSpPr>
            <p:nvPr userDrawn="1"/>
          </p:nvSpPr>
          <p:spPr>
            <a:xfrm rot="9888766">
              <a:off x="794259" y="1346077"/>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3" name="Oval 432">
              <a:extLst>
                <a:ext uri="{FF2B5EF4-FFF2-40B4-BE49-F238E27FC236}">
                  <a16:creationId xmlns:a16="http://schemas.microsoft.com/office/drawing/2014/main" id="{DB6C6DC9-9E33-4056-8EBD-CAF0C8F5099D}"/>
                </a:ext>
              </a:extLst>
            </p:cNvPr>
            <p:cNvSpPr>
              <a:spLocks noChangeAspect="1"/>
            </p:cNvSpPr>
            <p:nvPr userDrawn="1"/>
          </p:nvSpPr>
          <p:spPr>
            <a:xfrm rot="9888766">
              <a:off x="980695" y="664834"/>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4" name="Oval 433">
              <a:extLst>
                <a:ext uri="{FF2B5EF4-FFF2-40B4-BE49-F238E27FC236}">
                  <a16:creationId xmlns:a16="http://schemas.microsoft.com/office/drawing/2014/main" id="{22C3C54A-C8C9-457F-A2C8-A389B0389767}"/>
                </a:ext>
              </a:extLst>
            </p:cNvPr>
            <p:cNvSpPr>
              <a:spLocks noChangeAspect="1"/>
            </p:cNvSpPr>
            <p:nvPr userDrawn="1"/>
          </p:nvSpPr>
          <p:spPr>
            <a:xfrm rot="9888766">
              <a:off x="676874" y="1057311"/>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5" name="Oval 434">
              <a:extLst>
                <a:ext uri="{FF2B5EF4-FFF2-40B4-BE49-F238E27FC236}">
                  <a16:creationId xmlns:a16="http://schemas.microsoft.com/office/drawing/2014/main" id="{C685F947-8A2F-430E-9645-B7C587BA4F49}"/>
                </a:ext>
              </a:extLst>
            </p:cNvPr>
            <p:cNvSpPr>
              <a:spLocks noChangeAspect="1"/>
            </p:cNvSpPr>
            <p:nvPr userDrawn="1"/>
          </p:nvSpPr>
          <p:spPr>
            <a:xfrm rot="9888766">
              <a:off x="1039345" y="943302"/>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36" name="Straight Connector 435">
              <a:extLst>
                <a:ext uri="{FF2B5EF4-FFF2-40B4-BE49-F238E27FC236}">
                  <a16:creationId xmlns:a16="http://schemas.microsoft.com/office/drawing/2014/main" id="{29A4E603-5BCB-49F9-A219-36B1BDC84D73}"/>
                </a:ext>
              </a:extLst>
            </p:cNvPr>
            <p:cNvCxnSpPr>
              <a:cxnSpLocks/>
              <a:stCxn id="435" idx="2"/>
              <a:endCxn id="424" idx="7"/>
            </p:cNvCxnSpPr>
            <p:nvPr userDrawn="1"/>
          </p:nvCxnSpPr>
          <p:spPr>
            <a:xfrm rot="9888766" flipH="1">
              <a:off x="1065565" y="761590"/>
              <a:ext cx="339955" cy="1599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D55D1753-699D-4A3D-A7DA-53F6DEE510EF}"/>
                </a:ext>
              </a:extLst>
            </p:cNvPr>
            <p:cNvCxnSpPr>
              <a:cxnSpLocks/>
              <a:stCxn id="425" idx="4"/>
              <a:endCxn id="426" idx="1"/>
            </p:cNvCxnSpPr>
            <p:nvPr userDrawn="1"/>
          </p:nvCxnSpPr>
          <p:spPr>
            <a:xfrm flipH="1" flipV="1">
              <a:off x="1733421" y="120038"/>
              <a:ext cx="149639" cy="4639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8" name="Oval 437">
              <a:extLst>
                <a:ext uri="{FF2B5EF4-FFF2-40B4-BE49-F238E27FC236}">
                  <a16:creationId xmlns:a16="http://schemas.microsoft.com/office/drawing/2014/main" id="{0234853B-8EE4-4C6E-8A67-C38B1B0DA04C}"/>
                </a:ext>
              </a:extLst>
            </p:cNvPr>
            <p:cNvSpPr>
              <a:spLocks noChangeAspect="1"/>
            </p:cNvSpPr>
            <p:nvPr userDrawn="1"/>
          </p:nvSpPr>
          <p:spPr>
            <a:xfrm rot="9888766">
              <a:off x="2298758" y="191930"/>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39" name="Straight Connector 438">
              <a:extLst>
                <a:ext uri="{FF2B5EF4-FFF2-40B4-BE49-F238E27FC236}">
                  <a16:creationId xmlns:a16="http://schemas.microsoft.com/office/drawing/2014/main" id="{C8EB4FE2-B2A4-448A-AE36-71287457E3E3}"/>
                </a:ext>
              </a:extLst>
            </p:cNvPr>
            <p:cNvCxnSpPr>
              <a:cxnSpLocks/>
              <a:stCxn id="438" idx="3"/>
            </p:cNvCxnSpPr>
            <p:nvPr userDrawn="1"/>
          </p:nvCxnSpPr>
          <p:spPr>
            <a:xfrm rot="9888766" flipH="1">
              <a:off x="2326747" y="101958"/>
              <a:ext cx="62078" cy="869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1D16E44E-B69B-4921-9C97-6FAAC0CC61C5}"/>
                </a:ext>
              </a:extLst>
            </p:cNvPr>
            <p:cNvCxnSpPr>
              <a:cxnSpLocks/>
              <a:stCxn id="438" idx="1"/>
              <a:endCxn id="447" idx="2"/>
            </p:cNvCxnSpPr>
            <p:nvPr userDrawn="1"/>
          </p:nvCxnSpPr>
          <p:spPr>
            <a:xfrm>
              <a:off x="2349230" y="232390"/>
              <a:ext cx="166170" cy="1978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863B3537-85D9-4D45-971B-94B64821AE7E}"/>
                </a:ext>
              </a:extLst>
            </p:cNvPr>
            <p:cNvCxnSpPr>
              <a:cxnSpLocks/>
              <a:stCxn id="447" idx="3"/>
              <a:endCxn id="425" idx="2"/>
            </p:cNvCxnSpPr>
            <p:nvPr userDrawn="1"/>
          </p:nvCxnSpPr>
          <p:spPr>
            <a:xfrm flipH="1">
              <a:off x="1932800" y="452345"/>
              <a:ext cx="577138" cy="1601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F6F217E5-8380-470E-8F95-3B9CAF4AAA98}"/>
                </a:ext>
              </a:extLst>
            </p:cNvPr>
            <p:cNvCxnSpPr>
              <a:cxnSpLocks/>
              <a:stCxn id="423" idx="7"/>
              <a:endCxn id="431" idx="2"/>
            </p:cNvCxnSpPr>
            <p:nvPr userDrawn="1"/>
          </p:nvCxnSpPr>
          <p:spPr>
            <a:xfrm flipH="1">
              <a:off x="579846" y="1447829"/>
              <a:ext cx="825885" cy="2208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86DE334F-626F-4242-A85E-4BB72961371A}"/>
                </a:ext>
              </a:extLst>
            </p:cNvPr>
            <p:cNvCxnSpPr>
              <a:cxnSpLocks/>
              <a:stCxn id="425" idx="1"/>
              <a:endCxn id="444" idx="4"/>
            </p:cNvCxnSpPr>
            <p:nvPr userDrawn="1"/>
          </p:nvCxnSpPr>
          <p:spPr>
            <a:xfrm>
              <a:off x="1928851" y="643300"/>
              <a:ext cx="440756" cy="28194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4" name="Oval 443">
              <a:extLst>
                <a:ext uri="{FF2B5EF4-FFF2-40B4-BE49-F238E27FC236}">
                  <a16:creationId xmlns:a16="http://schemas.microsoft.com/office/drawing/2014/main" id="{4254907C-754D-4ED9-A0F7-77FA71EC5BE0}"/>
                </a:ext>
              </a:extLst>
            </p:cNvPr>
            <p:cNvSpPr/>
            <p:nvPr userDrawn="1"/>
          </p:nvSpPr>
          <p:spPr>
            <a:xfrm rot="8852236">
              <a:off x="2355801" y="920590"/>
              <a:ext cx="59607" cy="596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45" name="Straight Connector 444">
              <a:extLst>
                <a:ext uri="{FF2B5EF4-FFF2-40B4-BE49-F238E27FC236}">
                  <a16:creationId xmlns:a16="http://schemas.microsoft.com/office/drawing/2014/main" id="{E4D5BA08-5F78-4753-B324-A53B7ABC9D00}"/>
                </a:ext>
              </a:extLst>
            </p:cNvPr>
            <p:cNvCxnSpPr>
              <a:cxnSpLocks/>
              <a:stCxn id="444" idx="6"/>
              <a:endCxn id="423" idx="1"/>
            </p:cNvCxnSpPr>
            <p:nvPr userDrawn="1"/>
          </p:nvCxnSpPr>
          <p:spPr>
            <a:xfrm flipH="1">
              <a:off x="1454100" y="966390"/>
              <a:ext cx="906358" cy="4506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CDCA2494-8AB5-4B68-BF83-69502CA2A869}"/>
                </a:ext>
              </a:extLst>
            </p:cNvPr>
            <p:cNvCxnSpPr>
              <a:cxnSpLocks/>
              <a:stCxn id="447" idx="4"/>
              <a:endCxn id="444" idx="2"/>
            </p:cNvCxnSpPr>
            <p:nvPr userDrawn="1"/>
          </p:nvCxnSpPr>
          <p:spPr>
            <a:xfrm flipH="1">
              <a:off x="2410751" y="471868"/>
              <a:ext cx="110986" cy="4625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7" name="Oval 446">
              <a:extLst>
                <a:ext uri="{FF2B5EF4-FFF2-40B4-BE49-F238E27FC236}">
                  <a16:creationId xmlns:a16="http://schemas.microsoft.com/office/drawing/2014/main" id="{7E3EF5E3-2EEC-4EF8-9231-900B1A17144C}"/>
                </a:ext>
              </a:extLst>
            </p:cNvPr>
            <p:cNvSpPr/>
            <p:nvPr userDrawn="1"/>
          </p:nvSpPr>
          <p:spPr>
            <a:xfrm rot="2181221">
              <a:off x="2509600" y="418061"/>
              <a:ext cx="59607" cy="596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48" name="Straight Connector 447">
              <a:extLst>
                <a:ext uri="{FF2B5EF4-FFF2-40B4-BE49-F238E27FC236}">
                  <a16:creationId xmlns:a16="http://schemas.microsoft.com/office/drawing/2014/main" id="{AE46719B-86CF-49FD-95F7-E31F72C68B22}"/>
                </a:ext>
              </a:extLst>
            </p:cNvPr>
            <p:cNvCxnSpPr>
              <a:cxnSpLocks/>
              <a:endCxn id="428" idx="4"/>
            </p:cNvCxnSpPr>
            <p:nvPr userDrawn="1"/>
          </p:nvCxnSpPr>
          <p:spPr>
            <a:xfrm>
              <a:off x="213739" y="143702"/>
              <a:ext cx="243225" cy="3448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9" name="Oval 448">
              <a:extLst>
                <a:ext uri="{FF2B5EF4-FFF2-40B4-BE49-F238E27FC236}">
                  <a16:creationId xmlns:a16="http://schemas.microsoft.com/office/drawing/2014/main" id="{327BF1A0-89B6-4675-881F-F3245531BA9A}"/>
                </a:ext>
              </a:extLst>
            </p:cNvPr>
            <p:cNvSpPr/>
            <p:nvPr userDrawn="1"/>
          </p:nvSpPr>
          <p:spPr>
            <a:xfrm rot="8852236">
              <a:off x="2698372" y="151431"/>
              <a:ext cx="59607" cy="596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50" name="Straight Connector 449">
              <a:extLst>
                <a:ext uri="{FF2B5EF4-FFF2-40B4-BE49-F238E27FC236}">
                  <a16:creationId xmlns:a16="http://schemas.microsoft.com/office/drawing/2014/main" id="{834F05FD-89AC-4E32-8A59-ECC4C165E90E}"/>
                </a:ext>
              </a:extLst>
            </p:cNvPr>
            <p:cNvCxnSpPr>
              <a:cxnSpLocks/>
              <a:stCxn id="449" idx="7"/>
              <a:endCxn id="447" idx="0"/>
            </p:cNvCxnSpPr>
            <p:nvPr userDrawn="1"/>
          </p:nvCxnSpPr>
          <p:spPr>
            <a:xfrm flipH="1">
              <a:off x="2557070" y="210328"/>
              <a:ext cx="164636" cy="21353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2E116837-245F-4751-ADDF-A1CFD40ABBDA}"/>
                </a:ext>
              </a:extLst>
            </p:cNvPr>
            <p:cNvCxnSpPr>
              <a:cxnSpLocks/>
              <a:stCxn id="449" idx="5"/>
              <a:endCxn id="438" idx="1"/>
            </p:cNvCxnSpPr>
            <p:nvPr userDrawn="1"/>
          </p:nvCxnSpPr>
          <p:spPr>
            <a:xfrm flipH="1">
              <a:off x="2349230" y="174765"/>
              <a:ext cx="349852" cy="57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280751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ontents slide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46A6D89-45A1-4F7A-9D0C-EDD11307D6BF}"/>
              </a:ext>
            </a:extLst>
          </p:cNvPr>
          <p:cNvGrpSpPr/>
          <p:nvPr userDrawn="1"/>
        </p:nvGrpSpPr>
        <p:grpSpPr>
          <a:xfrm>
            <a:off x="-74236" y="-78262"/>
            <a:ext cx="9306190" cy="5284082"/>
            <a:chOff x="-98982" y="-104349"/>
            <a:chExt cx="12408253" cy="7045442"/>
          </a:xfrm>
          <a:solidFill>
            <a:schemeClr val="bg1">
              <a:alpha val="10000"/>
            </a:schemeClr>
          </a:solidFill>
        </p:grpSpPr>
        <p:cxnSp>
          <p:nvCxnSpPr>
            <p:cNvPr id="3" name="Straight Connector 2">
              <a:extLst>
                <a:ext uri="{FF2B5EF4-FFF2-40B4-BE49-F238E27FC236}">
                  <a16:creationId xmlns:a16="http://schemas.microsoft.com/office/drawing/2014/main" id="{162BC632-7DC1-4789-8CFC-CD5AFC3ABCAA}"/>
                </a:ext>
              </a:extLst>
            </p:cNvPr>
            <p:cNvCxnSpPr>
              <a:cxnSpLocks/>
              <a:stCxn id="66" idx="7"/>
              <a:endCxn id="64"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AAC13F6-2489-4DDA-A9B2-3067A1B8CAA3}"/>
                </a:ext>
              </a:extLst>
            </p:cNvPr>
            <p:cNvCxnSpPr>
              <a:cxnSpLocks/>
              <a:stCxn id="64" idx="4"/>
              <a:endCxn id="83"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97C8410-298D-4055-AA0A-57C75129C4D7}"/>
                </a:ext>
              </a:extLst>
            </p:cNvPr>
            <p:cNvCxnSpPr>
              <a:cxnSpLocks/>
              <a:stCxn id="69" idx="2"/>
              <a:endCxn id="81"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386457A-06F7-4F62-B11E-654FD4AEEA59}"/>
                </a:ext>
              </a:extLst>
            </p:cNvPr>
            <p:cNvCxnSpPr>
              <a:cxnSpLocks/>
              <a:stCxn id="83" idx="5"/>
              <a:endCxn id="69"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8E23FD4-7D2D-49A7-8750-6828324D2943}"/>
                </a:ext>
              </a:extLst>
            </p:cNvPr>
            <p:cNvCxnSpPr>
              <a:cxnSpLocks/>
              <a:stCxn id="64" idx="5"/>
              <a:endCxn id="82"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D054FEF-1615-47B3-977D-E6663964188E}"/>
                </a:ext>
              </a:extLst>
            </p:cNvPr>
            <p:cNvCxnSpPr>
              <a:cxnSpLocks/>
              <a:stCxn id="69" idx="0"/>
              <a:endCxn id="82"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E312D78-45B2-43E5-B6A7-32FBB158F93D}"/>
                </a:ext>
              </a:extLst>
            </p:cNvPr>
            <p:cNvCxnSpPr>
              <a:cxnSpLocks/>
              <a:stCxn id="83" idx="3"/>
              <a:endCxn id="81"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3F8CEFD-D4BD-4113-9ECA-07C92BFBB271}"/>
                </a:ext>
              </a:extLst>
            </p:cNvPr>
            <p:cNvCxnSpPr>
              <a:cxnSpLocks/>
              <a:stCxn id="189" idx="7"/>
              <a:endCxn id="71"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499953E-DF36-43C0-88A6-34B0E3D5BC3B}"/>
                </a:ext>
              </a:extLst>
            </p:cNvPr>
            <p:cNvCxnSpPr>
              <a:cxnSpLocks/>
              <a:stCxn id="69" idx="7"/>
              <a:endCxn id="71"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5DC0C5D-21C1-4019-ABA1-012B17DA77FC}"/>
                </a:ext>
              </a:extLst>
            </p:cNvPr>
            <p:cNvCxnSpPr>
              <a:cxnSpLocks/>
              <a:stCxn id="68"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67720E7-E000-4A08-8CA5-62D23F338722}"/>
                </a:ext>
              </a:extLst>
            </p:cNvPr>
            <p:cNvCxnSpPr>
              <a:cxnSpLocks/>
              <a:stCxn id="83" idx="6"/>
              <a:endCxn id="82"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36A894D-E961-42D3-81AF-FC9EC6AA5636}"/>
                </a:ext>
              </a:extLst>
            </p:cNvPr>
            <p:cNvCxnSpPr>
              <a:cxnSpLocks/>
              <a:stCxn id="68" idx="0"/>
              <a:endCxn id="81"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7A6F6E6-25AB-4726-9450-BCFF40E212A5}"/>
                </a:ext>
              </a:extLst>
            </p:cNvPr>
            <p:cNvCxnSpPr>
              <a:cxnSpLocks/>
              <a:stCxn id="82" idx="6"/>
              <a:endCxn id="71"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4AB62C6-3F97-4F2D-B07B-94130854021F}"/>
                </a:ext>
              </a:extLst>
            </p:cNvPr>
            <p:cNvCxnSpPr>
              <a:cxnSpLocks/>
              <a:stCxn id="70" idx="0"/>
              <a:endCxn id="71"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27F97B2-FB8F-4594-B3BE-1A13857BDD13}"/>
                </a:ext>
              </a:extLst>
            </p:cNvPr>
            <p:cNvCxnSpPr>
              <a:cxnSpLocks/>
              <a:stCxn id="73" idx="1"/>
              <a:endCxn id="71"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2E1AD36-E1A9-450D-A199-D273981BE9C7}"/>
                </a:ext>
              </a:extLst>
            </p:cNvPr>
            <p:cNvCxnSpPr>
              <a:cxnSpLocks/>
              <a:stCxn id="73" idx="0"/>
              <a:endCxn id="72"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556C625-1CEC-4663-AC9C-9C45AF596EDB}"/>
                </a:ext>
              </a:extLst>
            </p:cNvPr>
            <p:cNvCxnSpPr>
              <a:cxnSpLocks/>
              <a:stCxn id="72" idx="2"/>
              <a:endCxn id="71"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1A7F20-0078-4EDA-A0C1-E367A0582342}"/>
                </a:ext>
              </a:extLst>
            </p:cNvPr>
            <p:cNvCxnSpPr>
              <a:cxnSpLocks/>
              <a:stCxn id="72" idx="7"/>
              <a:endCxn id="212"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057D6F-0187-413A-A041-3D75EEFC2A94}"/>
                </a:ext>
              </a:extLst>
            </p:cNvPr>
            <p:cNvCxnSpPr>
              <a:cxnSpLocks/>
              <a:stCxn id="72" idx="6"/>
              <a:endCxn id="79"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7512CCA-B0B9-4941-B513-B835901D4C58}"/>
                </a:ext>
              </a:extLst>
            </p:cNvPr>
            <p:cNvCxnSpPr>
              <a:cxnSpLocks/>
              <a:stCxn id="79" idx="7"/>
              <a:endCxn id="80"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7EA50BD-A578-4D06-BB0C-9DC7B01FC034}"/>
                </a:ext>
              </a:extLst>
            </p:cNvPr>
            <p:cNvCxnSpPr>
              <a:cxnSpLocks/>
              <a:stCxn id="65" idx="0"/>
              <a:endCxn id="64"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8578C0F-649C-45AB-87F8-2252A3265CFD}"/>
                </a:ext>
              </a:extLst>
            </p:cNvPr>
            <p:cNvCxnSpPr>
              <a:cxnSpLocks/>
              <a:stCxn id="81" idx="2"/>
              <a:endCxn id="65"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A73EB4D-A240-4E51-A50A-B435BE3A2D5C}"/>
                </a:ext>
              </a:extLst>
            </p:cNvPr>
            <p:cNvCxnSpPr>
              <a:cxnSpLocks/>
              <a:stCxn id="68" idx="1"/>
              <a:endCxn id="65"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27E5381-04D1-4225-8769-1B6B9480C7A0}"/>
                </a:ext>
              </a:extLst>
            </p:cNvPr>
            <p:cNvCxnSpPr>
              <a:cxnSpLocks/>
              <a:stCxn id="67" idx="7"/>
              <a:endCxn id="65"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6746FBD-C785-43A8-A48B-34A14AF95516}"/>
                </a:ext>
              </a:extLst>
            </p:cNvPr>
            <p:cNvCxnSpPr>
              <a:cxnSpLocks/>
              <a:stCxn id="66" idx="6"/>
              <a:endCxn id="65"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6951640-64C0-4AD8-A442-D08334FF6FD1}"/>
                </a:ext>
              </a:extLst>
            </p:cNvPr>
            <p:cNvCxnSpPr>
              <a:cxnSpLocks/>
              <a:stCxn id="86" idx="7"/>
              <a:endCxn id="66"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59B76EA-5D51-41D6-A58C-5F8334DE937D}"/>
                </a:ext>
              </a:extLst>
            </p:cNvPr>
            <p:cNvCxnSpPr>
              <a:cxnSpLocks/>
              <a:stCxn id="86" idx="6"/>
              <a:endCxn id="67"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C9292B8-1E47-4B34-8FC0-97245BE9578A}"/>
                </a:ext>
              </a:extLst>
            </p:cNvPr>
            <p:cNvCxnSpPr>
              <a:cxnSpLocks/>
              <a:stCxn id="86"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ADFAEBF-02D7-44CD-BE5F-305B6E2F52CA}"/>
                </a:ext>
              </a:extLst>
            </p:cNvPr>
            <p:cNvCxnSpPr>
              <a:cxnSpLocks/>
              <a:stCxn id="67"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A4B4051-9A56-435E-840D-6C3C23050184}"/>
                </a:ext>
              </a:extLst>
            </p:cNvPr>
            <p:cNvCxnSpPr>
              <a:cxnSpLocks/>
              <a:stCxn id="67"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307BA00-107E-4562-88CB-DEA0D496D749}"/>
                </a:ext>
              </a:extLst>
            </p:cNvPr>
            <p:cNvCxnSpPr>
              <a:cxnSpLocks/>
              <a:stCxn id="68"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1DFAB2F-CF8B-44F2-9850-03F8AF098440}"/>
                </a:ext>
              </a:extLst>
            </p:cNvPr>
            <p:cNvCxnSpPr>
              <a:cxnSpLocks/>
              <a:stCxn id="67" idx="6"/>
              <a:endCxn id="68"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C85B09E-18C3-4D54-AA0A-14F26F9FFFCA}"/>
                </a:ext>
              </a:extLst>
            </p:cNvPr>
            <p:cNvCxnSpPr>
              <a:cxnSpLocks/>
              <a:stCxn id="68" idx="6"/>
              <a:endCxn id="69"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F3BFC00-DCD5-4109-BE0D-BBB66C276072}"/>
                </a:ext>
              </a:extLst>
            </p:cNvPr>
            <p:cNvCxnSpPr>
              <a:cxnSpLocks/>
              <a:stCxn id="70" idx="2"/>
              <a:endCxn id="69"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F40DBEB-FAA5-4EAA-89F4-27A7CE21A297}"/>
                </a:ext>
              </a:extLst>
            </p:cNvPr>
            <p:cNvCxnSpPr>
              <a:cxnSpLocks/>
              <a:stCxn id="91" idx="0"/>
              <a:endCxn id="69"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E601845-E46E-419B-8F68-C56C73B3F51F}"/>
                </a:ext>
              </a:extLst>
            </p:cNvPr>
            <p:cNvCxnSpPr>
              <a:cxnSpLocks/>
              <a:endCxn id="69"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1D8C297-4E3E-4739-99E9-7D79A327AD6E}"/>
                </a:ext>
              </a:extLst>
            </p:cNvPr>
            <p:cNvCxnSpPr>
              <a:cxnSpLocks/>
              <a:stCxn id="91" idx="2"/>
              <a:endCxn id="70"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5BD0C1E-77F3-489E-9331-D144C7768558}"/>
                </a:ext>
              </a:extLst>
            </p:cNvPr>
            <p:cNvCxnSpPr>
              <a:cxnSpLocks/>
              <a:stCxn id="73" idx="2"/>
              <a:endCxn id="70"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316F845-3855-4D5B-835D-A0B62D513152}"/>
                </a:ext>
              </a:extLst>
            </p:cNvPr>
            <p:cNvCxnSpPr>
              <a:cxnSpLocks/>
              <a:stCxn id="73"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2745097-160A-4242-B146-2A008E56E28B}"/>
                </a:ext>
              </a:extLst>
            </p:cNvPr>
            <p:cNvCxnSpPr>
              <a:cxnSpLocks/>
              <a:stCxn id="74"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F7B2350-5A57-4E35-B744-F10FBB8A0565}"/>
                </a:ext>
              </a:extLst>
            </p:cNvPr>
            <p:cNvCxnSpPr>
              <a:cxnSpLocks/>
              <a:stCxn id="74" idx="2"/>
              <a:endCxn id="73"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45F8280-4EFB-4995-9F18-181E864A0E70}"/>
                </a:ext>
              </a:extLst>
            </p:cNvPr>
            <p:cNvCxnSpPr>
              <a:cxnSpLocks/>
              <a:stCxn id="79" idx="4"/>
              <a:endCxn id="74"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37378C5-2E83-4344-BF87-0CC2F0422BA6}"/>
                </a:ext>
              </a:extLst>
            </p:cNvPr>
            <p:cNvCxnSpPr>
              <a:cxnSpLocks/>
              <a:stCxn id="78" idx="3"/>
              <a:endCxn id="74"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B029E3A-F23A-45C1-AF01-6A30EAD98C52}"/>
                </a:ext>
              </a:extLst>
            </p:cNvPr>
            <p:cNvCxnSpPr>
              <a:cxnSpLocks/>
              <a:stCxn id="78" idx="2"/>
              <a:endCxn id="79"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CAD99E0-7C29-4686-96D0-62897A6AE659}"/>
                </a:ext>
              </a:extLst>
            </p:cNvPr>
            <p:cNvCxnSpPr>
              <a:cxnSpLocks/>
              <a:stCxn id="78" idx="1"/>
              <a:endCxn id="80"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1064CBE-03DE-4D9E-987A-66EDDE5C3459}"/>
                </a:ext>
              </a:extLst>
            </p:cNvPr>
            <p:cNvCxnSpPr>
              <a:cxnSpLocks/>
              <a:stCxn id="76" idx="1"/>
              <a:endCxn id="80"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5E50E75-E54D-4236-9C47-C231CAC0ACAA}"/>
                </a:ext>
              </a:extLst>
            </p:cNvPr>
            <p:cNvCxnSpPr>
              <a:cxnSpLocks/>
              <a:stCxn id="76" idx="0"/>
              <a:endCxn id="77"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20438D3-84FC-4F69-ACCB-416AED8C0CFF}"/>
                </a:ext>
              </a:extLst>
            </p:cNvPr>
            <p:cNvCxnSpPr>
              <a:cxnSpLocks/>
              <a:stCxn id="148" idx="7"/>
              <a:endCxn id="213"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931826D2-E95E-483E-8DBE-25AB9BBB1560}"/>
                </a:ext>
              </a:extLst>
            </p:cNvPr>
            <p:cNvCxnSpPr>
              <a:cxnSpLocks/>
              <a:endCxn id="75"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4FE5394-C20F-431D-B7DC-326378B3B088}"/>
                </a:ext>
              </a:extLst>
            </p:cNvPr>
            <p:cNvCxnSpPr>
              <a:cxnSpLocks/>
              <a:stCxn id="148" idx="0"/>
              <a:endCxn id="212"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EE429A1-541D-4C36-AE28-C8D51F3D554B}"/>
                </a:ext>
              </a:extLst>
            </p:cNvPr>
            <p:cNvCxnSpPr>
              <a:cxnSpLocks/>
              <a:stCxn id="160" idx="0"/>
              <a:endCxn id="211"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92B11CD-0752-425D-996F-AE3245F3065E}"/>
                </a:ext>
              </a:extLst>
            </p:cNvPr>
            <p:cNvCxnSpPr>
              <a:cxnSpLocks/>
              <a:stCxn id="160" idx="1"/>
              <a:endCxn id="77"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B920EAE-371D-4F78-AF0A-ED58DDC5567D}"/>
                </a:ext>
              </a:extLst>
            </p:cNvPr>
            <p:cNvCxnSpPr>
              <a:cxnSpLocks/>
              <a:stCxn id="77" idx="2"/>
              <a:endCxn id="80"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D0F8AFA-1E3F-4BE8-8CAD-52FBEE5C5D8A}"/>
                </a:ext>
              </a:extLst>
            </p:cNvPr>
            <p:cNvCxnSpPr>
              <a:cxnSpLocks/>
              <a:stCxn id="76" idx="2"/>
              <a:endCxn id="78"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130AFE6-8E05-4B94-82AD-63B7251AA0DD}"/>
                </a:ext>
              </a:extLst>
            </p:cNvPr>
            <p:cNvCxnSpPr>
              <a:cxnSpLocks/>
              <a:stCxn id="75" idx="1"/>
              <a:endCxn id="78"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328163A8-99E9-40C3-822B-4807D28979D5}"/>
                </a:ext>
              </a:extLst>
            </p:cNvPr>
            <p:cNvCxnSpPr>
              <a:cxnSpLocks/>
              <a:stCxn id="75" idx="3"/>
              <a:endCxn id="92"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0EC36C8-56BA-46D6-A21B-89ECA9A2F98B}"/>
                </a:ext>
              </a:extLst>
            </p:cNvPr>
            <p:cNvCxnSpPr>
              <a:cxnSpLocks/>
              <a:stCxn id="78" idx="4"/>
              <a:endCxn id="92"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670C444-1B5E-44ED-9E89-AF428D1309D7}"/>
                </a:ext>
              </a:extLst>
            </p:cNvPr>
            <p:cNvCxnSpPr>
              <a:cxnSpLocks/>
              <a:stCxn id="74" idx="5"/>
              <a:endCxn id="92"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D0679015-80D1-46EA-89FB-C1304E32BF38}"/>
                </a:ext>
              </a:extLst>
            </p:cNvPr>
            <p:cNvCxnSpPr>
              <a:cxnSpLocks/>
              <a:stCxn id="75" idx="7"/>
              <a:endCxn id="76"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147E92A-FE47-47D7-831F-DE7CE7A13521}"/>
                </a:ext>
              </a:extLst>
            </p:cNvPr>
            <p:cNvCxnSpPr>
              <a:cxnSpLocks/>
              <a:stCxn id="73" idx="7"/>
              <a:endCxn id="79"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9CC1AC0F-96A8-4BD5-A222-0BB886D47633}"/>
                </a:ext>
              </a:extLst>
            </p:cNvPr>
            <p:cNvCxnSpPr>
              <a:cxnSpLocks/>
              <a:endCxn id="75"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CD98587F-E9E8-4567-8781-8509E4EA0783}"/>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5" name="Oval 64">
              <a:extLst>
                <a:ext uri="{FF2B5EF4-FFF2-40B4-BE49-F238E27FC236}">
                  <a16:creationId xmlns:a16="http://schemas.microsoft.com/office/drawing/2014/main" id="{F7E9BC41-A324-49C9-9989-67AC991C373A}"/>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6" name="Oval 65">
              <a:extLst>
                <a:ext uri="{FF2B5EF4-FFF2-40B4-BE49-F238E27FC236}">
                  <a16:creationId xmlns:a16="http://schemas.microsoft.com/office/drawing/2014/main" id="{5283073A-239A-42F7-8A6E-59F0C639DA85}"/>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7" name="Oval 66">
              <a:extLst>
                <a:ext uri="{FF2B5EF4-FFF2-40B4-BE49-F238E27FC236}">
                  <a16:creationId xmlns:a16="http://schemas.microsoft.com/office/drawing/2014/main" id="{EC4FB963-302D-4267-ABF6-4DD1DE9601A9}"/>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8" name="Oval 67">
              <a:extLst>
                <a:ext uri="{FF2B5EF4-FFF2-40B4-BE49-F238E27FC236}">
                  <a16:creationId xmlns:a16="http://schemas.microsoft.com/office/drawing/2014/main" id="{E8E2EEDA-B07F-44CA-A478-4EC59941DB65}"/>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9" name="Oval 68">
              <a:extLst>
                <a:ext uri="{FF2B5EF4-FFF2-40B4-BE49-F238E27FC236}">
                  <a16:creationId xmlns:a16="http://schemas.microsoft.com/office/drawing/2014/main" id="{A48C406E-1EE2-419C-8BE0-C412F9459C0F}"/>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a:extLst>
                <a:ext uri="{FF2B5EF4-FFF2-40B4-BE49-F238E27FC236}">
                  <a16:creationId xmlns:a16="http://schemas.microsoft.com/office/drawing/2014/main" id="{C00750C3-A772-4D58-80E0-0F3CBD904B86}"/>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1" name="Oval 70">
              <a:extLst>
                <a:ext uri="{FF2B5EF4-FFF2-40B4-BE49-F238E27FC236}">
                  <a16:creationId xmlns:a16="http://schemas.microsoft.com/office/drawing/2014/main" id="{D1FC13AB-ACD3-4F14-A856-DEF609C64867}"/>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2" name="Oval 71">
              <a:extLst>
                <a:ext uri="{FF2B5EF4-FFF2-40B4-BE49-F238E27FC236}">
                  <a16:creationId xmlns:a16="http://schemas.microsoft.com/office/drawing/2014/main" id="{49BAB914-F0A8-4C08-BA8A-FB5A1DE53C7E}"/>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3" name="Oval 72">
              <a:extLst>
                <a:ext uri="{FF2B5EF4-FFF2-40B4-BE49-F238E27FC236}">
                  <a16:creationId xmlns:a16="http://schemas.microsoft.com/office/drawing/2014/main" id="{6024B6F6-072B-40FD-B1CD-CD2F41798D63}"/>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EFD9F980-D0E7-4710-8474-8EDAAC86D6CE}"/>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313C95F5-5431-4138-82FD-CC36664D949F}"/>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7D56BF88-FC66-48FA-A395-1F4EF14C026B}"/>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5DE7D84A-D10E-4ECD-8C80-9EED7E811A53}"/>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0D24F226-375A-43DB-A8F6-9064CD6B09B4}"/>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1B8D9E11-3DFB-4032-9ED1-8303DB874326}"/>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AC71A725-0490-413D-9111-BBED187F96CA}"/>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09300FE5-A935-477E-A3A2-32D067237F86}"/>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D3740D16-F0C3-4D90-9C80-22F727410CB4}"/>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08DC6666-76B2-476F-B5EB-F8ACEC05CF75}"/>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4" name="Straight Connector 83">
              <a:extLst>
                <a:ext uri="{FF2B5EF4-FFF2-40B4-BE49-F238E27FC236}">
                  <a16:creationId xmlns:a16="http://schemas.microsoft.com/office/drawing/2014/main" id="{FF489D69-D8F7-4EBF-8616-9EA043E94AE2}"/>
                </a:ext>
              </a:extLst>
            </p:cNvPr>
            <p:cNvCxnSpPr>
              <a:cxnSpLocks/>
              <a:stCxn id="83" idx="2"/>
              <a:endCxn id="65"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B3A6BD8-4E5D-46B5-A8AD-45B613BFA077}"/>
                </a:ext>
              </a:extLst>
            </p:cNvPr>
            <p:cNvCxnSpPr>
              <a:cxnSpLocks/>
              <a:stCxn id="66" idx="4"/>
              <a:endCxn id="67"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ACFE58EF-307F-40BB-9E94-E23D748D3F93}"/>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7" name="Straight Connector 86">
              <a:extLst>
                <a:ext uri="{FF2B5EF4-FFF2-40B4-BE49-F238E27FC236}">
                  <a16:creationId xmlns:a16="http://schemas.microsoft.com/office/drawing/2014/main" id="{9EE79A11-F170-491D-B85E-2A70D006CFDE}"/>
                </a:ext>
              </a:extLst>
            </p:cNvPr>
            <p:cNvCxnSpPr>
              <a:cxnSpLocks/>
              <a:stCxn id="86"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2CD62C66-AF16-49EA-A400-3DC7D1E32C63}"/>
                </a:ext>
              </a:extLst>
            </p:cNvPr>
            <p:cNvCxnSpPr>
              <a:cxnSpLocks/>
              <a:stCxn id="86"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1EB7A8D4-F92A-42F0-BB71-3716944B44EC}"/>
                </a:ext>
              </a:extLst>
            </p:cNvPr>
            <p:cNvCxnSpPr>
              <a:cxnSpLocks/>
              <a:stCxn id="86"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1725B51A-A5F3-4B02-A866-3E16CF95FD01}"/>
                </a:ext>
              </a:extLst>
            </p:cNvPr>
            <p:cNvCxnSpPr>
              <a:cxnSpLocks/>
              <a:endCxn id="66"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1" name="Chord 90">
              <a:extLst>
                <a:ext uri="{FF2B5EF4-FFF2-40B4-BE49-F238E27FC236}">
                  <a16:creationId xmlns:a16="http://schemas.microsoft.com/office/drawing/2014/main" id="{10B811EB-E1EF-44B7-ACD8-8C8B26F26E7D}"/>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2" name="Chord 91">
              <a:extLst>
                <a:ext uri="{FF2B5EF4-FFF2-40B4-BE49-F238E27FC236}">
                  <a16:creationId xmlns:a16="http://schemas.microsoft.com/office/drawing/2014/main" id="{EC644678-7063-4E05-8F71-7E8F169222A6}"/>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3" name="Straight Connector 92">
              <a:extLst>
                <a:ext uri="{FF2B5EF4-FFF2-40B4-BE49-F238E27FC236}">
                  <a16:creationId xmlns:a16="http://schemas.microsoft.com/office/drawing/2014/main" id="{1573B538-F310-4901-99BE-304F1FD404E3}"/>
                </a:ext>
              </a:extLst>
            </p:cNvPr>
            <p:cNvCxnSpPr>
              <a:cxnSpLocks/>
              <a:stCxn id="91" idx="1"/>
              <a:endCxn id="73"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3735593-CB8F-4BB7-B972-79DC32DD9303}"/>
                </a:ext>
              </a:extLst>
            </p:cNvPr>
            <p:cNvCxnSpPr>
              <a:cxnSpLocks/>
              <a:endCxn id="145"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4DAF7968-A4B0-45E0-A053-7533854AB593}"/>
                </a:ext>
              </a:extLst>
            </p:cNvPr>
            <p:cNvCxnSpPr>
              <a:cxnSpLocks/>
              <a:endCxn id="160"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EE43DE7B-97DD-4714-A6F3-095D4A6F879B}"/>
                </a:ext>
              </a:extLst>
            </p:cNvPr>
            <p:cNvCxnSpPr>
              <a:cxnSpLocks/>
              <a:stCxn id="145" idx="0"/>
              <a:endCxn id="160"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3B5A1851-7EBD-4D5C-BABA-1C1E5EDF1603}"/>
                </a:ext>
              </a:extLst>
            </p:cNvPr>
            <p:cNvCxnSpPr>
              <a:cxnSpLocks/>
              <a:stCxn id="211" idx="2"/>
              <a:endCxn id="147"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026F1F4D-9609-49E3-89A7-A2B90C60A087}"/>
                </a:ext>
              </a:extLst>
            </p:cNvPr>
            <p:cNvCxnSpPr>
              <a:cxnSpLocks/>
              <a:stCxn id="145" idx="7"/>
              <a:endCxn id="147"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95ED831D-5322-4592-BA34-FA8C27716A39}"/>
                </a:ext>
              </a:extLst>
            </p:cNvPr>
            <p:cNvCxnSpPr>
              <a:cxnSpLocks/>
              <a:endCxn id="160"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13ACA138-96B0-4207-9BD5-B3C4FFCADC96}"/>
                </a:ext>
              </a:extLst>
            </p:cNvPr>
            <p:cNvCxnSpPr>
              <a:cxnSpLocks/>
              <a:stCxn id="160" idx="6"/>
              <a:endCxn id="147"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1CEAE538-EBDD-435F-A8BC-61F14B611A86}"/>
                </a:ext>
              </a:extLst>
            </p:cNvPr>
            <p:cNvCxnSpPr>
              <a:cxnSpLocks/>
              <a:stCxn id="146" idx="0"/>
              <a:endCxn id="147"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A45F4B77-D16E-4396-85F2-DC44E4D02A5D}"/>
                </a:ext>
              </a:extLst>
            </p:cNvPr>
            <p:cNvCxnSpPr>
              <a:cxnSpLocks/>
              <a:stCxn id="149" idx="1"/>
              <a:endCxn id="147"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017EE279-85B7-4CBA-BA65-C77BF076004C}"/>
                </a:ext>
              </a:extLst>
            </p:cNvPr>
            <p:cNvCxnSpPr>
              <a:cxnSpLocks/>
              <a:stCxn id="149" idx="0"/>
              <a:endCxn id="148"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721447B-34B4-4C35-8AD2-E4A989DB3301}"/>
                </a:ext>
              </a:extLst>
            </p:cNvPr>
            <p:cNvCxnSpPr>
              <a:cxnSpLocks/>
              <a:stCxn id="148" idx="2"/>
              <a:endCxn id="147"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0A5BA327-4620-4B50-AE52-36532DB25A6F}"/>
                </a:ext>
              </a:extLst>
            </p:cNvPr>
            <p:cNvCxnSpPr>
              <a:cxnSpLocks/>
              <a:stCxn id="148" idx="7"/>
              <a:endCxn id="156"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D5184DA-1F57-4024-B50B-95D8C1F9DE0F}"/>
                </a:ext>
              </a:extLst>
            </p:cNvPr>
            <p:cNvCxnSpPr>
              <a:cxnSpLocks/>
              <a:stCxn id="148" idx="6"/>
              <a:endCxn id="155"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6B9762A-F99F-45FE-8E32-C185318BD128}"/>
                </a:ext>
              </a:extLst>
            </p:cNvPr>
            <p:cNvCxnSpPr>
              <a:cxnSpLocks/>
              <a:stCxn id="155" idx="7"/>
              <a:endCxn id="156"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97504825-8572-430F-9180-A0CEC1440771}"/>
                </a:ext>
              </a:extLst>
            </p:cNvPr>
            <p:cNvCxnSpPr>
              <a:cxnSpLocks/>
              <a:stCxn id="212" idx="1"/>
              <a:endCxn id="147"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BC904747-D6C8-40DB-9160-8A1B8DD51DDA}"/>
                </a:ext>
              </a:extLst>
            </p:cNvPr>
            <p:cNvCxnSpPr>
              <a:cxnSpLocks/>
              <a:endCxn id="145"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9DD59FBD-119D-44DB-9E3D-659512EC5111}"/>
                </a:ext>
              </a:extLst>
            </p:cNvPr>
            <p:cNvCxnSpPr>
              <a:cxnSpLocks/>
              <a:stCxn id="146" idx="2"/>
              <a:endCxn id="145"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EDB7426-571E-467D-9B7F-AEE911FCA261}"/>
                </a:ext>
              </a:extLst>
            </p:cNvPr>
            <p:cNvCxnSpPr>
              <a:cxnSpLocks/>
              <a:stCxn id="161" idx="0"/>
              <a:endCxn id="145"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5FC4367C-4926-400D-99A5-8BB3F3390ECB}"/>
                </a:ext>
              </a:extLst>
            </p:cNvPr>
            <p:cNvCxnSpPr>
              <a:cxnSpLocks/>
              <a:endCxn id="145"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F60AFF29-8020-4540-88A3-7CAD329FF500}"/>
                </a:ext>
              </a:extLst>
            </p:cNvPr>
            <p:cNvCxnSpPr>
              <a:cxnSpLocks/>
              <a:stCxn id="161" idx="2"/>
              <a:endCxn id="146"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451DC980-D552-4FBB-939C-8ACCC7946C3F}"/>
                </a:ext>
              </a:extLst>
            </p:cNvPr>
            <p:cNvCxnSpPr>
              <a:cxnSpLocks/>
              <a:stCxn id="149" idx="2"/>
              <a:endCxn id="146"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45EE2C1B-242C-4D4B-968E-3C5924968090}"/>
                </a:ext>
              </a:extLst>
            </p:cNvPr>
            <p:cNvCxnSpPr>
              <a:cxnSpLocks/>
              <a:stCxn id="149"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8F5A178E-A9BB-46B6-A201-D7ECFF0BBF2C}"/>
                </a:ext>
              </a:extLst>
            </p:cNvPr>
            <p:cNvCxnSpPr>
              <a:cxnSpLocks/>
              <a:stCxn id="150"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67574D6E-F1AE-412E-9D2C-80ED0B3DC4B8}"/>
                </a:ext>
              </a:extLst>
            </p:cNvPr>
            <p:cNvCxnSpPr>
              <a:cxnSpLocks/>
              <a:stCxn id="150" idx="2"/>
              <a:endCxn id="149"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C95A90C5-37FE-462C-B9FE-A494BBDA1B53}"/>
                </a:ext>
              </a:extLst>
            </p:cNvPr>
            <p:cNvCxnSpPr>
              <a:cxnSpLocks/>
              <a:stCxn id="155" idx="4"/>
              <a:endCxn id="150"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E13F404-FDF4-4388-82C5-F3D821714087}"/>
                </a:ext>
              </a:extLst>
            </p:cNvPr>
            <p:cNvCxnSpPr>
              <a:cxnSpLocks/>
              <a:stCxn id="154" idx="3"/>
              <a:endCxn id="150"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2861CD8D-DD34-4B8D-8211-D0C6361BAF0E}"/>
                </a:ext>
              </a:extLst>
            </p:cNvPr>
            <p:cNvCxnSpPr>
              <a:cxnSpLocks/>
              <a:stCxn id="154" idx="2"/>
              <a:endCxn id="155"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E819493D-5DAF-46CF-98B9-A9E1A1285FEE}"/>
                </a:ext>
              </a:extLst>
            </p:cNvPr>
            <p:cNvCxnSpPr>
              <a:cxnSpLocks/>
              <a:stCxn id="154" idx="1"/>
              <a:endCxn id="156"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C0C1F668-C79F-43F0-9017-A0A00E5D71E6}"/>
                </a:ext>
              </a:extLst>
            </p:cNvPr>
            <p:cNvCxnSpPr>
              <a:cxnSpLocks/>
              <a:stCxn id="152" idx="1"/>
              <a:endCxn id="156"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0D9C58B5-2839-4835-8B5F-3C9C1A9C456D}"/>
                </a:ext>
              </a:extLst>
            </p:cNvPr>
            <p:cNvCxnSpPr>
              <a:cxnSpLocks/>
              <a:stCxn id="152" idx="0"/>
              <a:endCxn id="153"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E139E014-047A-44CE-84A5-E5C62A953703}"/>
                </a:ext>
              </a:extLst>
            </p:cNvPr>
            <p:cNvCxnSpPr>
              <a:cxnSpLocks/>
              <a:stCxn id="158" idx="0"/>
              <a:endCxn id="157"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C8B9AB82-C919-4824-916C-C59BFD37B3CD}"/>
                </a:ext>
              </a:extLst>
            </p:cNvPr>
            <p:cNvCxnSpPr>
              <a:cxnSpLocks/>
              <a:stCxn id="186" idx="7"/>
              <a:endCxn id="157"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72593B35-C35B-4E49-A52D-A920F4357293}"/>
                </a:ext>
              </a:extLst>
            </p:cNvPr>
            <p:cNvCxnSpPr>
              <a:cxnSpLocks/>
              <a:endCxn id="158"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DB74C72F-27F0-4B12-AECF-156E90BB3705}"/>
                </a:ext>
              </a:extLst>
            </p:cNvPr>
            <p:cNvCxnSpPr>
              <a:cxnSpLocks/>
              <a:stCxn id="185" idx="5"/>
              <a:endCxn id="159"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7303548-4318-495B-B67A-4710F4C9E3B9}"/>
                </a:ext>
              </a:extLst>
            </p:cNvPr>
            <p:cNvCxnSpPr>
              <a:cxnSpLocks/>
              <a:endCxn id="159"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F7611D18-8033-4D20-A970-AB585C0A4084}"/>
                </a:ext>
              </a:extLst>
            </p:cNvPr>
            <p:cNvCxnSpPr>
              <a:cxnSpLocks/>
              <a:stCxn id="159"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E72BBE39-D04D-49B6-B8BE-F2DE6AD267E2}"/>
                </a:ext>
              </a:extLst>
            </p:cNvPr>
            <p:cNvCxnSpPr>
              <a:cxnSpLocks/>
              <a:stCxn id="159" idx="3"/>
              <a:endCxn id="151"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7C3E63C7-9731-4C71-B76B-A870231AEA85}"/>
                </a:ext>
              </a:extLst>
            </p:cNvPr>
            <p:cNvCxnSpPr>
              <a:cxnSpLocks/>
              <a:stCxn id="159" idx="1"/>
              <a:endCxn id="152"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9BED1B4F-8BF3-4359-99B9-0969AFC23813}"/>
                </a:ext>
              </a:extLst>
            </p:cNvPr>
            <p:cNvCxnSpPr>
              <a:cxnSpLocks/>
              <a:stCxn id="158" idx="2"/>
              <a:endCxn id="152"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E9451F9-9F87-4366-A341-AE3107872EC6}"/>
                </a:ext>
              </a:extLst>
            </p:cNvPr>
            <p:cNvCxnSpPr>
              <a:cxnSpLocks/>
              <a:stCxn id="157" idx="3"/>
              <a:endCxn id="152"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10F750A8-841B-4ADD-8FE7-34ED5B0D3841}"/>
                </a:ext>
              </a:extLst>
            </p:cNvPr>
            <p:cNvCxnSpPr>
              <a:cxnSpLocks/>
              <a:stCxn id="157" idx="2"/>
              <a:endCxn id="153"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F7F52F4E-E8F2-4268-9C9A-96585C242F0A}"/>
                </a:ext>
              </a:extLst>
            </p:cNvPr>
            <p:cNvCxnSpPr>
              <a:cxnSpLocks/>
              <a:stCxn id="153" idx="1"/>
              <a:endCxn id="156"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EB21FAE3-529D-4F1E-8258-B9F64DEB6D96}"/>
                </a:ext>
              </a:extLst>
            </p:cNvPr>
            <p:cNvCxnSpPr>
              <a:cxnSpLocks/>
              <a:stCxn id="152" idx="2"/>
              <a:endCxn id="154"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A096F4C9-4A6D-48E2-B57D-606ED3A0AD6B}"/>
                </a:ext>
              </a:extLst>
            </p:cNvPr>
            <p:cNvCxnSpPr>
              <a:cxnSpLocks/>
              <a:stCxn id="151" idx="1"/>
              <a:endCxn id="154"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6F8610D5-275F-4138-B1C3-7A31FD0921DC}"/>
                </a:ext>
              </a:extLst>
            </p:cNvPr>
            <p:cNvCxnSpPr>
              <a:cxnSpLocks/>
              <a:stCxn id="151" idx="3"/>
              <a:endCxn id="162"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05CED1A1-26E7-4A03-89F9-0856A393D754}"/>
                </a:ext>
              </a:extLst>
            </p:cNvPr>
            <p:cNvCxnSpPr>
              <a:cxnSpLocks/>
              <a:stCxn id="154" idx="4"/>
              <a:endCxn id="162"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CC3D3819-C14E-4D73-8A82-F2BE846CB16F}"/>
                </a:ext>
              </a:extLst>
            </p:cNvPr>
            <p:cNvCxnSpPr>
              <a:cxnSpLocks/>
              <a:stCxn id="150" idx="5"/>
              <a:endCxn id="162"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A8F5F6D4-A00C-463B-B8C0-552EA74777ED}"/>
                </a:ext>
              </a:extLst>
            </p:cNvPr>
            <p:cNvCxnSpPr>
              <a:cxnSpLocks/>
              <a:stCxn id="151" idx="7"/>
              <a:endCxn id="152"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E50C833F-21C2-45DB-A44B-6E3AB7DD9FD1}"/>
                </a:ext>
              </a:extLst>
            </p:cNvPr>
            <p:cNvCxnSpPr>
              <a:cxnSpLocks/>
              <a:stCxn id="149" idx="7"/>
              <a:endCxn id="155"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95F541DC-69A8-4175-8C7A-D78AB99A1504}"/>
                </a:ext>
              </a:extLst>
            </p:cNvPr>
            <p:cNvCxnSpPr>
              <a:cxnSpLocks/>
              <a:endCxn id="151"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6399575C-9F8F-438A-B74D-F0E9A19233D5}"/>
                </a:ext>
              </a:extLst>
            </p:cNvPr>
            <p:cNvCxnSpPr>
              <a:cxnSpLocks/>
              <a:stCxn id="159" idx="7"/>
              <a:endCxn id="158"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45" name="Oval 144">
              <a:extLst>
                <a:ext uri="{FF2B5EF4-FFF2-40B4-BE49-F238E27FC236}">
                  <a16:creationId xmlns:a16="http://schemas.microsoft.com/office/drawing/2014/main" id="{9C9F7463-3A75-4EC3-ABF5-5D8CF6950C50}"/>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6" name="Oval 145">
              <a:extLst>
                <a:ext uri="{FF2B5EF4-FFF2-40B4-BE49-F238E27FC236}">
                  <a16:creationId xmlns:a16="http://schemas.microsoft.com/office/drawing/2014/main" id="{2A2AF494-1865-4518-AE99-D74391F87E92}"/>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7" name="Oval 146">
              <a:extLst>
                <a:ext uri="{FF2B5EF4-FFF2-40B4-BE49-F238E27FC236}">
                  <a16:creationId xmlns:a16="http://schemas.microsoft.com/office/drawing/2014/main" id="{1E773AC8-73D8-4BC5-A244-2E98D38B017C}"/>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8" name="Oval 147">
              <a:extLst>
                <a:ext uri="{FF2B5EF4-FFF2-40B4-BE49-F238E27FC236}">
                  <a16:creationId xmlns:a16="http://schemas.microsoft.com/office/drawing/2014/main" id="{B7E1ED11-C28D-4153-B5BA-D07442B8A9C5}"/>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9" name="Oval 148">
              <a:extLst>
                <a:ext uri="{FF2B5EF4-FFF2-40B4-BE49-F238E27FC236}">
                  <a16:creationId xmlns:a16="http://schemas.microsoft.com/office/drawing/2014/main" id="{3EDD31E5-7F8C-469C-AADA-47C872D78818}"/>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Oval 149">
              <a:extLst>
                <a:ext uri="{FF2B5EF4-FFF2-40B4-BE49-F238E27FC236}">
                  <a16:creationId xmlns:a16="http://schemas.microsoft.com/office/drawing/2014/main" id="{0EEEB9E5-9B53-4016-BE6E-86B533B3E5CB}"/>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150">
              <a:extLst>
                <a:ext uri="{FF2B5EF4-FFF2-40B4-BE49-F238E27FC236}">
                  <a16:creationId xmlns:a16="http://schemas.microsoft.com/office/drawing/2014/main" id="{9DC0FB57-9D86-4019-9319-482ADD9BF2A4}"/>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151">
              <a:extLst>
                <a:ext uri="{FF2B5EF4-FFF2-40B4-BE49-F238E27FC236}">
                  <a16:creationId xmlns:a16="http://schemas.microsoft.com/office/drawing/2014/main" id="{CADDAF51-797F-4CA4-A251-CF00688F6850}"/>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152">
              <a:extLst>
                <a:ext uri="{FF2B5EF4-FFF2-40B4-BE49-F238E27FC236}">
                  <a16:creationId xmlns:a16="http://schemas.microsoft.com/office/drawing/2014/main" id="{A8FFBCF2-8B4A-4C12-8808-455F6F551E6C}"/>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153">
              <a:extLst>
                <a:ext uri="{FF2B5EF4-FFF2-40B4-BE49-F238E27FC236}">
                  <a16:creationId xmlns:a16="http://schemas.microsoft.com/office/drawing/2014/main" id="{ABAD1B36-C878-4488-A8F9-F4F24A4E45C0}"/>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86C8E6CD-7A0B-488E-BFF0-4A105ADFA865}"/>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41D55C72-67BB-4E0D-8B75-7E56D521D899}"/>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33458A0F-3EBC-4AD2-9618-5BF28C4D01E7}"/>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22E06256-2354-48C8-81FA-D4F25430FDA1}"/>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7DFDE8E0-D8B7-4F08-A3B3-78A18FE9C526}"/>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70E8F3FF-3CEC-4A91-BBFF-53AD04C312BC}"/>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Chord 160">
              <a:extLst>
                <a:ext uri="{FF2B5EF4-FFF2-40B4-BE49-F238E27FC236}">
                  <a16:creationId xmlns:a16="http://schemas.microsoft.com/office/drawing/2014/main" id="{5838E83D-3671-469D-985F-BEC091B78741}"/>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Chord 161">
              <a:extLst>
                <a:ext uri="{FF2B5EF4-FFF2-40B4-BE49-F238E27FC236}">
                  <a16:creationId xmlns:a16="http://schemas.microsoft.com/office/drawing/2014/main" id="{BC66DE4A-23D1-40BA-86A5-B7E5D30C6777}"/>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63" name="Straight Connector 162">
              <a:extLst>
                <a:ext uri="{FF2B5EF4-FFF2-40B4-BE49-F238E27FC236}">
                  <a16:creationId xmlns:a16="http://schemas.microsoft.com/office/drawing/2014/main" id="{00F1609D-54EC-4F7A-A097-5E34ECD898B8}"/>
                </a:ext>
              </a:extLst>
            </p:cNvPr>
            <p:cNvCxnSpPr>
              <a:cxnSpLocks/>
              <a:stCxn id="161" idx="1"/>
              <a:endCxn id="149"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3AACB750-E775-4631-A59D-79677CCC9B9D}"/>
                </a:ext>
              </a:extLst>
            </p:cNvPr>
            <p:cNvCxnSpPr>
              <a:cxnSpLocks/>
              <a:stCxn id="183" idx="6"/>
              <a:endCxn id="157"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CEB26039-8B27-4436-B67D-BDFFED7CEFE4}"/>
                </a:ext>
              </a:extLst>
            </p:cNvPr>
            <p:cNvCxnSpPr>
              <a:cxnSpLocks/>
              <a:stCxn id="180" idx="4"/>
              <a:endCxn id="186"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FF4941D2-C21B-43AE-BC49-DC248DF59153}"/>
                </a:ext>
              </a:extLst>
            </p:cNvPr>
            <p:cNvCxnSpPr>
              <a:cxnSpLocks/>
              <a:stCxn id="186" idx="4"/>
              <a:endCxn id="185"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9E18E30F-14C0-47D6-9BF7-9B0E4678B7F5}"/>
                </a:ext>
              </a:extLst>
            </p:cNvPr>
            <p:cNvCxnSpPr>
              <a:cxnSpLocks/>
              <a:stCxn id="184"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47208C46-E8DF-42E1-9337-1C60D4B0C5FE}"/>
                </a:ext>
              </a:extLst>
            </p:cNvPr>
            <p:cNvCxnSpPr>
              <a:cxnSpLocks/>
              <a:stCxn id="184" idx="0"/>
              <a:endCxn id="185"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BD88AC33-1639-4F47-84B2-7F9A7E6192EE}"/>
                </a:ext>
              </a:extLst>
            </p:cNvPr>
            <p:cNvCxnSpPr>
              <a:cxnSpLocks/>
              <a:stCxn id="194" idx="1"/>
              <a:endCxn id="180"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4921C51B-507F-4B38-8799-432D97AEAB38}"/>
                </a:ext>
              </a:extLst>
            </p:cNvPr>
            <p:cNvCxnSpPr>
              <a:cxnSpLocks/>
              <a:stCxn id="185" idx="2"/>
              <a:endCxn id="194"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D8CB33B1-CD2C-4337-93FF-B0AE55A8E4F0}"/>
                </a:ext>
              </a:extLst>
            </p:cNvPr>
            <p:cNvCxnSpPr>
              <a:cxnSpLocks/>
              <a:stCxn id="184"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E0036B86-00B1-4A15-A887-1C8FD24F2021}"/>
                </a:ext>
              </a:extLst>
            </p:cNvPr>
            <p:cNvCxnSpPr>
              <a:cxnSpLocks/>
              <a:stCxn id="157" idx="1"/>
              <a:endCxn id="64"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B51C13A3-4AF5-4F10-AE6E-C716AF82C77C}"/>
                </a:ext>
              </a:extLst>
            </p:cNvPr>
            <p:cNvCxnSpPr>
              <a:cxnSpLocks/>
              <a:stCxn id="182" idx="6"/>
              <a:endCxn id="181"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B02DCD13-65A8-4507-9430-DC888F9AB3DA}"/>
                </a:ext>
              </a:extLst>
            </p:cNvPr>
            <p:cNvCxnSpPr>
              <a:cxnSpLocks/>
              <a:stCxn id="180" idx="7"/>
              <a:endCxn id="182"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0267751D-234F-43EC-8CB3-A1490C98A767}"/>
                </a:ext>
              </a:extLst>
            </p:cNvPr>
            <p:cNvCxnSpPr>
              <a:cxnSpLocks/>
              <a:stCxn id="180" idx="5"/>
              <a:endCxn id="183"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23AB97B3-C90E-467A-B4EA-844E11591E48}"/>
                </a:ext>
              </a:extLst>
            </p:cNvPr>
            <p:cNvCxnSpPr>
              <a:cxnSpLocks/>
              <a:stCxn id="181" idx="3"/>
              <a:endCxn id="183"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490DC053-BA35-42B7-86BC-D72A42DAE2F6}"/>
                </a:ext>
              </a:extLst>
            </p:cNvPr>
            <p:cNvCxnSpPr>
              <a:cxnSpLocks/>
              <a:stCxn id="183" idx="4"/>
              <a:endCxn id="186"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CBB6BE4B-7427-4FBC-951E-331BB943F778}"/>
                </a:ext>
              </a:extLst>
            </p:cNvPr>
            <p:cNvCxnSpPr>
              <a:cxnSpLocks/>
              <a:stCxn id="159" idx="2"/>
              <a:endCxn id="184"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F0E95818-5D23-448D-A6E1-A937389F8130}"/>
                </a:ext>
              </a:extLst>
            </p:cNvPr>
            <p:cNvCxnSpPr>
              <a:cxnSpLocks/>
              <a:endCxn id="184"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D12A92C1-0780-4D5C-B8B2-7F4868EA32B9}"/>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1" name="Oval 180">
              <a:extLst>
                <a:ext uri="{FF2B5EF4-FFF2-40B4-BE49-F238E27FC236}">
                  <a16:creationId xmlns:a16="http://schemas.microsoft.com/office/drawing/2014/main" id="{21A1D674-0C1A-42EE-A5C4-38F10C7CF4E7}"/>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2" name="Oval 181">
              <a:extLst>
                <a:ext uri="{FF2B5EF4-FFF2-40B4-BE49-F238E27FC236}">
                  <a16:creationId xmlns:a16="http://schemas.microsoft.com/office/drawing/2014/main" id="{E5991706-7D8D-49A2-BAF5-452B8455B3EC}"/>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3" name="Oval 182">
              <a:extLst>
                <a:ext uri="{FF2B5EF4-FFF2-40B4-BE49-F238E27FC236}">
                  <a16:creationId xmlns:a16="http://schemas.microsoft.com/office/drawing/2014/main" id="{264F6344-FCEF-4009-9CE4-F8FBA55D1EF8}"/>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4" name="Oval 183">
              <a:extLst>
                <a:ext uri="{FF2B5EF4-FFF2-40B4-BE49-F238E27FC236}">
                  <a16:creationId xmlns:a16="http://schemas.microsoft.com/office/drawing/2014/main" id="{3A827730-9575-4C49-BED2-BAB98E0B2C24}"/>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5" name="Oval 184">
              <a:extLst>
                <a:ext uri="{FF2B5EF4-FFF2-40B4-BE49-F238E27FC236}">
                  <a16:creationId xmlns:a16="http://schemas.microsoft.com/office/drawing/2014/main" id="{005FE7DA-E716-4455-8F43-8D908A605B12}"/>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6" name="Oval 185">
              <a:extLst>
                <a:ext uri="{FF2B5EF4-FFF2-40B4-BE49-F238E27FC236}">
                  <a16:creationId xmlns:a16="http://schemas.microsoft.com/office/drawing/2014/main" id="{549594E1-4041-4E92-B8B3-A891EC0581C6}"/>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87" name="Straight Connector 186">
              <a:extLst>
                <a:ext uri="{FF2B5EF4-FFF2-40B4-BE49-F238E27FC236}">
                  <a16:creationId xmlns:a16="http://schemas.microsoft.com/office/drawing/2014/main" id="{0CC1D165-7523-42F8-BDE7-C09E423737B8}"/>
                </a:ext>
              </a:extLst>
            </p:cNvPr>
            <p:cNvCxnSpPr>
              <a:cxnSpLocks/>
              <a:stCxn id="186"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701809D7-69A2-456D-B9CB-CD5CE8981D21}"/>
                </a:ext>
              </a:extLst>
            </p:cNvPr>
            <p:cNvCxnSpPr>
              <a:cxnSpLocks/>
              <a:stCxn id="182" idx="4"/>
              <a:endCxn id="183"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9" name="Oval 188">
              <a:extLst>
                <a:ext uri="{FF2B5EF4-FFF2-40B4-BE49-F238E27FC236}">
                  <a16:creationId xmlns:a16="http://schemas.microsoft.com/office/drawing/2014/main" id="{37DEB8E5-06EB-4462-8F2F-507B9972E278}"/>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0" name="Straight Connector 189">
              <a:extLst>
                <a:ext uri="{FF2B5EF4-FFF2-40B4-BE49-F238E27FC236}">
                  <a16:creationId xmlns:a16="http://schemas.microsoft.com/office/drawing/2014/main" id="{7311709C-1FBE-4EBF-8C4B-094200B579D2}"/>
                </a:ext>
              </a:extLst>
            </p:cNvPr>
            <p:cNvCxnSpPr>
              <a:cxnSpLocks/>
              <a:stCxn id="189" idx="3"/>
              <a:endCxn id="153"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8F20F7E0-954F-4AD3-AC0D-2A1D83EFEECB}"/>
                </a:ext>
              </a:extLst>
            </p:cNvPr>
            <p:cNvCxnSpPr>
              <a:cxnSpLocks/>
              <a:stCxn id="189" idx="2"/>
              <a:endCxn id="64"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4F5A4052-FECE-4568-986D-FF2FA7051506}"/>
                </a:ext>
              </a:extLst>
            </p:cNvPr>
            <p:cNvCxnSpPr>
              <a:cxnSpLocks/>
              <a:stCxn id="182" idx="7"/>
              <a:endCxn id="66"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CB602BCE-6ACD-450B-AC92-82EE91E3D592}"/>
                </a:ext>
              </a:extLst>
            </p:cNvPr>
            <p:cNvCxnSpPr>
              <a:cxnSpLocks/>
              <a:endCxn id="182"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4" name="Chord 193">
              <a:extLst>
                <a:ext uri="{FF2B5EF4-FFF2-40B4-BE49-F238E27FC236}">
                  <a16:creationId xmlns:a16="http://schemas.microsoft.com/office/drawing/2014/main" id="{4277B453-F7CE-4C82-AD1D-C96188720837}"/>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5" name="Straight Connector 194">
              <a:extLst>
                <a:ext uri="{FF2B5EF4-FFF2-40B4-BE49-F238E27FC236}">
                  <a16:creationId xmlns:a16="http://schemas.microsoft.com/office/drawing/2014/main" id="{897DF0AF-23F7-47A8-83D8-A797BD669B8B}"/>
                </a:ext>
              </a:extLst>
            </p:cNvPr>
            <p:cNvCxnSpPr>
              <a:cxnSpLocks/>
              <a:stCxn id="185"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1D82BBC8-6C11-4CAE-B345-030895BB454D}"/>
                </a:ext>
              </a:extLst>
            </p:cNvPr>
            <p:cNvCxnSpPr>
              <a:cxnSpLocks/>
              <a:stCxn id="181" idx="6"/>
              <a:endCxn id="64"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46708C2E-6550-40E9-AF5F-AB057C4EDBF3}"/>
                </a:ext>
              </a:extLst>
            </p:cNvPr>
            <p:cNvCxnSpPr>
              <a:cxnSpLocks/>
              <a:stCxn id="181" idx="5"/>
              <a:endCxn id="157"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C933B556-3554-4E92-A88E-708353656D99}"/>
                </a:ext>
              </a:extLst>
            </p:cNvPr>
            <p:cNvCxnSpPr>
              <a:cxnSpLocks/>
              <a:stCxn id="66" idx="0"/>
              <a:endCxn id="181"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55AAED15-F9E5-438D-81C3-6F2350589391}"/>
                </a:ext>
              </a:extLst>
            </p:cNvPr>
            <p:cNvCxnSpPr>
              <a:cxnSpLocks/>
              <a:stCxn id="186" idx="5"/>
              <a:endCxn id="158"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D979670F-A226-445F-87BE-0EDA404539ED}"/>
                </a:ext>
              </a:extLst>
            </p:cNvPr>
            <p:cNvCxnSpPr>
              <a:cxnSpLocks/>
              <a:stCxn id="153" idx="7"/>
              <a:endCxn id="64"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C3DCF77F-7EB5-4D09-B658-5AC9CDF13197}"/>
                </a:ext>
              </a:extLst>
            </p:cNvPr>
            <p:cNvCxnSpPr>
              <a:cxnSpLocks/>
              <a:stCxn id="82" idx="7"/>
              <a:endCxn id="189"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0A0EC9F9-7A3D-4D3E-8F51-22E8F3FF9F76}"/>
                </a:ext>
              </a:extLst>
            </p:cNvPr>
            <p:cNvCxnSpPr>
              <a:cxnSpLocks/>
              <a:stCxn id="156" idx="7"/>
              <a:endCxn id="71"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2E5B285C-491B-4D42-8A83-1D17F853756E}"/>
                </a:ext>
              </a:extLst>
            </p:cNvPr>
            <p:cNvCxnSpPr>
              <a:cxnSpLocks/>
              <a:stCxn id="156" idx="6"/>
              <a:endCxn id="189"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AB94BD98-278C-4A47-9949-49987FC9194B}"/>
                </a:ext>
              </a:extLst>
            </p:cNvPr>
            <p:cNvCxnSpPr>
              <a:cxnSpLocks/>
              <a:stCxn id="72" idx="0"/>
              <a:endCxn id="156"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01BC6748-5005-463B-ADDB-6CD8EDC3D9E6}"/>
                </a:ext>
              </a:extLst>
            </p:cNvPr>
            <p:cNvCxnSpPr>
              <a:cxnSpLocks/>
              <a:stCxn id="212" idx="0"/>
              <a:endCxn id="211"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FE57A417-C969-4A4B-A0DA-693318CEC0F5}"/>
                </a:ext>
              </a:extLst>
            </p:cNvPr>
            <p:cNvCxnSpPr>
              <a:cxnSpLocks/>
              <a:stCxn id="80" idx="0"/>
              <a:endCxn id="211"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45AD6383-C94F-4C9C-B60D-A6EFB3198D7C}"/>
                </a:ext>
              </a:extLst>
            </p:cNvPr>
            <p:cNvCxnSpPr>
              <a:cxnSpLocks/>
              <a:stCxn id="79" idx="0"/>
              <a:endCxn id="212"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10CF3434-4FC7-4349-A2AA-4A3DA56A6C16}"/>
                </a:ext>
              </a:extLst>
            </p:cNvPr>
            <p:cNvCxnSpPr>
              <a:cxnSpLocks/>
              <a:stCxn id="156" idx="1"/>
              <a:endCxn id="213"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68F595A8-8713-4A94-96F9-9DEF8744C37A}"/>
                </a:ext>
              </a:extLst>
            </p:cNvPr>
            <p:cNvCxnSpPr>
              <a:cxnSpLocks/>
              <a:stCxn id="72" idx="0"/>
              <a:endCxn id="213"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07631C7D-9EEF-4650-BCDD-28BEFACB6B0A}"/>
                </a:ext>
              </a:extLst>
            </p:cNvPr>
            <p:cNvCxnSpPr>
              <a:cxnSpLocks/>
              <a:stCxn id="213" idx="7"/>
              <a:endCxn id="212"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11" name="Oval 210">
              <a:extLst>
                <a:ext uri="{FF2B5EF4-FFF2-40B4-BE49-F238E27FC236}">
                  <a16:creationId xmlns:a16="http://schemas.microsoft.com/office/drawing/2014/main" id="{BC11F5EA-4C6F-4C4B-AB59-6467B8806D24}"/>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2" name="Oval 211">
              <a:extLst>
                <a:ext uri="{FF2B5EF4-FFF2-40B4-BE49-F238E27FC236}">
                  <a16:creationId xmlns:a16="http://schemas.microsoft.com/office/drawing/2014/main" id="{27FAF4D5-B37F-4BC4-8279-CDBC72FBC8E2}"/>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3" name="Oval 212">
              <a:extLst>
                <a:ext uri="{FF2B5EF4-FFF2-40B4-BE49-F238E27FC236}">
                  <a16:creationId xmlns:a16="http://schemas.microsoft.com/office/drawing/2014/main" id="{020B9E01-F380-4F5A-A128-5051AEEA05B1}"/>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14" name="Straight Connector 213">
              <a:extLst>
                <a:ext uri="{FF2B5EF4-FFF2-40B4-BE49-F238E27FC236}">
                  <a16:creationId xmlns:a16="http://schemas.microsoft.com/office/drawing/2014/main" id="{CE1EE67B-63F6-49F9-B01D-84E5AA3015C8}"/>
                </a:ext>
              </a:extLst>
            </p:cNvPr>
            <p:cNvCxnSpPr>
              <a:cxnSpLocks/>
              <a:stCxn id="77" idx="0"/>
              <a:endCxn id="211"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8B633272-CDDF-4643-8E96-0E69E26B508C}"/>
                </a:ext>
              </a:extLst>
            </p:cNvPr>
            <p:cNvCxnSpPr>
              <a:cxnSpLocks/>
              <a:endCxn id="77"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22990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grpSp>
        <p:nvGrpSpPr>
          <p:cNvPr id="217" name="Group 216">
            <a:extLst>
              <a:ext uri="{FF2B5EF4-FFF2-40B4-BE49-F238E27FC236}">
                <a16:creationId xmlns:a16="http://schemas.microsoft.com/office/drawing/2014/main" id="{A93A0354-2687-4B75-81A7-A8072F1BC991}"/>
              </a:ext>
            </a:extLst>
          </p:cNvPr>
          <p:cNvGrpSpPr/>
          <p:nvPr userDrawn="1"/>
        </p:nvGrpSpPr>
        <p:grpSpPr>
          <a:xfrm>
            <a:off x="-74236" y="-78262"/>
            <a:ext cx="9306190" cy="5284082"/>
            <a:chOff x="-98982" y="-104349"/>
            <a:chExt cx="12408253" cy="7045442"/>
          </a:xfrm>
          <a:solidFill>
            <a:schemeClr val="bg1">
              <a:alpha val="10000"/>
            </a:schemeClr>
          </a:solidFill>
        </p:grpSpPr>
        <p:cxnSp>
          <p:nvCxnSpPr>
            <p:cNvPr id="218" name="Straight Connector 217">
              <a:extLst>
                <a:ext uri="{FF2B5EF4-FFF2-40B4-BE49-F238E27FC236}">
                  <a16:creationId xmlns:a16="http://schemas.microsoft.com/office/drawing/2014/main" id="{ECC07AD6-9B7B-4F82-A681-2DF36F226EB3}"/>
                </a:ext>
              </a:extLst>
            </p:cNvPr>
            <p:cNvCxnSpPr>
              <a:cxnSpLocks/>
              <a:stCxn id="281" idx="7"/>
              <a:endCxn id="279"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59F0B30D-5D1D-45D2-82DF-10C1AFD89F54}"/>
                </a:ext>
              </a:extLst>
            </p:cNvPr>
            <p:cNvCxnSpPr>
              <a:cxnSpLocks/>
              <a:stCxn id="279" idx="4"/>
              <a:endCxn id="298"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01CAF030-2C10-4C83-BAA2-5BB6EA477CDD}"/>
                </a:ext>
              </a:extLst>
            </p:cNvPr>
            <p:cNvCxnSpPr>
              <a:cxnSpLocks/>
              <a:stCxn id="284" idx="2"/>
              <a:endCxn id="296"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9EC820E7-0700-4BD1-92FE-DED231C50008}"/>
                </a:ext>
              </a:extLst>
            </p:cNvPr>
            <p:cNvCxnSpPr>
              <a:cxnSpLocks/>
              <a:stCxn id="298" idx="5"/>
              <a:endCxn id="284"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AF163596-75A8-4537-9E5B-2DD50101FD0A}"/>
                </a:ext>
              </a:extLst>
            </p:cNvPr>
            <p:cNvCxnSpPr>
              <a:cxnSpLocks/>
              <a:stCxn id="279" idx="5"/>
              <a:endCxn id="297"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95EFD9B9-1375-467F-9E23-96880F6D3ECB}"/>
                </a:ext>
              </a:extLst>
            </p:cNvPr>
            <p:cNvCxnSpPr>
              <a:cxnSpLocks/>
              <a:stCxn id="284" idx="0"/>
              <a:endCxn id="297"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50AB135D-E9EC-44D0-9157-59B971AF415D}"/>
                </a:ext>
              </a:extLst>
            </p:cNvPr>
            <p:cNvCxnSpPr>
              <a:cxnSpLocks/>
              <a:stCxn id="298" idx="3"/>
              <a:endCxn id="296"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CA4B8596-A3B9-43CC-912A-8D3308DDC71E}"/>
                </a:ext>
              </a:extLst>
            </p:cNvPr>
            <p:cNvCxnSpPr>
              <a:cxnSpLocks/>
              <a:stCxn id="404" idx="7"/>
              <a:endCxn id="286"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9A9BF639-9C64-46E1-A5AC-83D592382C73}"/>
                </a:ext>
              </a:extLst>
            </p:cNvPr>
            <p:cNvCxnSpPr>
              <a:cxnSpLocks/>
              <a:stCxn id="284" idx="7"/>
              <a:endCxn id="286"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E26D96E3-49CA-4158-B064-E417086598CC}"/>
                </a:ext>
              </a:extLst>
            </p:cNvPr>
            <p:cNvCxnSpPr>
              <a:cxnSpLocks/>
              <a:stCxn id="283"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511B573A-E05B-432D-9A0A-181EC0026387}"/>
                </a:ext>
              </a:extLst>
            </p:cNvPr>
            <p:cNvCxnSpPr>
              <a:cxnSpLocks/>
              <a:stCxn id="298" idx="6"/>
              <a:endCxn id="297"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D948FAFD-9608-41A5-B712-131AE0079261}"/>
                </a:ext>
              </a:extLst>
            </p:cNvPr>
            <p:cNvCxnSpPr>
              <a:cxnSpLocks/>
              <a:stCxn id="283" idx="0"/>
              <a:endCxn id="296"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F0F91089-6159-4A00-AB22-14C9B5CBCA13}"/>
                </a:ext>
              </a:extLst>
            </p:cNvPr>
            <p:cNvCxnSpPr>
              <a:cxnSpLocks/>
              <a:stCxn id="297" idx="6"/>
              <a:endCxn id="286"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74EE683A-E741-41AC-AEEE-99EDD23B3F51}"/>
                </a:ext>
              </a:extLst>
            </p:cNvPr>
            <p:cNvCxnSpPr>
              <a:cxnSpLocks/>
              <a:stCxn id="285" idx="0"/>
              <a:endCxn id="286"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56C10DAD-DCC4-4785-B866-77C5CDBDA72D}"/>
                </a:ext>
              </a:extLst>
            </p:cNvPr>
            <p:cNvCxnSpPr>
              <a:cxnSpLocks/>
              <a:stCxn id="288" idx="1"/>
              <a:endCxn id="286"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62E05A1B-5B10-41DC-B18E-0AC5720B98AF}"/>
                </a:ext>
              </a:extLst>
            </p:cNvPr>
            <p:cNvCxnSpPr>
              <a:cxnSpLocks/>
              <a:stCxn id="288" idx="0"/>
              <a:endCxn id="287"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7A76CF74-2C36-42FC-9F18-FCA36A274B01}"/>
                </a:ext>
              </a:extLst>
            </p:cNvPr>
            <p:cNvCxnSpPr>
              <a:cxnSpLocks/>
              <a:stCxn id="287" idx="2"/>
              <a:endCxn id="286"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C1CEA6C-9704-436F-9B16-D5CD852F06EF}"/>
                </a:ext>
              </a:extLst>
            </p:cNvPr>
            <p:cNvCxnSpPr>
              <a:cxnSpLocks/>
              <a:stCxn id="287" idx="7"/>
              <a:endCxn id="427"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792D9CB8-8BE0-4EBA-9B89-B0183F56C6CB}"/>
                </a:ext>
              </a:extLst>
            </p:cNvPr>
            <p:cNvCxnSpPr>
              <a:cxnSpLocks/>
              <a:stCxn id="287" idx="6"/>
              <a:endCxn id="294"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D0F76799-51CB-4BB9-A524-3D9837B0327F}"/>
                </a:ext>
              </a:extLst>
            </p:cNvPr>
            <p:cNvCxnSpPr>
              <a:cxnSpLocks/>
              <a:stCxn id="294" idx="7"/>
              <a:endCxn id="295"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73F81D86-59B4-41C8-B71D-C1233DF89F07}"/>
                </a:ext>
              </a:extLst>
            </p:cNvPr>
            <p:cNvCxnSpPr>
              <a:cxnSpLocks/>
              <a:stCxn id="280" idx="0"/>
              <a:endCxn id="279"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A29C7661-32D0-4070-A60D-8812F08D9553}"/>
                </a:ext>
              </a:extLst>
            </p:cNvPr>
            <p:cNvCxnSpPr>
              <a:cxnSpLocks/>
              <a:stCxn id="296" idx="2"/>
              <a:endCxn id="280"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40CFDEB5-8BD6-4B0E-920C-24D6A09B3F96}"/>
                </a:ext>
              </a:extLst>
            </p:cNvPr>
            <p:cNvCxnSpPr>
              <a:cxnSpLocks/>
              <a:stCxn id="283" idx="1"/>
              <a:endCxn id="280"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2EBF05BC-BDCF-4ED2-9D19-1952C482B3DA}"/>
                </a:ext>
              </a:extLst>
            </p:cNvPr>
            <p:cNvCxnSpPr>
              <a:cxnSpLocks/>
              <a:stCxn id="282" idx="7"/>
              <a:endCxn id="280"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35E41A46-E730-4BDB-9452-784BCDBB33C3}"/>
                </a:ext>
              </a:extLst>
            </p:cNvPr>
            <p:cNvCxnSpPr>
              <a:cxnSpLocks/>
              <a:stCxn id="281" idx="6"/>
              <a:endCxn id="280"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4E2FB429-AEDA-432F-B37E-50F4871C0365}"/>
                </a:ext>
              </a:extLst>
            </p:cNvPr>
            <p:cNvCxnSpPr>
              <a:cxnSpLocks/>
              <a:stCxn id="301" idx="7"/>
              <a:endCxn id="281"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1CC9691F-489B-4390-9DE1-E1011A7FAC4A}"/>
                </a:ext>
              </a:extLst>
            </p:cNvPr>
            <p:cNvCxnSpPr>
              <a:cxnSpLocks/>
              <a:stCxn id="301" idx="6"/>
              <a:endCxn id="282"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7EA1AC0D-3354-41AB-8AC8-ADF4BD8915B3}"/>
                </a:ext>
              </a:extLst>
            </p:cNvPr>
            <p:cNvCxnSpPr>
              <a:cxnSpLocks/>
              <a:stCxn id="301"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25A6F784-BFC5-4301-80B3-14793CDF9D53}"/>
                </a:ext>
              </a:extLst>
            </p:cNvPr>
            <p:cNvCxnSpPr>
              <a:cxnSpLocks/>
              <a:stCxn id="282"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93EA3626-D595-4DCD-989D-13B860D94A44}"/>
                </a:ext>
              </a:extLst>
            </p:cNvPr>
            <p:cNvCxnSpPr>
              <a:cxnSpLocks/>
              <a:stCxn id="282"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AA1DC40D-2213-4B14-8112-09C7A2865BD0}"/>
                </a:ext>
              </a:extLst>
            </p:cNvPr>
            <p:cNvCxnSpPr>
              <a:cxnSpLocks/>
              <a:stCxn id="283"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B92997EF-6D7E-4C87-8D00-2F1ACB5AA962}"/>
                </a:ext>
              </a:extLst>
            </p:cNvPr>
            <p:cNvCxnSpPr>
              <a:cxnSpLocks/>
              <a:stCxn id="282" idx="6"/>
              <a:endCxn id="283"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D79DE1C7-883C-47F4-8E70-58B4EB328FE5}"/>
                </a:ext>
              </a:extLst>
            </p:cNvPr>
            <p:cNvCxnSpPr>
              <a:cxnSpLocks/>
              <a:stCxn id="283" idx="6"/>
              <a:endCxn id="284"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AAFFB451-B1DC-4495-B341-6445EE8FC1C9}"/>
                </a:ext>
              </a:extLst>
            </p:cNvPr>
            <p:cNvCxnSpPr>
              <a:cxnSpLocks/>
              <a:stCxn id="285" idx="2"/>
              <a:endCxn id="284"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0B2ED9C-A273-40CD-A70E-F3C04E316367}"/>
                </a:ext>
              </a:extLst>
            </p:cNvPr>
            <p:cNvCxnSpPr>
              <a:cxnSpLocks/>
              <a:stCxn id="306" idx="0"/>
              <a:endCxn id="284"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82FB7B0-F1F9-40A2-981C-E300FB4AB433}"/>
                </a:ext>
              </a:extLst>
            </p:cNvPr>
            <p:cNvCxnSpPr>
              <a:cxnSpLocks/>
              <a:endCxn id="284"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29EAA0FA-7783-40A6-A1D6-02C0356587F2}"/>
                </a:ext>
              </a:extLst>
            </p:cNvPr>
            <p:cNvCxnSpPr>
              <a:cxnSpLocks/>
              <a:stCxn id="306" idx="2"/>
              <a:endCxn id="285"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EDF7C2EC-B2C6-4779-81E6-3FAFD227A155}"/>
                </a:ext>
              </a:extLst>
            </p:cNvPr>
            <p:cNvCxnSpPr>
              <a:cxnSpLocks/>
              <a:stCxn id="288" idx="2"/>
              <a:endCxn id="285"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8B73CE0F-5857-4FBE-9AA5-1C086D8C8579}"/>
                </a:ext>
              </a:extLst>
            </p:cNvPr>
            <p:cNvCxnSpPr>
              <a:cxnSpLocks/>
              <a:stCxn id="288"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66750EFA-B553-44AA-BD0E-2F90E984FCA7}"/>
                </a:ext>
              </a:extLst>
            </p:cNvPr>
            <p:cNvCxnSpPr>
              <a:cxnSpLocks/>
              <a:stCxn id="289"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042CC6A0-33D2-43B2-87FB-EFA2486811A5}"/>
                </a:ext>
              </a:extLst>
            </p:cNvPr>
            <p:cNvCxnSpPr>
              <a:cxnSpLocks/>
              <a:stCxn id="289" idx="2"/>
              <a:endCxn id="288"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3F72EFF0-E6EC-44B8-8475-8D1D7C14CDD1}"/>
                </a:ext>
              </a:extLst>
            </p:cNvPr>
            <p:cNvCxnSpPr>
              <a:cxnSpLocks/>
              <a:stCxn id="294" idx="4"/>
              <a:endCxn id="289"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9103CFC0-6C29-499B-AD29-181247A3253F}"/>
                </a:ext>
              </a:extLst>
            </p:cNvPr>
            <p:cNvCxnSpPr>
              <a:cxnSpLocks/>
              <a:stCxn id="293" idx="3"/>
              <a:endCxn id="289"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C11A6C73-62CF-42DA-9BB3-78A541EF9DD4}"/>
                </a:ext>
              </a:extLst>
            </p:cNvPr>
            <p:cNvCxnSpPr>
              <a:cxnSpLocks/>
              <a:stCxn id="293" idx="2"/>
              <a:endCxn id="294"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C9F5E034-3384-4868-B51D-0EF3FE4B1792}"/>
                </a:ext>
              </a:extLst>
            </p:cNvPr>
            <p:cNvCxnSpPr>
              <a:cxnSpLocks/>
              <a:stCxn id="293" idx="1"/>
              <a:endCxn id="295"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E6E3F94C-B647-4CF0-AEF4-51CE460B6DA4}"/>
                </a:ext>
              </a:extLst>
            </p:cNvPr>
            <p:cNvCxnSpPr>
              <a:cxnSpLocks/>
              <a:stCxn id="291" idx="1"/>
              <a:endCxn id="295"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A5A3A9FA-4DB7-4899-94CD-6831B6F1D132}"/>
                </a:ext>
              </a:extLst>
            </p:cNvPr>
            <p:cNvCxnSpPr>
              <a:cxnSpLocks/>
              <a:stCxn id="291" idx="0"/>
              <a:endCxn id="292"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FB265748-D260-46F1-A07B-B7E62DF572FA}"/>
                </a:ext>
              </a:extLst>
            </p:cNvPr>
            <p:cNvCxnSpPr>
              <a:cxnSpLocks/>
              <a:stCxn id="363" idx="7"/>
              <a:endCxn id="428"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AC966C4B-F642-4553-9E7F-D6F6DE484E1E}"/>
                </a:ext>
              </a:extLst>
            </p:cNvPr>
            <p:cNvCxnSpPr>
              <a:cxnSpLocks/>
              <a:endCxn id="290"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5F56F1BD-37DE-4583-920D-EDDFBE266103}"/>
                </a:ext>
              </a:extLst>
            </p:cNvPr>
            <p:cNvCxnSpPr>
              <a:cxnSpLocks/>
              <a:stCxn id="363" idx="0"/>
              <a:endCxn id="427"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EE7AFFC2-B8F8-4AFD-B696-7BD0837B44BD}"/>
                </a:ext>
              </a:extLst>
            </p:cNvPr>
            <p:cNvCxnSpPr>
              <a:cxnSpLocks/>
              <a:stCxn id="375" idx="0"/>
              <a:endCxn id="426"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969F3B65-E810-489E-A445-E77720D20165}"/>
                </a:ext>
              </a:extLst>
            </p:cNvPr>
            <p:cNvCxnSpPr>
              <a:cxnSpLocks/>
              <a:stCxn id="375" idx="1"/>
              <a:endCxn id="292"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1B0BC112-A9C9-48B5-A6C1-4030CB95A28E}"/>
                </a:ext>
              </a:extLst>
            </p:cNvPr>
            <p:cNvCxnSpPr>
              <a:cxnSpLocks/>
              <a:stCxn id="292" idx="2"/>
              <a:endCxn id="295"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0934F7A6-399A-4CAC-A7E9-0BEB6E3ABF2D}"/>
                </a:ext>
              </a:extLst>
            </p:cNvPr>
            <p:cNvCxnSpPr>
              <a:cxnSpLocks/>
              <a:stCxn id="291" idx="2"/>
              <a:endCxn id="293"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8C5C9ECE-0069-4B5E-9CCE-19B46B9C941C}"/>
                </a:ext>
              </a:extLst>
            </p:cNvPr>
            <p:cNvCxnSpPr>
              <a:cxnSpLocks/>
              <a:stCxn id="290" idx="1"/>
              <a:endCxn id="293"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15F4530F-E483-40B9-88CD-C9476422E32F}"/>
                </a:ext>
              </a:extLst>
            </p:cNvPr>
            <p:cNvCxnSpPr>
              <a:cxnSpLocks/>
              <a:stCxn id="290" idx="3"/>
              <a:endCxn id="307"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B8274BE7-0BBC-4EE9-B660-FFBF06EE36D5}"/>
                </a:ext>
              </a:extLst>
            </p:cNvPr>
            <p:cNvCxnSpPr>
              <a:cxnSpLocks/>
              <a:stCxn id="293" idx="4"/>
              <a:endCxn id="307"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0BE2AC43-6ED1-4734-9019-8890AB14F57C}"/>
                </a:ext>
              </a:extLst>
            </p:cNvPr>
            <p:cNvCxnSpPr>
              <a:cxnSpLocks/>
              <a:stCxn id="289" idx="5"/>
              <a:endCxn id="307"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FBDBEEAC-A05D-45C3-94F5-81CB8E365434}"/>
                </a:ext>
              </a:extLst>
            </p:cNvPr>
            <p:cNvCxnSpPr>
              <a:cxnSpLocks/>
              <a:stCxn id="290" idx="7"/>
              <a:endCxn id="291"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E4942A7A-00B9-48C7-8A5D-543DE034D568}"/>
                </a:ext>
              </a:extLst>
            </p:cNvPr>
            <p:cNvCxnSpPr>
              <a:cxnSpLocks/>
              <a:stCxn id="288" idx="7"/>
              <a:endCxn id="294"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906F2FA8-D822-486C-B518-F0178594347E}"/>
                </a:ext>
              </a:extLst>
            </p:cNvPr>
            <p:cNvCxnSpPr>
              <a:cxnSpLocks/>
              <a:endCxn id="290"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79" name="Oval 278">
              <a:extLst>
                <a:ext uri="{FF2B5EF4-FFF2-40B4-BE49-F238E27FC236}">
                  <a16:creationId xmlns:a16="http://schemas.microsoft.com/office/drawing/2014/main" id="{E04135AD-B34E-4C86-AE95-B91ED87D97D2}"/>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0" name="Oval 279">
              <a:extLst>
                <a:ext uri="{FF2B5EF4-FFF2-40B4-BE49-F238E27FC236}">
                  <a16:creationId xmlns:a16="http://schemas.microsoft.com/office/drawing/2014/main" id="{8C5492B1-9DA0-4566-AB89-4C3E942CFC6C}"/>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1" name="Oval 280">
              <a:extLst>
                <a:ext uri="{FF2B5EF4-FFF2-40B4-BE49-F238E27FC236}">
                  <a16:creationId xmlns:a16="http://schemas.microsoft.com/office/drawing/2014/main" id="{30BDA989-BB89-4A73-9463-FBB3DE9CAE52}"/>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2" name="Oval 281">
              <a:extLst>
                <a:ext uri="{FF2B5EF4-FFF2-40B4-BE49-F238E27FC236}">
                  <a16:creationId xmlns:a16="http://schemas.microsoft.com/office/drawing/2014/main" id="{9410E2AC-D6AB-461E-885D-A3D40782ABF5}"/>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3" name="Oval 282">
              <a:extLst>
                <a:ext uri="{FF2B5EF4-FFF2-40B4-BE49-F238E27FC236}">
                  <a16:creationId xmlns:a16="http://schemas.microsoft.com/office/drawing/2014/main" id="{115DDC6F-E401-4AC2-81B6-47486358B731}"/>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4" name="Oval 283">
              <a:extLst>
                <a:ext uri="{FF2B5EF4-FFF2-40B4-BE49-F238E27FC236}">
                  <a16:creationId xmlns:a16="http://schemas.microsoft.com/office/drawing/2014/main" id="{01A58AE3-7F6F-47E6-950F-C1D07CA63104}"/>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5" name="Oval 284">
              <a:extLst>
                <a:ext uri="{FF2B5EF4-FFF2-40B4-BE49-F238E27FC236}">
                  <a16:creationId xmlns:a16="http://schemas.microsoft.com/office/drawing/2014/main" id="{C52BF545-6D1B-4DC6-B148-6B7619A7D8B1}"/>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6" name="Oval 285">
              <a:extLst>
                <a:ext uri="{FF2B5EF4-FFF2-40B4-BE49-F238E27FC236}">
                  <a16:creationId xmlns:a16="http://schemas.microsoft.com/office/drawing/2014/main" id="{2FA6CD32-4868-4861-A413-A22D9747374F}"/>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7" name="Oval 286">
              <a:extLst>
                <a:ext uri="{FF2B5EF4-FFF2-40B4-BE49-F238E27FC236}">
                  <a16:creationId xmlns:a16="http://schemas.microsoft.com/office/drawing/2014/main" id="{3DC86FF1-EF7B-49A4-8B8D-572E497E48B2}"/>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8" name="Oval 287">
              <a:extLst>
                <a:ext uri="{FF2B5EF4-FFF2-40B4-BE49-F238E27FC236}">
                  <a16:creationId xmlns:a16="http://schemas.microsoft.com/office/drawing/2014/main" id="{97186B5D-71E6-4754-A38C-299230BF8D83}"/>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9" name="Oval 288">
              <a:extLst>
                <a:ext uri="{FF2B5EF4-FFF2-40B4-BE49-F238E27FC236}">
                  <a16:creationId xmlns:a16="http://schemas.microsoft.com/office/drawing/2014/main" id="{459398D9-3B32-4949-A360-59A3B04505A0}"/>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0" name="Oval 289">
              <a:extLst>
                <a:ext uri="{FF2B5EF4-FFF2-40B4-BE49-F238E27FC236}">
                  <a16:creationId xmlns:a16="http://schemas.microsoft.com/office/drawing/2014/main" id="{EB23C537-8A55-40FD-9D25-46F47EE25A0A}"/>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1" name="Oval 290">
              <a:extLst>
                <a:ext uri="{FF2B5EF4-FFF2-40B4-BE49-F238E27FC236}">
                  <a16:creationId xmlns:a16="http://schemas.microsoft.com/office/drawing/2014/main" id="{2A8671FC-2DD8-4132-AD26-F6E446F3F53B}"/>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2" name="Oval 291">
              <a:extLst>
                <a:ext uri="{FF2B5EF4-FFF2-40B4-BE49-F238E27FC236}">
                  <a16:creationId xmlns:a16="http://schemas.microsoft.com/office/drawing/2014/main" id="{186ABEF3-0B35-4039-A786-B65F7B13ABA5}"/>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3" name="Oval 292">
              <a:extLst>
                <a:ext uri="{FF2B5EF4-FFF2-40B4-BE49-F238E27FC236}">
                  <a16:creationId xmlns:a16="http://schemas.microsoft.com/office/drawing/2014/main" id="{5A7BDA52-027F-473E-9F7B-CD41955213E7}"/>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4" name="Oval 293">
              <a:extLst>
                <a:ext uri="{FF2B5EF4-FFF2-40B4-BE49-F238E27FC236}">
                  <a16:creationId xmlns:a16="http://schemas.microsoft.com/office/drawing/2014/main" id="{5BD262F9-1571-4795-9B1F-B3C108AA58F8}"/>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5" name="Oval 294">
              <a:extLst>
                <a:ext uri="{FF2B5EF4-FFF2-40B4-BE49-F238E27FC236}">
                  <a16:creationId xmlns:a16="http://schemas.microsoft.com/office/drawing/2014/main" id="{4AED8A0C-A2D6-4093-AC16-074E30A6F1E1}"/>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6" name="Oval 295">
              <a:extLst>
                <a:ext uri="{FF2B5EF4-FFF2-40B4-BE49-F238E27FC236}">
                  <a16:creationId xmlns:a16="http://schemas.microsoft.com/office/drawing/2014/main" id="{CCA917DF-8980-47F7-99A7-9BF89F3DDA33}"/>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7" name="Oval 296">
              <a:extLst>
                <a:ext uri="{FF2B5EF4-FFF2-40B4-BE49-F238E27FC236}">
                  <a16:creationId xmlns:a16="http://schemas.microsoft.com/office/drawing/2014/main" id="{00B3F6E6-2F47-4C22-B19E-E352A509A57D}"/>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8" name="Oval 297">
              <a:extLst>
                <a:ext uri="{FF2B5EF4-FFF2-40B4-BE49-F238E27FC236}">
                  <a16:creationId xmlns:a16="http://schemas.microsoft.com/office/drawing/2014/main" id="{0EE9B063-0452-4976-B9DE-023F10114FCC}"/>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99" name="Straight Connector 298">
              <a:extLst>
                <a:ext uri="{FF2B5EF4-FFF2-40B4-BE49-F238E27FC236}">
                  <a16:creationId xmlns:a16="http://schemas.microsoft.com/office/drawing/2014/main" id="{7E184B9C-2883-4B1E-AB02-A0C0E00F120A}"/>
                </a:ext>
              </a:extLst>
            </p:cNvPr>
            <p:cNvCxnSpPr>
              <a:cxnSpLocks/>
              <a:stCxn id="298" idx="2"/>
              <a:endCxn id="280"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1E4CB873-E45B-4AC4-B721-87D85D6CC0AF}"/>
                </a:ext>
              </a:extLst>
            </p:cNvPr>
            <p:cNvCxnSpPr>
              <a:cxnSpLocks/>
              <a:stCxn id="281" idx="4"/>
              <a:endCxn id="282"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01" name="Oval 300">
              <a:extLst>
                <a:ext uri="{FF2B5EF4-FFF2-40B4-BE49-F238E27FC236}">
                  <a16:creationId xmlns:a16="http://schemas.microsoft.com/office/drawing/2014/main" id="{AA055FA6-A716-4E54-9407-7435933906B2}"/>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02" name="Straight Connector 301">
              <a:extLst>
                <a:ext uri="{FF2B5EF4-FFF2-40B4-BE49-F238E27FC236}">
                  <a16:creationId xmlns:a16="http://schemas.microsoft.com/office/drawing/2014/main" id="{85C74136-4162-4A64-B85E-586C91BFCCF6}"/>
                </a:ext>
              </a:extLst>
            </p:cNvPr>
            <p:cNvCxnSpPr>
              <a:cxnSpLocks/>
              <a:stCxn id="301"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A0E9EDB8-8C42-473D-8C66-7867496BA187}"/>
                </a:ext>
              </a:extLst>
            </p:cNvPr>
            <p:cNvCxnSpPr>
              <a:cxnSpLocks/>
              <a:stCxn id="301"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E55D9255-3AF7-4C41-AE1F-8409B32F04C3}"/>
                </a:ext>
              </a:extLst>
            </p:cNvPr>
            <p:cNvCxnSpPr>
              <a:cxnSpLocks/>
              <a:stCxn id="301"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4344FD83-9983-4424-AAA6-148AE4CCFAD9}"/>
                </a:ext>
              </a:extLst>
            </p:cNvPr>
            <p:cNvCxnSpPr>
              <a:cxnSpLocks/>
              <a:endCxn id="281"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06" name="Chord 305">
              <a:extLst>
                <a:ext uri="{FF2B5EF4-FFF2-40B4-BE49-F238E27FC236}">
                  <a16:creationId xmlns:a16="http://schemas.microsoft.com/office/drawing/2014/main" id="{28D4CFF2-1DBE-4876-B3BF-8A7776EF4157}"/>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07" name="Chord 306">
              <a:extLst>
                <a:ext uri="{FF2B5EF4-FFF2-40B4-BE49-F238E27FC236}">
                  <a16:creationId xmlns:a16="http://schemas.microsoft.com/office/drawing/2014/main" id="{0F2AD8D5-59DD-42AF-8A54-081DDAA505F5}"/>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08" name="Straight Connector 307">
              <a:extLst>
                <a:ext uri="{FF2B5EF4-FFF2-40B4-BE49-F238E27FC236}">
                  <a16:creationId xmlns:a16="http://schemas.microsoft.com/office/drawing/2014/main" id="{444FA6C2-DCD5-48E6-9B87-9C33B7C104C9}"/>
                </a:ext>
              </a:extLst>
            </p:cNvPr>
            <p:cNvCxnSpPr>
              <a:cxnSpLocks/>
              <a:stCxn id="306" idx="1"/>
              <a:endCxn id="288"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EC17BC5D-1968-4A00-9612-60AF3C1DC048}"/>
                </a:ext>
              </a:extLst>
            </p:cNvPr>
            <p:cNvCxnSpPr>
              <a:cxnSpLocks/>
              <a:endCxn id="360"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78C26D02-86DC-4F20-AD2A-20EE17100464}"/>
                </a:ext>
              </a:extLst>
            </p:cNvPr>
            <p:cNvCxnSpPr>
              <a:cxnSpLocks/>
              <a:endCxn id="375"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B901A91C-F420-44C0-A758-2D50358BB2CF}"/>
                </a:ext>
              </a:extLst>
            </p:cNvPr>
            <p:cNvCxnSpPr>
              <a:cxnSpLocks/>
              <a:stCxn id="360" idx="0"/>
              <a:endCxn id="375"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789DB2A7-80EE-4CFF-AC06-49621DD9B1D1}"/>
                </a:ext>
              </a:extLst>
            </p:cNvPr>
            <p:cNvCxnSpPr>
              <a:cxnSpLocks/>
              <a:stCxn id="426" idx="2"/>
              <a:endCxn id="362"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98575A5-C5D1-4804-B4EB-7907C235F278}"/>
                </a:ext>
              </a:extLst>
            </p:cNvPr>
            <p:cNvCxnSpPr>
              <a:cxnSpLocks/>
              <a:stCxn id="360" idx="7"/>
              <a:endCxn id="362"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EA80B120-CD43-41C6-AC7B-E7CD8E94F0C4}"/>
                </a:ext>
              </a:extLst>
            </p:cNvPr>
            <p:cNvCxnSpPr>
              <a:cxnSpLocks/>
              <a:endCxn id="375"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28C8C297-0234-4A22-A5F7-1B79EEC2A404}"/>
                </a:ext>
              </a:extLst>
            </p:cNvPr>
            <p:cNvCxnSpPr>
              <a:cxnSpLocks/>
              <a:stCxn id="375" idx="6"/>
              <a:endCxn id="362"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FFF6B43D-DCD2-411F-98EE-485281DB961A}"/>
                </a:ext>
              </a:extLst>
            </p:cNvPr>
            <p:cNvCxnSpPr>
              <a:cxnSpLocks/>
              <a:stCxn id="361" idx="0"/>
              <a:endCxn id="362"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C6138CA4-90DD-4B41-9514-5327FF10A391}"/>
                </a:ext>
              </a:extLst>
            </p:cNvPr>
            <p:cNvCxnSpPr>
              <a:cxnSpLocks/>
              <a:stCxn id="364" idx="1"/>
              <a:endCxn id="362"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1387748F-CA4F-45D8-85AF-1FBE8B866CA3}"/>
                </a:ext>
              </a:extLst>
            </p:cNvPr>
            <p:cNvCxnSpPr>
              <a:cxnSpLocks/>
              <a:stCxn id="364" idx="0"/>
              <a:endCxn id="363"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72956221-B676-447C-B9DD-085A3BB85F21}"/>
                </a:ext>
              </a:extLst>
            </p:cNvPr>
            <p:cNvCxnSpPr>
              <a:cxnSpLocks/>
              <a:stCxn id="363" idx="2"/>
              <a:endCxn id="362"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5919CFFE-9B03-43F7-BB98-9DCE4363A413}"/>
                </a:ext>
              </a:extLst>
            </p:cNvPr>
            <p:cNvCxnSpPr>
              <a:cxnSpLocks/>
              <a:stCxn id="363" idx="7"/>
              <a:endCxn id="371"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CE6DAF90-054B-45FD-A8BE-AA4AD3F7304B}"/>
                </a:ext>
              </a:extLst>
            </p:cNvPr>
            <p:cNvCxnSpPr>
              <a:cxnSpLocks/>
              <a:stCxn id="363" idx="6"/>
              <a:endCxn id="370"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2B446FD8-EC95-4A59-81DC-AA0905A8FEA0}"/>
                </a:ext>
              </a:extLst>
            </p:cNvPr>
            <p:cNvCxnSpPr>
              <a:cxnSpLocks/>
              <a:stCxn id="370" idx="7"/>
              <a:endCxn id="371"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D11C0E1F-126C-4C7C-9359-0B0EB7E23951}"/>
                </a:ext>
              </a:extLst>
            </p:cNvPr>
            <p:cNvCxnSpPr>
              <a:cxnSpLocks/>
              <a:stCxn id="427" idx="1"/>
              <a:endCxn id="362"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B1B077D1-AE77-4790-A4D3-EDDAFBE4AD79}"/>
                </a:ext>
              </a:extLst>
            </p:cNvPr>
            <p:cNvCxnSpPr>
              <a:cxnSpLocks/>
              <a:endCxn id="360"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36A0B4EC-A9D5-4874-85D0-4DD07D4D5357}"/>
                </a:ext>
              </a:extLst>
            </p:cNvPr>
            <p:cNvCxnSpPr>
              <a:cxnSpLocks/>
              <a:stCxn id="361" idx="2"/>
              <a:endCxn id="360"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70AF63E9-A691-4C2B-96DC-E0A55EFE79B8}"/>
                </a:ext>
              </a:extLst>
            </p:cNvPr>
            <p:cNvCxnSpPr>
              <a:cxnSpLocks/>
              <a:stCxn id="376" idx="0"/>
              <a:endCxn id="360"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C98890E5-F733-4BD1-9F15-A377B562DE6C}"/>
                </a:ext>
              </a:extLst>
            </p:cNvPr>
            <p:cNvCxnSpPr>
              <a:cxnSpLocks/>
              <a:endCxn id="360"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952932B9-3B9C-47F5-A4E7-1273B9D16590}"/>
                </a:ext>
              </a:extLst>
            </p:cNvPr>
            <p:cNvCxnSpPr>
              <a:cxnSpLocks/>
              <a:stCxn id="376" idx="2"/>
              <a:endCxn id="361"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CEF81320-CCA6-48C5-90ED-C2CF9F3BB076}"/>
                </a:ext>
              </a:extLst>
            </p:cNvPr>
            <p:cNvCxnSpPr>
              <a:cxnSpLocks/>
              <a:stCxn id="364" idx="2"/>
              <a:endCxn id="361"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F7D6AFDB-8233-411A-AAD8-5F807321294C}"/>
                </a:ext>
              </a:extLst>
            </p:cNvPr>
            <p:cNvCxnSpPr>
              <a:cxnSpLocks/>
              <a:stCxn id="364"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EC452515-2D1B-4D48-A0C4-14D38BBB5D0B}"/>
                </a:ext>
              </a:extLst>
            </p:cNvPr>
            <p:cNvCxnSpPr>
              <a:cxnSpLocks/>
              <a:stCxn id="365"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51039415-542D-43C0-A772-285C2A26B200}"/>
                </a:ext>
              </a:extLst>
            </p:cNvPr>
            <p:cNvCxnSpPr>
              <a:cxnSpLocks/>
              <a:stCxn id="365" idx="2"/>
              <a:endCxn id="364"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B2024C51-9B95-439A-AD66-53986FB726CC}"/>
                </a:ext>
              </a:extLst>
            </p:cNvPr>
            <p:cNvCxnSpPr>
              <a:cxnSpLocks/>
              <a:stCxn id="370" idx="4"/>
              <a:endCxn id="365"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4A55F1D2-4D93-468D-9F4C-6B767FF87608}"/>
                </a:ext>
              </a:extLst>
            </p:cNvPr>
            <p:cNvCxnSpPr>
              <a:cxnSpLocks/>
              <a:stCxn id="369" idx="3"/>
              <a:endCxn id="365"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C19949A7-C92B-4983-BDEC-67F5A5078671}"/>
                </a:ext>
              </a:extLst>
            </p:cNvPr>
            <p:cNvCxnSpPr>
              <a:cxnSpLocks/>
              <a:stCxn id="369" idx="2"/>
              <a:endCxn id="370"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B755025B-01FD-4D43-9B4B-12A4866F4FAD}"/>
                </a:ext>
              </a:extLst>
            </p:cNvPr>
            <p:cNvCxnSpPr>
              <a:cxnSpLocks/>
              <a:stCxn id="369" idx="1"/>
              <a:endCxn id="371"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F5F6DE21-CC6D-4EBC-84E4-E8F521B9CC9B}"/>
                </a:ext>
              </a:extLst>
            </p:cNvPr>
            <p:cNvCxnSpPr>
              <a:cxnSpLocks/>
              <a:stCxn id="367" idx="1"/>
              <a:endCxn id="371"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EB697230-A569-4613-A7AE-24FDCA8B57B8}"/>
                </a:ext>
              </a:extLst>
            </p:cNvPr>
            <p:cNvCxnSpPr>
              <a:cxnSpLocks/>
              <a:stCxn id="367" idx="0"/>
              <a:endCxn id="368"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A3CE513B-D11A-452C-95F8-6EDE3B110406}"/>
                </a:ext>
              </a:extLst>
            </p:cNvPr>
            <p:cNvCxnSpPr>
              <a:cxnSpLocks/>
              <a:stCxn id="373" idx="0"/>
              <a:endCxn id="372"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42DDD300-0B37-4843-B94A-6816EC4D236E}"/>
                </a:ext>
              </a:extLst>
            </p:cNvPr>
            <p:cNvCxnSpPr>
              <a:cxnSpLocks/>
              <a:stCxn id="401" idx="7"/>
              <a:endCxn id="372"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97E13790-07D9-42D8-9C81-CAB74D51E509}"/>
                </a:ext>
              </a:extLst>
            </p:cNvPr>
            <p:cNvCxnSpPr>
              <a:cxnSpLocks/>
              <a:endCxn id="373"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D88DB5DF-4EA5-4C04-8B59-6AB8C890CE3A}"/>
                </a:ext>
              </a:extLst>
            </p:cNvPr>
            <p:cNvCxnSpPr>
              <a:cxnSpLocks/>
              <a:stCxn id="400" idx="5"/>
              <a:endCxn id="374"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3D10A8DE-876A-4EF9-9BCD-5A868CD92BF8}"/>
                </a:ext>
              </a:extLst>
            </p:cNvPr>
            <p:cNvCxnSpPr>
              <a:cxnSpLocks/>
              <a:endCxn id="374"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05977368-D475-41FC-9BD1-7865E3B68B30}"/>
                </a:ext>
              </a:extLst>
            </p:cNvPr>
            <p:cNvCxnSpPr>
              <a:cxnSpLocks/>
              <a:stCxn id="374"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067275D2-B467-4C84-B854-CF85E21C0631}"/>
                </a:ext>
              </a:extLst>
            </p:cNvPr>
            <p:cNvCxnSpPr>
              <a:cxnSpLocks/>
              <a:stCxn id="374" idx="3"/>
              <a:endCxn id="366"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6" name="Straight Connector 345">
              <a:extLst>
                <a:ext uri="{FF2B5EF4-FFF2-40B4-BE49-F238E27FC236}">
                  <a16:creationId xmlns:a16="http://schemas.microsoft.com/office/drawing/2014/main" id="{5F1EAD1F-105F-4CDC-92A1-B9091E1BE060}"/>
                </a:ext>
              </a:extLst>
            </p:cNvPr>
            <p:cNvCxnSpPr>
              <a:cxnSpLocks/>
              <a:stCxn id="374" idx="1"/>
              <a:endCxn id="367"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812A71D5-AB21-4848-879C-BF9E3225E6A5}"/>
                </a:ext>
              </a:extLst>
            </p:cNvPr>
            <p:cNvCxnSpPr>
              <a:cxnSpLocks/>
              <a:stCxn id="373" idx="2"/>
              <a:endCxn id="367"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E2633FAE-0F3D-4612-B80E-97B404C88C50}"/>
                </a:ext>
              </a:extLst>
            </p:cNvPr>
            <p:cNvCxnSpPr>
              <a:cxnSpLocks/>
              <a:stCxn id="372" idx="3"/>
              <a:endCxn id="367"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6F109A7D-23F1-48B1-888C-220826EFB185}"/>
                </a:ext>
              </a:extLst>
            </p:cNvPr>
            <p:cNvCxnSpPr>
              <a:cxnSpLocks/>
              <a:stCxn id="372" idx="2"/>
              <a:endCxn id="368"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FDCE7B84-963B-431A-8151-70B118C4B57A}"/>
                </a:ext>
              </a:extLst>
            </p:cNvPr>
            <p:cNvCxnSpPr>
              <a:cxnSpLocks/>
              <a:stCxn id="368" idx="1"/>
              <a:endCxn id="371"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82FAE79D-5228-4D29-B7FB-ED0B70163840}"/>
                </a:ext>
              </a:extLst>
            </p:cNvPr>
            <p:cNvCxnSpPr>
              <a:cxnSpLocks/>
              <a:stCxn id="367" idx="2"/>
              <a:endCxn id="369"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4AF9E01C-B022-4431-9F06-E287DC35B90E}"/>
                </a:ext>
              </a:extLst>
            </p:cNvPr>
            <p:cNvCxnSpPr>
              <a:cxnSpLocks/>
              <a:stCxn id="366" idx="1"/>
              <a:endCxn id="369"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E2E5F3D5-D0E1-452F-B41A-3A8311642A21}"/>
                </a:ext>
              </a:extLst>
            </p:cNvPr>
            <p:cNvCxnSpPr>
              <a:cxnSpLocks/>
              <a:stCxn id="366" idx="3"/>
              <a:endCxn id="377"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D2CF1BE6-46B8-46E9-8A6D-88A1291EB9DB}"/>
                </a:ext>
              </a:extLst>
            </p:cNvPr>
            <p:cNvCxnSpPr>
              <a:cxnSpLocks/>
              <a:stCxn id="369" idx="4"/>
              <a:endCxn id="377"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E2464A55-51F4-41A6-BDCE-EEFEE9435F39}"/>
                </a:ext>
              </a:extLst>
            </p:cNvPr>
            <p:cNvCxnSpPr>
              <a:cxnSpLocks/>
              <a:stCxn id="365" idx="5"/>
              <a:endCxn id="377"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CA017B64-0FAE-42FE-A697-95B0CD79CAFD}"/>
                </a:ext>
              </a:extLst>
            </p:cNvPr>
            <p:cNvCxnSpPr>
              <a:cxnSpLocks/>
              <a:stCxn id="366" idx="7"/>
              <a:endCxn id="367"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FFA65365-4610-4BC3-ABDA-E05C4952074C}"/>
                </a:ext>
              </a:extLst>
            </p:cNvPr>
            <p:cNvCxnSpPr>
              <a:cxnSpLocks/>
              <a:stCxn id="364" idx="7"/>
              <a:endCxn id="370"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260044F5-AB8B-4D74-9DA2-22172CB47D7E}"/>
                </a:ext>
              </a:extLst>
            </p:cNvPr>
            <p:cNvCxnSpPr>
              <a:cxnSpLocks/>
              <a:endCxn id="366"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9" name="Straight Connector 358">
              <a:extLst>
                <a:ext uri="{FF2B5EF4-FFF2-40B4-BE49-F238E27FC236}">
                  <a16:creationId xmlns:a16="http://schemas.microsoft.com/office/drawing/2014/main" id="{CF997CB2-EE23-4B3F-8B33-A1AB4AABB123}"/>
                </a:ext>
              </a:extLst>
            </p:cNvPr>
            <p:cNvCxnSpPr>
              <a:cxnSpLocks/>
              <a:stCxn id="374" idx="7"/>
              <a:endCxn id="373"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60" name="Oval 359">
              <a:extLst>
                <a:ext uri="{FF2B5EF4-FFF2-40B4-BE49-F238E27FC236}">
                  <a16:creationId xmlns:a16="http://schemas.microsoft.com/office/drawing/2014/main" id="{2BF7CF02-0951-4FC1-9A53-2DF098374936}"/>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1" name="Oval 360">
              <a:extLst>
                <a:ext uri="{FF2B5EF4-FFF2-40B4-BE49-F238E27FC236}">
                  <a16:creationId xmlns:a16="http://schemas.microsoft.com/office/drawing/2014/main" id="{6654CAAF-887A-4D94-8B94-CD62BC9B1A1E}"/>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2" name="Oval 361">
              <a:extLst>
                <a:ext uri="{FF2B5EF4-FFF2-40B4-BE49-F238E27FC236}">
                  <a16:creationId xmlns:a16="http://schemas.microsoft.com/office/drawing/2014/main" id="{2B3EEFCD-D1DF-4416-B576-493369DE4F56}"/>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3" name="Oval 362">
              <a:extLst>
                <a:ext uri="{FF2B5EF4-FFF2-40B4-BE49-F238E27FC236}">
                  <a16:creationId xmlns:a16="http://schemas.microsoft.com/office/drawing/2014/main" id="{A723E2C2-B21B-4FF7-A5CE-794DD3642936}"/>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4" name="Oval 363">
              <a:extLst>
                <a:ext uri="{FF2B5EF4-FFF2-40B4-BE49-F238E27FC236}">
                  <a16:creationId xmlns:a16="http://schemas.microsoft.com/office/drawing/2014/main" id="{EF7697D1-C724-466D-80AD-D298A03F93E8}"/>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5" name="Oval 364">
              <a:extLst>
                <a:ext uri="{FF2B5EF4-FFF2-40B4-BE49-F238E27FC236}">
                  <a16:creationId xmlns:a16="http://schemas.microsoft.com/office/drawing/2014/main" id="{B0E84311-C529-4F8F-B4D5-44FBD7BD8C72}"/>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6" name="Oval 365">
              <a:extLst>
                <a:ext uri="{FF2B5EF4-FFF2-40B4-BE49-F238E27FC236}">
                  <a16:creationId xmlns:a16="http://schemas.microsoft.com/office/drawing/2014/main" id="{518A8EBF-F9A3-4656-A45C-2DCBE391AE92}"/>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7" name="Oval 366">
              <a:extLst>
                <a:ext uri="{FF2B5EF4-FFF2-40B4-BE49-F238E27FC236}">
                  <a16:creationId xmlns:a16="http://schemas.microsoft.com/office/drawing/2014/main" id="{E62137AD-1423-40E5-9BDD-60190AB93310}"/>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8" name="Oval 367">
              <a:extLst>
                <a:ext uri="{FF2B5EF4-FFF2-40B4-BE49-F238E27FC236}">
                  <a16:creationId xmlns:a16="http://schemas.microsoft.com/office/drawing/2014/main" id="{D8048B5F-1A77-4CD2-90C8-C994712AC692}"/>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9" name="Oval 368">
              <a:extLst>
                <a:ext uri="{FF2B5EF4-FFF2-40B4-BE49-F238E27FC236}">
                  <a16:creationId xmlns:a16="http://schemas.microsoft.com/office/drawing/2014/main" id="{9AF83336-CD92-4ADE-BF73-C6BE7C14D9C9}"/>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0" name="Oval 369">
              <a:extLst>
                <a:ext uri="{FF2B5EF4-FFF2-40B4-BE49-F238E27FC236}">
                  <a16:creationId xmlns:a16="http://schemas.microsoft.com/office/drawing/2014/main" id="{0CB98107-01D4-465B-AA20-F01889572F70}"/>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1" name="Oval 370">
              <a:extLst>
                <a:ext uri="{FF2B5EF4-FFF2-40B4-BE49-F238E27FC236}">
                  <a16:creationId xmlns:a16="http://schemas.microsoft.com/office/drawing/2014/main" id="{D9FF8CC2-C847-4A18-AE88-C5BB34DD2E56}"/>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2" name="Oval 371">
              <a:extLst>
                <a:ext uri="{FF2B5EF4-FFF2-40B4-BE49-F238E27FC236}">
                  <a16:creationId xmlns:a16="http://schemas.microsoft.com/office/drawing/2014/main" id="{82E93249-E7CF-42C2-A5E3-8AF8D64027ED}"/>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3" name="Oval 372">
              <a:extLst>
                <a:ext uri="{FF2B5EF4-FFF2-40B4-BE49-F238E27FC236}">
                  <a16:creationId xmlns:a16="http://schemas.microsoft.com/office/drawing/2014/main" id="{8CC0E03F-55C4-4142-98CE-C35224EEA87A}"/>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4" name="Oval 373">
              <a:extLst>
                <a:ext uri="{FF2B5EF4-FFF2-40B4-BE49-F238E27FC236}">
                  <a16:creationId xmlns:a16="http://schemas.microsoft.com/office/drawing/2014/main" id="{1D4FEC50-175F-4F4A-A514-35FF8B7EDA73}"/>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5" name="Oval 374">
              <a:extLst>
                <a:ext uri="{FF2B5EF4-FFF2-40B4-BE49-F238E27FC236}">
                  <a16:creationId xmlns:a16="http://schemas.microsoft.com/office/drawing/2014/main" id="{152027B5-AA2B-4246-818E-E84A7D58DAD7}"/>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6" name="Chord 375">
              <a:extLst>
                <a:ext uri="{FF2B5EF4-FFF2-40B4-BE49-F238E27FC236}">
                  <a16:creationId xmlns:a16="http://schemas.microsoft.com/office/drawing/2014/main" id="{5377161F-1164-4F3A-BEB4-16EE81F7FFC0}"/>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7" name="Chord 376">
              <a:extLst>
                <a:ext uri="{FF2B5EF4-FFF2-40B4-BE49-F238E27FC236}">
                  <a16:creationId xmlns:a16="http://schemas.microsoft.com/office/drawing/2014/main" id="{BBA07DEA-30DC-40D8-8F3F-386F5F00EECA}"/>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78" name="Straight Connector 377">
              <a:extLst>
                <a:ext uri="{FF2B5EF4-FFF2-40B4-BE49-F238E27FC236}">
                  <a16:creationId xmlns:a16="http://schemas.microsoft.com/office/drawing/2014/main" id="{A39C8ABC-68DF-4391-B376-87C730E725A1}"/>
                </a:ext>
              </a:extLst>
            </p:cNvPr>
            <p:cNvCxnSpPr>
              <a:cxnSpLocks/>
              <a:stCxn id="376" idx="1"/>
              <a:endCxn id="364"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637B1A2B-A174-4773-8BE4-EAD1631DC62C}"/>
                </a:ext>
              </a:extLst>
            </p:cNvPr>
            <p:cNvCxnSpPr>
              <a:cxnSpLocks/>
              <a:stCxn id="398" idx="6"/>
              <a:endCxn id="372"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4E784C83-9452-43CB-99B3-2F33E21084BF}"/>
                </a:ext>
              </a:extLst>
            </p:cNvPr>
            <p:cNvCxnSpPr>
              <a:cxnSpLocks/>
              <a:stCxn id="395" idx="4"/>
              <a:endCxn id="401"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84147A60-A408-46E2-BBB4-F19B00237FE2}"/>
                </a:ext>
              </a:extLst>
            </p:cNvPr>
            <p:cNvCxnSpPr>
              <a:cxnSpLocks/>
              <a:stCxn id="401" idx="4"/>
              <a:endCxn id="400"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2" name="Straight Connector 381">
              <a:extLst>
                <a:ext uri="{FF2B5EF4-FFF2-40B4-BE49-F238E27FC236}">
                  <a16:creationId xmlns:a16="http://schemas.microsoft.com/office/drawing/2014/main" id="{C57D33F0-D5D2-4E9C-8FDE-545F9AD95BE0}"/>
                </a:ext>
              </a:extLst>
            </p:cNvPr>
            <p:cNvCxnSpPr>
              <a:cxnSpLocks/>
              <a:stCxn id="399"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6D73257D-6AA1-4DBE-8A91-09CF8AB21615}"/>
                </a:ext>
              </a:extLst>
            </p:cNvPr>
            <p:cNvCxnSpPr>
              <a:cxnSpLocks/>
              <a:stCxn id="399" idx="0"/>
              <a:endCxn id="400"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04A882FA-74F8-4630-8CFF-5E9A2B40024D}"/>
                </a:ext>
              </a:extLst>
            </p:cNvPr>
            <p:cNvCxnSpPr>
              <a:cxnSpLocks/>
              <a:stCxn id="409" idx="1"/>
              <a:endCxn id="395"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F3E8B179-88BD-4464-A9EE-5B5C2256A910}"/>
                </a:ext>
              </a:extLst>
            </p:cNvPr>
            <p:cNvCxnSpPr>
              <a:cxnSpLocks/>
              <a:stCxn id="400" idx="2"/>
              <a:endCxn id="409"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6" name="Straight Connector 385">
              <a:extLst>
                <a:ext uri="{FF2B5EF4-FFF2-40B4-BE49-F238E27FC236}">
                  <a16:creationId xmlns:a16="http://schemas.microsoft.com/office/drawing/2014/main" id="{EF528E5C-5A1E-443B-B2C4-0B87FDE96BD7}"/>
                </a:ext>
              </a:extLst>
            </p:cNvPr>
            <p:cNvCxnSpPr>
              <a:cxnSpLocks/>
              <a:stCxn id="399"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A8077282-A72A-4C7B-A0F7-F39F8EB9EA46}"/>
                </a:ext>
              </a:extLst>
            </p:cNvPr>
            <p:cNvCxnSpPr>
              <a:cxnSpLocks/>
              <a:stCxn id="372" idx="1"/>
              <a:endCxn id="279"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8" name="Straight Connector 387">
              <a:extLst>
                <a:ext uri="{FF2B5EF4-FFF2-40B4-BE49-F238E27FC236}">
                  <a16:creationId xmlns:a16="http://schemas.microsoft.com/office/drawing/2014/main" id="{ABF27A6B-1B40-45AA-9ABA-4D754980B11B}"/>
                </a:ext>
              </a:extLst>
            </p:cNvPr>
            <p:cNvCxnSpPr>
              <a:cxnSpLocks/>
              <a:stCxn id="397" idx="6"/>
              <a:endCxn id="396"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9" name="Straight Connector 388">
              <a:extLst>
                <a:ext uri="{FF2B5EF4-FFF2-40B4-BE49-F238E27FC236}">
                  <a16:creationId xmlns:a16="http://schemas.microsoft.com/office/drawing/2014/main" id="{015B63C6-D22A-4302-AD66-8DD0FEBFAD5C}"/>
                </a:ext>
              </a:extLst>
            </p:cNvPr>
            <p:cNvCxnSpPr>
              <a:cxnSpLocks/>
              <a:stCxn id="395" idx="7"/>
              <a:endCxn id="397"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33AC1887-C424-4C58-9440-EC5532EBF6AC}"/>
                </a:ext>
              </a:extLst>
            </p:cNvPr>
            <p:cNvCxnSpPr>
              <a:cxnSpLocks/>
              <a:stCxn id="395" idx="5"/>
              <a:endCxn id="398"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CEDE98E8-BBB2-4081-B835-C364DBEFDA70}"/>
                </a:ext>
              </a:extLst>
            </p:cNvPr>
            <p:cNvCxnSpPr>
              <a:cxnSpLocks/>
              <a:stCxn id="396" idx="3"/>
              <a:endCxn id="398"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FD33A178-AF11-4EAB-A111-22E1AB29BF48}"/>
                </a:ext>
              </a:extLst>
            </p:cNvPr>
            <p:cNvCxnSpPr>
              <a:cxnSpLocks/>
              <a:stCxn id="398" idx="4"/>
              <a:endCxn id="401"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22438091-5AE0-4B80-B41E-24CB0BA53200}"/>
                </a:ext>
              </a:extLst>
            </p:cNvPr>
            <p:cNvCxnSpPr>
              <a:cxnSpLocks/>
              <a:stCxn id="374" idx="2"/>
              <a:endCxn id="399"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a:extLst>
                <a:ext uri="{FF2B5EF4-FFF2-40B4-BE49-F238E27FC236}">
                  <a16:creationId xmlns:a16="http://schemas.microsoft.com/office/drawing/2014/main" id="{3EDBF97C-81C6-4CCE-BE70-2A9563362942}"/>
                </a:ext>
              </a:extLst>
            </p:cNvPr>
            <p:cNvCxnSpPr>
              <a:cxnSpLocks/>
              <a:endCxn id="399"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95" name="Oval 394">
              <a:extLst>
                <a:ext uri="{FF2B5EF4-FFF2-40B4-BE49-F238E27FC236}">
                  <a16:creationId xmlns:a16="http://schemas.microsoft.com/office/drawing/2014/main" id="{AB893935-70E6-48C7-96CF-A2D6B4C679A5}"/>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6" name="Oval 395">
              <a:extLst>
                <a:ext uri="{FF2B5EF4-FFF2-40B4-BE49-F238E27FC236}">
                  <a16:creationId xmlns:a16="http://schemas.microsoft.com/office/drawing/2014/main" id="{61CD8673-556C-4340-A7C5-23E34CDAC6C7}"/>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7" name="Oval 396">
              <a:extLst>
                <a:ext uri="{FF2B5EF4-FFF2-40B4-BE49-F238E27FC236}">
                  <a16:creationId xmlns:a16="http://schemas.microsoft.com/office/drawing/2014/main" id="{5585A82A-1F0E-48AA-9B04-D3453F213A46}"/>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8" name="Oval 397">
              <a:extLst>
                <a:ext uri="{FF2B5EF4-FFF2-40B4-BE49-F238E27FC236}">
                  <a16:creationId xmlns:a16="http://schemas.microsoft.com/office/drawing/2014/main" id="{363A2D18-CE76-4553-A7D2-B05619B7473D}"/>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9" name="Oval 398">
              <a:extLst>
                <a:ext uri="{FF2B5EF4-FFF2-40B4-BE49-F238E27FC236}">
                  <a16:creationId xmlns:a16="http://schemas.microsoft.com/office/drawing/2014/main" id="{1DE03C71-F304-416A-9B90-0778A60E92F3}"/>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0" name="Oval 399">
              <a:extLst>
                <a:ext uri="{FF2B5EF4-FFF2-40B4-BE49-F238E27FC236}">
                  <a16:creationId xmlns:a16="http://schemas.microsoft.com/office/drawing/2014/main" id="{0062CAFA-520B-4A9B-8B87-D9E58F3E8CD1}"/>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1" name="Oval 400">
              <a:extLst>
                <a:ext uri="{FF2B5EF4-FFF2-40B4-BE49-F238E27FC236}">
                  <a16:creationId xmlns:a16="http://schemas.microsoft.com/office/drawing/2014/main" id="{C198A024-AD4F-4ED3-AEB5-2EF7E2FFC24C}"/>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02" name="Straight Connector 401">
              <a:extLst>
                <a:ext uri="{FF2B5EF4-FFF2-40B4-BE49-F238E27FC236}">
                  <a16:creationId xmlns:a16="http://schemas.microsoft.com/office/drawing/2014/main" id="{5F5E3FF3-8848-482F-A4BB-74BA13A3348D}"/>
                </a:ext>
              </a:extLst>
            </p:cNvPr>
            <p:cNvCxnSpPr>
              <a:cxnSpLocks/>
              <a:stCxn id="401"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B3903467-D446-466D-BB68-30D8587378A1}"/>
                </a:ext>
              </a:extLst>
            </p:cNvPr>
            <p:cNvCxnSpPr>
              <a:cxnSpLocks/>
              <a:stCxn id="397" idx="4"/>
              <a:endCxn id="398"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404" name="Oval 403">
              <a:extLst>
                <a:ext uri="{FF2B5EF4-FFF2-40B4-BE49-F238E27FC236}">
                  <a16:creationId xmlns:a16="http://schemas.microsoft.com/office/drawing/2014/main" id="{1D60BC83-A17D-4675-AC61-F331D505BBE5}"/>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05" name="Straight Connector 404">
              <a:extLst>
                <a:ext uri="{FF2B5EF4-FFF2-40B4-BE49-F238E27FC236}">
                  <a16:creationId xmlns:a16="http://schemas.microsoft.com/office/drawing/2014/main" id="{EBDDAE6B-1B1A-4150-8EF6-6CCF0533C1F3}"/>
                </a:ext>
              </a:extLst>
            </p:cNvPr>
            <p:cNvCxnSpPr>
              <a:cxnSpLocks/>
              <a:stCxn id="404" idx="3"/>
              <a:endCxn id="368"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A7A66A6D-9C9F-4674-915F-B1B1731409F3}"/>
                </a:ext>
              </a:extLst>
            </p:cNvPr>
            <p:cNvCxnSpPr>
              <a:cxnSpLocks/>
              <a:stCxn id="404" idx="2"/>
              <a:endCxn id="279"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A2936015-02CE-4462-B5BF-E3F6E19A897E}"/>
                </a:ext>
              </a:extLst>
            </p:cNvPr>
            <p:cNvCxnSpPr>
              <a:cxnSpLocks/>
              <a:stCxn id="397" idx="7"/>
              <a:endCxn id="281"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151E4D2E-B015-4BD1-870D-E36CEC2ADB0D}"/>
                </a:ext>
              </a:extLst>
            </p:cNvPr>
            <p:cNvCxnSpPr>
              <a:cxnSpLocks/>
              <a:endCxn id="397"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409" name="Chord 408">
              <a:extLst>
                <a:ext uri="{FF2B5EF4-FFF2-40B4-BE49-F238E27FC236}">
                  <a16:creationId xmlns:a16="http://schemas.microsoft.com/office/drawing/2014/main" id="{74D27A8B-8228-4975-94EB-908B6260892E}"/>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10" name="Straight Connector 409">
              <a:extLst>
                <a:ext uri="{FF2B5EF4-FFF2-40B4-BE49-F238E27FC236}">
                  <a16:creationId xmlns:a16="http://schemas.microsoft.com/office/drawing/2014/main" id="{95957489-9EDF-44CA-8471-37B1195688BE}"/>
                </a:ext>
              </a:extLst>
            </p:cNvPr>
            <p:cNvCxnSpPr>
              <a:cxnSpLocks/>
              <a:stCxn id="400"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7B950646-9F93-4F73-9801-191066E643C3}"/>
                </a:ext>
              </a:extLst>
            </p:cNvPr>
            <p:cNvCxnSpPr>
              <a:cxnSpLocks/>
              <a:stCxn id="396" idx="6"/>
              <a:endCxn id="279"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E0FE4ADE-08CB-409A-B7C5-3C0AA04B6698}"/>
                </a:ext>
              </a:extLst>
            </p:cNvPr>
            <p:cNvCxnSpPr>
              <a:cxnSpLocks/>
              <a:stCxn id="396" idx="5"/>
              <a:endCxn id="372"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AADE9625-03BE-4779-97DF-E23F9DB47D77}"/>
                </a:ext>
              </a:extLst>
            </p:cNvPr>
            <p:cNvCxnSpPr>
              <a:cxnSpLocks/>
              <a:stCxn id="281" idx="0"/>
              <a:endCxn id="396"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D286A631-CCFF-4507-907D-0DD436B90B60}"/>
                </a:ext>
              </a:extLst>
            </p:cNvPr>
            <p:cNvCxnSpPr>
              <a:cxnSpLocks/>
              <a:stCxn id="401" idx="5"/>
              <a:endCxn id="373"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AC6F06B5-7365-4709-9504-3B7BC024E347}"/>
                </a:ext>
              </a:extLst>
            </p:cNvPr>
            <p:cNvCxnSpPr>
              <a:cxnSpLocks/>
              <a:stCxn id="368" idx="7"/>
              <a:endCxn id="279"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75786A9E-316F-4012-A125-F1F4D0533DCF}"/>
                </a:ext>
              </a:extLst>
            </p:cNvPr>
            <p:cNvCxnSpPr>
              <a:cxnSpLocks/>
              <a:stCxn id="297" idx="7"/>
              <a:endCxn id="404"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71D0DA9B-47D4-4497-8052-846DDBFD844F}"/>
                </a:ext>
              </a:extLst>
            </p:cNvPr>
            <p:cNvCxnSpPr>
              <a:cxnSpLocks/>
              <a:stCxn id="371" idx="7"/>
              <a:endCxn id="286"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B05A7A40-84A4-4833-B0A6-DBC8A66C6EA5}"/>
                </a:ext>
              </a:extLst>
            </p:cNvPr>
            <p:cNvCxnSpPr>
              <a:cxnSpLocks/>
              <a:stCxn id="371" idx="6"/>
              <a:endCxn id="404"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82394A9E-28D2-465A-8607-D81F9F87C35C}"/>
                </a:ext>
              </a:extLst>
            </p:cNvPr>
            <p:cNvCxnSpPr>
              <a:cxnSpLocks/>
              <a:stCxn id="287" idx="0"/>
              <a:endCxn id="371"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4A5A7BAB-8CF4-47EC-AFB4-413954452E75}"/>
                </a:ext>
              </a:extLst>
            </p:cNvPr>
            <p:cNvCxnSpPr>
              <a:cxnSpLocks/>
              <a:stCxn id="427" idx="0"/>
              <a:endCxn id="426"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83FE8D99-5BCF-437C-B9D6-FF1DF3EBEC5F}"/>
                </a:ext>
              </a:extLst>
            </p:cNvPr>
            <p:cNvCxnSpPr>
              <a:cxnSpLocks/>
              <a:stCxn id="295" idx="0"/>
              <a:endCxn id="426"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1AC3CE58-ED52-42C4-A8DD-68C5BE4091F4}"/>
                </a:ext>
              </a:extLst>
            </p:cNvPr>
            <p:cNvCxnSpPr>
              <a:cxnSpLocks/>
              <a:stCxn id="294" idx="0"/>
              <a:endCxn id="427"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953DE94E-36D7-477D-872A-3D0D03E70AAF}"/>
                </a:ext>
              </a:extLst>
            </p:cNvPr>
            <p:cNvCxnSpPr>
              <a:cxnSpLocks/>
              <a:stCxn id="371" idx="1"/>
              <a:endCxn id="428"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AD2C91B2-6F94-4004-8417-DB426FC29673}"/>
                </a:ext>
              </a:extLst>
            </p:cNvPr>
            <p:cNvCxnSpPr>
              <a:cxnSpLocks/>
              <a:stCxn id="287" idx="0"/>
              <a:endCxn id="428"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C8050FDA-32DD-4AF0-BB11-5B8129C4BDA5}"/>
                </a:ext>
              </a:extLst>
            </p:cNvPr>
            <p:cNvCxnSpPr>
              <a:cxnSpLocks/>
              <a:stCxn id="428" idx="7"/>
              <a:endCxn id="427"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426" name="Oval 425">
              <a:extLst>
                <a:ext uri="{FF2B5EF4-FFF2-40B4-BE49-F238E27FC236}">
                  <a16:creationId xmlns:a16="http://schemas.microsoft.com/office/drawing/2014/main" id="{66581318-BA3B-44C0-94F8-E43172A6EA03}"/>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7" name="Oval 426">
              <a:extLst>
                <a:ext uri="{FF2B5EF4-FFF2-40B4-BE49-F238E27FC236}">
                  <a16:creationId xmlns:a16="http://schemas.microsoft.com/office/drawing/2014/main" id="{0CBBA3F5-760F-4E15-A6AE-386B8A36AF22}"/>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8" name="Oval 427">
              <a:extLst>
                <a:ext uri="{FF2B5EF4-FFF2-40B4-BE49-F238E27FC236}">
                  <a16:creationId xmlns:a16="http://schemas.microsoft.com/office/drawing/2014/main" id="{A0C321F2-1BEB-4EA8-AEA4-64BF9BD4F220}"/>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29" name="Straight Connector 428">
              <a:extLst>
                <a:ext uri="{FF2B5EF4-FFF2-40B4-BE49-F238E27FC236}">
                  <a16:creationId xmlns:a16="http://schemas.microsoft.com/office/drawing/2014/main" id="{F7FAA5CA-27EA-4652-89CC-517C73FE9F2E}"/>
                </a:ext>
              </a:extLst>
            </p:cNvPr>
            <p:cNvCxnSpPr>
              <a:cxnSpLocks/>
              <a:stCxn id="292" idx="0"/>
              <a:endCxn id="426"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C500C6D4-0F38-4F5E-A2AE-21E20CE66DB1}"/>
                </a:ext>
              </a:extLst>
            </p:cNvPr>
            <p:cNvCxnSpPr>
              <a:cxnSpLocks/>
              <a:endCxn id="292"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497986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Taam slide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sp>
        <p:nvSpPr>
          <p:cNvPr id="222" name="Rectangle 4">
            <a:extLst>
              <a:ext uri="{FF2B5EF4-FFF2-40B4-BE49-F238E27FC236}">
                <a16:creationId xmlns:a16="http://schemas.microsoft.com/office/drawing/2014/main" id="{A62A4E05-D5EC-4D7B-ABD9-783098202487}"/>
              </a:ext>
            </a:extLst>
          </p:cNvPr>
          <p:cNvSpPr/>
          <p:nvPr userDrawn="1"/>
        </p:nvSpPr>
        <p:spPr>
          <a:xfrm flipV="1">
            <a:off x="0" y="-5388"/>
            <a:ext cx="9144000" cy="213666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350"/>
          </a:p>
        </p:txBody>
      </p:sp>
      <p:sp>
        <p:nvSpPr>
          <p:cNvPr id="227" name="Block Arc 1">
            <a:extLst>
              <a:ext uri="{FF2B5EF4-FFF2-40B4-BE49-F238E27FC236}">
                <a16:creationId xmlns:a16="http://schemas.microsoft.com/office/drawing/2014/main" id="{E9A8D7B4-3433-4BFA-9525-FD17C4D2B7B7}"/>
              </a:ext>
            </a:extLst>
          </p:cNvPr>
          <p:cNvSpPr/>
          <p:nvPr userDrawn="1"/>
        </p:nvSpPr>
        <p:spPr>
          <a:xfrm>
            <a:off x="2686691" y="1257743"/>
            <a:ext cx="1755000" cy="1755000"/>
          </a:xfrm>
          <a:prstGeom prst="blockArc">
            <a:avLst>
              <a:gd name="adj1" fmla="val 10800000"/>
              <a:gd name="adj2" fmla="val 28362"/>
              <a:gd name="adj3" fmla="val 5618"/>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tx1"/>
              </a:solidFill>
              <a:latin typeface="+mn-lt"/>
            </a:endParaRPr>
          </a:p>
        </p:txBody>
      </p:sp>
      <p:sp>
        <p:nvSpPr>
          <p:cNvPr id="229" name="Block Arc 13">
            <a:extLst>
              <a:ext uri="{FF2B5EF4-FFF2-40B4-BE49-F238E27FC236}">
                <a16:creationId xmlns:a16="http://schemas.microsoft.com/office/drawing/2014/main" id="{1D21E8CD-0062-46B8-B48F-BCBBA362EC1D}"/>
              </a:ext>
            </a:extLst>
          </p:cNvPr>
          <p:cNvSpPr/>
          <p:nvPr userDrawn="1"/>
        </p:nvSpPr>
        <p:spPr>
          <a:xfrm>
            <a:off x="4703474" y="1257743"/>
            <a:ext cx="1755000" cy="1755000"/>
          </a:xfrm>
          <a:prstGeom prst="blockArc">
            <a:avLst>
              <a:gd name="adj1" fmla="val 10800000"/>
              <a:gd name="adj2" fmla="val 21570952"/>
              <a:gd name="adj3" fmla="val 5246"/>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tx1"/>
              </a:solidFill>
              <a:latin typeface="+mn-lt"/>
            </a:endParaRPr>
          </a:p>
        </p:txBody>
      </p:sp>
      <p:sp>
        <p:nvSpPr>
          <p:cNvPr id="230" name="Block Arc 15">
            <a:extLst>
              <a:ext uri="{FF2B5EF4-FFF2-40B4-BE49-F238E27FC236}">
                <a16:creationId xmlns:a16="http://schemas.microsoft.com/office/drawing/2014/main" id="{5E72CE5D-50AB-4E79-B094-8452C1CB1BC5}"/>
              </a:ext>
            </a:extLst>
          </p:cNvPr>
          <p:cNvSpPr/>
          <p:nvPr userDrawn="1"/>
        </p:nvSpPr>
        <p:spPr>
          <a:xfrm>
            <a:off x="6720257" y="1257743"/>
            <a:ext cx="1755000" cy="1755000"/>
          </a:xfrm>
          <a:prstGeom prst="blockArc">
            <a:avLst>
              <a:gd name="adj1" fmla="val 10800000"/>
              <a:gd name="adj2" fmla="val 21570209"/>
              <a:gd name="adj3" fmla="val 6362"/>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tx1"/>
              </a:solidFill>
              <a:latin typeface="+mn-lt"/>
            </a:endParaRPr>
          </a:p>
        </p:txBody>
      </p:sp>
      <p:sp>
        <p:nvSpPr>
          <p:cNvPr id="228" name="Block Arc 12">
            <a:extLst>
              <a:ext uri="{FF2B5EF4-FFF2-40B4-BE49-F238E27FC236}">
                <a16:creationId xmlns:a16="http://schemas.microsoft.com/office/drawing/2014/main" id="{2E091664-DD03-46FE-8304-18866EBB8D12}"/>
              </a:ext>
            </a:extLst>
          </p:cNvPr>
          <p:cNvSpPr/>
          <p:nvPr userDrawn="1"/>
        </p:nvSpPr>
        <p:spPr>
          <a:xfrm>
            <a:off x="669908" y="1257743"/>
            <a:ext cx="1755000" cy="1755000"/>
          </a:xfrm>
          <a:prstGeom prst="blockArc">
            <a:avLst>
              <a:gd name="adj1" fmla="val 10800000"/>
              <a:gd name="adj2" fmla="val 21599540"/>
              <a:gd name="adj3" fmla="val 5247"/>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tx1"/>
              </a:solidFill>
              <a:latin typeface="+mn-lt"/>
            </a:endParaRPr>
          </a:p>
        </p:txBody>
      </p:sp>
      <p:grpSp>
        <p:nvGrpSpPr>
          <p:cNvPr id="4" name="Group 3">
            <a:extLst>
              <a:ext uri="{FF2B5EF4-FFF2-40B4-BE49-F238E27FC236}">
                <a16:creationId xmlns:a16="http://schemas.microsoft.com/office/drawing/2014/main" id="{B76B9D93-713A-40ED-94C2-DA91F74E3A74}"/>
              </a:ext>
            </a:extLst>
          </p:cNvPr>
          <p:cNvGrpSpPr/>
          <p:nvPr userDrawn="1"/>
        </p:nvGrpSpPr>
        <p:grpSpPr>
          <a:xfrm>
            <a:off x="-74236" y="-78262"/>
            <a:ext cx="9306190" cy="5284082"/>
            <a:chOff x="-98982" y="-104349"/>
            <a:chExt cx="12408253" cy="7045442"/>
          </a:xfrm>
          <a:solidFill>
            <a:schemeClr val="bg1">
              <a:alpha val="10000"/>
            </a:schemeClr>
          </a:solidFill>
        </p:grpSpPr>
        <p:cxnSp>
          <p:nvCxnSpPr>
            <p:cNvPr id="5" name="Straight Connector 4">
              <a:extLst>
                <a:ext uri="{FF2B5EF4-FFF2-40B4-BE49-F238E27FC236}">
                  <a16:creationId xmlns:a16="http://schemas.microsoft.com/office/drawing/2014/main" id="{13574BBA-5A6F-462E-84AF-A8DF244C614D}"/>
                </a:ext>
              </a:extLst>
            </p:cNvPr>
            <p:cNvCxnSpPr>
              <a:cxnSpLocks/>
              <a:stCxn id="68" idx="7"/>
              <a:endCxn id="66"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D9955CD-7999-439E-B931-6DC0A2B2B81A}"/>
                </a:ext>
              </a:extLst>
            </p:cNvPr>
            <p:cNvCxnSpPr>
              <a:cxnSpLocks/>
              <a:stCxn id="66" idx="4"/>
              <a:endCxn id="85"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DBEE600-DA29-4A28-B66C-AD1D4D274F59}"/>
                </a:ext>
              </a:extLst>
            </p:cNvPr>
            <p:cNvCxnSpPr>
              <a:cxnSpLocks/>
              <a:stCxn id="71" idx="2"/>
              <a:endCxn id="83"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F3060E4-9EF5-4D4B-82F6-C73611F4A04F}"/>
                </a:ext>
              </a:extLst>
            </p:cNvPr>
            <p:cNvCxnSpPr>
              <a:cxnSpLocks/>
              <a:stCxn id="85" idx="5"/>
              <a:endCxn id="71"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BE8DD59-DC59-4F25-A7B1-3D1AA5364A64}"/>
                </a:ext>
              </a:extLst>
            </p:cNvPr>
            <p:cNvCxnSpPr>
              <a:cxnSpLocks/>
              <a:stCxn id="66" idx="5"/>
              <a:endCxn id="84"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35E4062-0ED4-42EC-B6E1-2B9E4C299057}"/>
                </a:ext>
              </a:extLst>
            </p:cNvPr>
            <p:cNvCxnSpPr>
              <a:cxnSpLocks/>
              <a:stCxn id="71" idx="0"/>
              <a:endCxn id="84"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E7894C4-AB88-4C4F-8B46-077785446A4B}"/>
                </a:ext>
              </a:extLst>
            </p:cNvPr>
            <p:cNvCxnSpPr>
              <a:cxnSpLocks/>
              <a:stCxn id="85" idx="3"/>
              <a:endCxn id="83"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37020EC-C83B-4EBA-B805-05EEE55C5CFD}"/>
                </a:ext>
              </a:extLst>
            </p:cNvPr>
            <p:cNvCxnSpPr>
              <a:cxnSpLocks/>
              <a:stCxn id="191" idx="7"/>
              <a:endCxn id="73"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7E5422B-4F4E-4EF3-BF30-09F502B270D9}"/>
                </a:ext>
              </a:extLst>
            </p:cNvPr>
            <p:cNvCxnSpPr>
              <a:cxnSpLocks/>
              <a:stCxn id="71" idx="7"/>
              <a:endCxn id="73"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035FCD9-2CBD-49BC-9D2D-2EDB1CC52A90}"/>
                </a:ext>
              </a:extLst>
            </p:cNvPr>
            <p:cNvCxnSpPr>
              <a:cxnSpLocks/>
              <a:stCxn id="70"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8713C5B-01C6-49EE-93D1-16BC8D9FC54D}"/>
                </a:ext>
              </a:extLst>
            </p:cNvPr>
            <p:cNvCxnSpPr>
              <a:cxnSpLocks/>
              <a:stCxn id="85" idx="6"/>
              <a:endCxn id="84"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A55FB29-6C54-4F71-8EF8-7A7410EB19C0}"/>
                </a:ext>
              </a:extLst>
            </p:cNvPr>
            <p:cNvCxnSpPr>
              <a:cxnSpLocks/>
              <a:stCxn id="70" idx="0"/>
              <a:endCxn id="83"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ACBECF4-2792-4CFF-9B3B-9716A9662325}"/>
                </a:ext>
              </a:extLst>
            </p:cNvPr>
            <p:cNvCxnSpPr>
              <a:cxnSpLocks/>
              <a:stCxn id="84" idx="6"/>
              <a:endCxn id="73"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1BC205A-F7BB-4D27-9073-2A4A32BBFB50}"/>
                </a:ext>
              </a:extLst>
            </p:cNvPr>
            <p:cNvCxnSpPr>
              <a:cxnSpLocks/>
              <a:stCxn id="72" idx="0"/>
              <a:endCxn id="73"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00651C2-9CC5-49E7-B573-F8483E188ABF}"/>
                </a:ext>
              </a:extLst>
            </p:cNvPr>
            <p:cNvCxnSpPr>
              <a:cxnSpLocks/>
              <a:stCxn id="75" idx="1"/>
              <a:endCxn id="73"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94B7C26-C6F8-4579-ADB3-57064DC524E4}"/>
                </a:ext>
              </a:extLst>
            </p:cNvPr>
            <p:cNvCxnSpPr>
              <a:cxnSpLocks/>
              <a:stCxn id="75" idx="0"/>
              <a:endCxn id="74"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85A2ECA-6465-49DD-9CA4-2307CEA42AA5}"/>
                </a:ext>
              </a:extLst>
            </p:cNvPr>
            <p:cNvCxnSpPr>
              <a:cxnSpLocks/>
              <a:stCxn id="74" idx="2"/>
              <a:endCxn id="73"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132A994-F3AE-40FB-BC10-6AC29DB2C531}"/>
                </a:ext>
              </a:extLst>
            </p:cNvPr>
            <p:cNvCxnSpPr>
              <a:cxnSpLocks/>
              <a:stCxn id="74" idx="7"/>
              <a:endCxn id="214"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4CFD37F-36BC-4F32-9C7C-A2376C8AA42F}"/>
                </a:ext>
              </a:extLst>
            </p:cNvPr>
            <p:cNvCxnSpPr>
              <a:cxnSpLocks/>
              <a:stCxn id="74" idx="6"/>
              <a:endCxn id="81"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973D917-5D0C-4426-8EEB-C5BAD8CCEE9F}"/>
                </a:ext>
              </a:extLst>
            </p:cNvPr>
            <p:cNvCxnSpPr>
              <a:cxnSpLocks/>
              <a:stCxn id="81" idx="7"/>
              <a:endCxn id="82"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AA0E6EB-88F3-4B1F-8863-E21BF94BD882}"/>
                </a:ext>
              </a:extLst>
            </p:cNvPr>
            <p:cNvCxnSpPr>
              <a:cxnSpLocks/>
              <a:stCxn id="67" idx="0"/>
              <a:endCxn id="66"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1624A79-CD9C-4A7D-9F15-B4A82D3B1AF7}"/>
                </a:ext>
              </a:extLst>
            </p:cNvPr>
            <p:cNvCxnSpPr>
              <a:cxnSpLocks/>
              <a:stCxn id="83" idx="2"/>
              <a:endCxn id="67"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F8C9FAF-9F51-4A35-BABD-BE3D30FB6548}"/>
                </a:ext>
              </a:extLst>
            </p:cNvPr>
            <p:cNvCxnSpPr>
              <a:cxnSpLocks/>
              <a:stCxn id="70" idx="1"/>
              <a:endCxn id="67"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F6834BC-6EA9-41D2-BD81-5E1318046679}"/>
                </a:ext>
              </a:extLst>
            </p:cNvPr>
            <p:cNvCxnSpPr>
              <a:cxnSpLocks/>
              <a:stCxn id="69" idx="7"/>
              <a:endCxn id="67"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2333035-BBE0-41C0-B841-EE4679A93618}"/>
                </a:ext>
              </a:extLst>
            </p:cNvPr>
            <p:cNvCxnSpPr>
              <a:cxnSpLocks/>
              <a:stCxn id="68" idx="6"/>
              <a:endCxn id="67"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E9A0FBC-7CFF-4AFA-ADC2-70A883BBAB52}"/>
                </a:ext>
              </a:extLst>
            </p:cNvPr>
            <p:cNvCxnSpPr>
              <a:cxnSpLocks/>
              <a:stCxn id="88" idx="7"/>
              <a:endCxn id="68"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A4B84F3-447D-4B3E-AEEF-81177D4289CC}"/>
                </a:ext>
              </a:extLst>
            </p:cNvPr>
            <p:cNvCxnSpPr>
              <a:cxnSpLocks/>
              <a:stCxn id="88" idx="6"/>
              <a:endCxn id="69"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618F212-7F6A-41E4-8AF8-7BFDA2D561E0}"/>
                </a:ext>
              </a:extLst>
            </p:cNvPr>
            <p:cNvCxnSpPr>
              <a:cxnSpLocks/>
              <a:stCxn id="88"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E98D6B3-4767-4E65-80F5-5805E7D0D088}"/>
                </a:ext>
              </a:extLst>
            </p:cNvPr>
            <p:cNvCxnSpPr>
              <a:cxnSpLocks/>
              <a:stCxn id="69"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B54EE6A-8715-4615-8EE4-C3F183ECB7F6}"/>
                </a:ext>
              </a:extLst>
            </p:cNvPr>
            <p:cNvCxnSpPr>
              <a:cxnSpLocks/>
              <a:stCxn id="69"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D47ACAD-79CA-4181-A603-B3F3A3C56972}"/>
                </a:ext>
              </a:extLst>
            </p:cNvPr>
            <p:cNvCxnSpPr>
              <a:cxnSpLocks/>
              <a:stCxn id="70"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4D21E65-A33D-4B82-8F6D-5E57631945F5}"/>
                </a:ext>
              </a:extLst>
            </p:cNvPr>
            <p:cNvCxnSpPr>
              <a:cxnSpLocks/>
              <a:stCxn id="69" idx="6"/>
              <a:endCxn id="70"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05BBB2A-AADA-4A12-AFEF-C304AEBA3955}"/>
                </a:ext>
              </a:extLst>
            </p:cNvPr>
            <p:cNvCxnSpPr>
              <a:cxnSpLocks/>
              <a:stCxn id="70" idx="6"/>
              <a:endCxn id="71"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1BE11C2-43D1-48CE-B701-2B22922EC4B2}"/>
                </a:ext>
              </a:extLst>
            </p:cNvPr>
            <p:cNvCxnSpPr>
              <a:cxnSpLocks/>
              <a:stCxn id="72" idx="2"/>
              <a:endCxn id="71"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F500EBD-A961-40B0-A633-D663B266CDD9}"/>
                </a:ext>
              </a:extLst>
            </p:cNvPr>
            <p:cNvCxnSpPr>
              <a:cxnSpLocks/>
              <a:stCxn id="93" idx="0"/>
              <a:endCxn id="71"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0649136-82AD-404A-AC08-D5DA5B8ADA26}"/>
                </a:ext>
              </a:extLst>
            </p:cNvPr>
            <p:cNvCxnSpPr>
              <a:cxnSpLocks/>
              <a:endCxn id="71"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6D3833-79A9-4D05-94EA-2A1FBD47D6FD}"/>
                </a:ext>
              </a:extLst>
            </p:cNvPr>
            <p:cNvCxnSpPr>
              <a:cxnSpLocks/>
              <a:stCxn id="93" idx="2"/>
              <a:endCxn id="72"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4F01212-BB44-4345-AFB8-784C37C091F0}"/>
                </a:ext>
              </a:extLst>
            </p:cNvPr>
            <p:cNvCxnSpPr>
              <a:cxnSpLocks/>
              <a:stCxn id="75" idx="2"/>
              <a:endCxn id="72"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A22C632-F251-47BF-A47C-BB32F238E49E}"/>
                </a:ext>
              </a:extLst>
            </p:cNvPr>
            <p:cNvCxnSpPr>
              <a:cxnSpLocks/>
              <a:stCxn id="75"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3E6CA4A-B30D-4EB2-AA92-4A81F8C72FC0}"/>
                </a:ext>
              </a:extLst>
            </p:cNvPr>
            <p:cNvCxnSpPr>
              <a:cxnSpLocks/>
              <a:stCxn id="76"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A31386C-C4D0-4EFC-A276-443457DE9BC7}"/>
                </a:ext>
              </a:extLst>
            </p:cNvPr>
            <p:cNvCxnSpPr>
              <a:cxnSpLocks/>
              <a:stCxn id="76" idx="2"/>
              <a:endCxn id="75"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EDD08E5-161D-44C4-8CC7-16C83B54B9FF}"/>
                </a:ext>
              </a:extLst>
            </p:cNvPr>
            <p:cNvCxnSpPr>
              <a:cxnSpLocks/>
              <a:stCxn id="81" idx="4"/>
              <a:endCxn id="76"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BB52D6B-BBC9-4049-89CF-F4BE3BA82C6D}"/>
                </a:ext>
              </a:extLst>
            </p:cNvPr>
            <p:cNvCxnSpPr>
              <a:cxnSpLocks/>
              <a:stCxn id="80" idx="3"/>
              <a:endCxn id="76"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62766DD-0278-45E7-A418-B00CA9E0B0F0}"/>
                </a:ext>
              </a:extLst>
            </p:cNvPr>
            <p:cNvCxnSpPr>
              <a:cxnSpLocks/>
              <a:stCxn id="80" idx="2"/>
              <a:endCxn id="81"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A86ABA7-90CC-43B3-98A4-3A70F3E7CA90}"/>
                </a:ext>
              </a:extLst>
            </p:cNvPr>
            <p:cNvCxnSpPr>
              <a:cxnSpLocks/>
              <a:stCxn id="80" idx="1"/>
              <a:endCxn id="82"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BAE8F31-35EA-4950-B29E-54DD0424CBC0}"/>
                </a:ext>
              </a:extLst>
            </p:cNvPr>
            <p:cNvCxnSpPr>
              <a:cxnSpLocks/>
              <a:stCxn id="78" idx="1"/>
              <a:endCxn id="82"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14F2F86-5A3C-4FF9-9A2A-894802E84D80}"/>
                </a:ext>
              </a:extLst>
            </p:cNvPr>
            <p:cNvCxnSpPr>
              <a:cxnSpLocks/>
              <a:stCxn id="78" idx="0"/>
              <a:endCxn id="79"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8069052-1C62-41CF-B742-38B248C22B05}"/>
                </a:ext>
              </a:extLst>
            </p:cNvPr>
            <p:cNvCxnSpPr>
              <a:cxnSpLocks/>
              <a:stCxn id="150" idx="7"/>
              <a:endCxn id="215"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6A779B7-6A8E-4BE6-AEBA-83918EB4AAE8}"/>
                </a:ext>
              </a:extLst>
            </p:cNvPr>
            <p:cNvCxnSpPr>
              <a:cxnSpLocks/>
              <a:endCxn id="77"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9FC02040-715C-43BA-A35A-208E1F2B8A2C}"/>
                </a:ext>
              </a:extLst>
            </p:cNvPr>
            <p:cNvCxnSpPr>
              <a:cxnSpLocks/>
              <a:stCxn id="150" idx="0"/>
              <a:endCxn id="214"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1CE08A8-26F3-4B85-A77B-EA864F861BA3}"/>
                </a:ext>
              </a:extLst>
            </p:cNvPr>
            <p:cNvCxnSpPr>
              <a:cxnSpLocks/>
              <a:stCxn id="162" idx="0"/>
              <a:endCxn id="213"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E49A2894-59FE-4627-B09B-11B416578DD5}"/>
                </a:ext>
              </a:extLst>
            </p:cNvPr>
            <p:cNvCxnSpPr>
              <a:cxnSpLocks/>
              <a:stCxn id="162" idx="1"/>
              <a:endCxn id="79"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C461EA5-AABA-4AFD-A86B-586B4C950946}"/>
                </a:ext>
              </a:extLst>
            </p:cNvPr>
            <p:cNvCxnSpPr>
              <a:cxnSpLocks/>
              <a:stCxn id="79" idx="2"/>
              <a:endCxn id="82"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07018BEF-3309-4641-BC3C-0B00F6442855}"/>
                </a:ext>
              </a:extLst>
            </p:cNvPr>
            <p:cNvCxnSpPr>
              <a:cxnSpLocks/>
              <a:stCxn id="78" idx="2"/>
              <a:endCxn id="80"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7694E94-CDB6-42E5-9499-FE75FA476E90}"/>
                </a:ext>
              </a:extLst>
            </p:cNvPr>
            <p:cNvCxnSpPr>
              <a:cxnSpLocks/>
              <a:stCxn id="77" idx="1"/>
              <a:endCxn id="80"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A24D912-578C-4BD9-BD77-68A17AC92C3E}"/>
                </a:ext>
              </a:extLst>
            </p:cNvPr>
            <p:cNvCxnSpPr>
              <a:cxnSpLocks/>
              <a:stCxn id="77" idx="3"/>
              <a:endCxn id="94"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9B2DC65-AD4F-42B3-A1B3-E9C6AC8A7EB0}"/>
                </a:ext>
              </a:extLst>
            </p:cNvPr>
            <p:cNvCxnSpPr>
              <a:cxnSpLocks/>
              <a:stCxn id="80" idx="4"/>
              <a:endCxn id="94"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77A3B55-7C38-4976-AAE3-1E728660165E}"/>
                </a:ext>
              </a:extLst>
            </p:cNvPr>
            <p:cNvCxnSpPr>
              <a:cxnSpLocks/>
              <a:stCxn id="76" idx="5"/>
              <a:endCxn id="94"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98143AC7-756F-476F-B343-8DE46FBFC98A}"/>
                </a:ext>
              </a:extLst>
            </p:cNvPr>
            <p:cNvCxnSpPr>
              <a:cxnSpLocks/>
              <a:stCxn id="77" idx="7"/>
              <a:endCxn id="78"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A1F9E6FC-94A3-496B-AB95-5F81DDDE8FAA}"/>
                </a:ext>
              </a:extLst>
            </p:cNvPr>
            <p:cNvCxnSpPr>
              <a:cxnSpLocks/>
              <a:stCxn id="75" idx="7"/>
              <a:endCxn id="81"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0735CA9-DD50-422B-85CE-0C086FC9CC30}"/>
                </a:ext>
              </a:extLst>
            </p:cNvPr>
            <p:cNvCxnSpPr>
              <a:cxnSpLocks/>
              <a:endCxn id="77"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66" name="Oval 65">
              <a:extLst>
                <a:ext uri="{FF2B5EF4-FFF2-40B4-BE49-F238E27FC236}">
                  <a16:creationId xmlns:a16="http://schemas.microsoft.com/office/drawing/2014/main" id="{C85D7DB4-53E1-47E9-9324-650B2BB0C880}"/>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7" name="Oval 66">
              <a:extLst>
                <a:ext uri="{FF2B5EF4-FFF2-40B4-BE49-F238E27FC236}">
                  <a16:creationId xmlns:a16="http://schemas.microsoft.com/office/drawing/2014/main" id="{709E2C89-EF9A-4227-98A5-54E426329A83}"/>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8" name="Oval 67">
              <a:extLst>
                <a:ext uri="{FF2B5EF4-FFF2-40B4-BE49-F238E27FC236}">
                  <a16:creationId xmlns:a16="http://schemas.microsoft.com/office/drawing/2014/main" id="{03C40CCB-1D64-419D-BA2D-E718BD22A87E}"/>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9" name="Oval 68">
              <a:extLst>
                <a:ext uri="{FF2B5EF4-FFF2-40B4-BE49-F238E27FC236}">
                  <a16:creationId xmlns:a16="http://schemas.microsoft.com/office/drawing/2014/main" id="{088C3687-EB51-43A0-A744-36177DDFF445}"/>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a:extLst>
                <a:ext uri="{FF2B5EF4-FFF2-40B4-BE49-F238E27FC236}">
                  <a16:creationId xmlns:a16="http://schemas.microsoft.com/office/drawing/2014/main" id="{F04BA939-B0DD-4F21-B346-D46861FC32C1}"/>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1" name="Oval 70">
              <a:extLst>
                <a:ext uri="{FF2B5EF4-FFF2-40B4-BE49-F238E27FC236}">
                  <a16:creationId xmlns:a16="http://schemas.microsoft.com/office/drawing/2014/main" id="{FFA3DB31-8773-49EC-B2C8-EDD982D86D5A}"/>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2" name="Oval 71">
              <a:extLst>
                <a:ext uri="{FF2B5EF4-FFF2-40B4-BE49-F238E27FC236}">
                  <a16:creationId xmlns:a16="http://schemas.microsoft.com/office/drawing/2014/main" id="{7860734D-F81E-491D-A36C-7B75D5983484}"/>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3" name="Oval 72">
              <a:extLst>
                <a:ext uri="{FF2B5EF4-FFF2-40B4-BE49-F238E27FC236}">
                  <a16:creationId xmlns:a16="http://schemas.microsoft.com/office/drawing/2014/main" id="{81219A5C-7EDF-485B-A662-3011F28830F9}"/>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20D2140B-3417-4B56-89A8-6F81ED0FFBD2}"/>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9AB29AED-F835-48E8-A9C2-F223B3B8FDE6}"/>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AF33854B-D1D4-4F8A-BACF-2031148326B5}"/>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32592367-450E-4D51-8BA9-F86A1A3CEC56}"/>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E36B3983-C1EA-451B-BB22-41EAA60C49C2}"/>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9E1CB12A-0AE3-4281-95AC-3B8FA027C130}"/>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E9045CD3-09B2-4E9E-86B4-3BB4DDDBB852}"/>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BF841AED-9DB7-43A1-85AF-A19C1B7BD64B}"/>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F2A0DD65-4FF5-4C15-9BC2-2946F57370DC}"/>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58BC5438-5B97-4E01-BBD0-3D932CC60CEA}"/>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4" name="Oval 83">
              <a:extLst>
                <a:ext uri="{FF2B5EF4-FFF2-40B4-BE49-F238E27FC236}">
                  <a16:creationId xmlns:a16="http://schemas.microsoft.com/office/drawing/2014/main" id="{0F50743A-08C6-492E-BFEB-68FEC2B6A5A5}"/>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5" name="Oval 84">
              <a:extLst>
                <a:ext uri="{FF2B5EF4-FFF2-40B4-BE49-F238E27FC236}">
                  <a16:creationId xmlns:a16="http://schemas.microsoft.com/office/drawing/2014/main" id="{ED087C55-710F-4512-BDE0-982018584995}"/>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6" name="Straight Connector 85">
              <a:extLst>
                <a:ext uri="{FF2B5EF4-FFF2-40B4-BE49-F238E27FC236}">
                  <a16:creationId xmlns:a16="http://schemas.microsoft.com/office/drawing/2014/main" id="{CC9C201F-48E4-4BE4-BE7D-7B78E27E2641}"/>
                </a:ext>
              </a:extLst>
            </p:cNvPr>
            <p:cNvCxnSpPr>
              <a:cxnSpLocks/>
              <a:stCxn id="85" idx="2"/>
              <a:endCxn id="67"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FA215683-3F41-4989-A91B-86482CAF52C9}"/>
                </a:ext>
              </a:extLst>
            </p:cNvPr>
            <p:cNvCxnSpPr>
              <a:cxnSpLocks/>
              <a:stCxn id="68" idx="4"/>
              <a:endCxn id="69"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88" name="Oval 87">
              <a:extLst>
                <a:ext uri="{FF2B5EF4-FFF2-40B4-BE49-F238E27FC236}">
                  <a16:creationId xmlns:a16="http://schemas.microsoft.com/office/drawing/2014/main" id="{9A20A5AC-7B72-46B4-9A02-5A59E89A4579}"/>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9" name="Straight Connector 88">
              <a:extLst>
                <a:ext uri="{FF2B5EF4-FFF2-40B4-BE49-F238E27FC236}">
                  <a16:creationId xmlns:a16="http://schemas.microsoft.com/office/drawing/2014/main" id="{5AC034E5-3045-4C72-A245-51A7D7606B36}"/>
                </a:ext>
              </a:extLst>
            </p:cNvPr>
            <p:cNvCxnSpPr>
              <a:cxnSpLocks/>
              <a:stCxn id="88"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2B4D5B8C-FCAE-4D66-A6B3-791D4787E79E}"/>
                </a:ext>
              </a:extLst>
            </p:cNvPr>
            <p:cNvCxnSpPr>
              <a:cxnSpLocks/>
              <a:stCxn id="88"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EA1782CB-DF33-44B9-BED1-41E48F248A50}"/>
                </a:ext>
              </a:extLst>
            </p:cNvPr>
            <p:cNvCxnSpPr>
              <a:cxnSpLocks/>
              <a:stCxn id="88"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37FBA88-9688-45F0-B04D-222EDBF843CF}"/>
                </a:ext>
              </a:extLst>
            </p:cNvPr>
            <p:cNvCxnSpPr>
              <a:cxnSpLocks/>
              <a:endCxn id="68"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3" name="Chord 92">
              <a:extLst>
                <a:ext uri="{FF2B5EF4-FFF2-40B4-BE49-F238E27FC236}">
                  <a16:creationId xmlns:a16="http://schemas.microsoft.com/office/drawing/2014/main" id="{8F50A8FD-DA90-487E-A4B2-9EF9C90693E8}"/>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4" name="Chord 93">
              <a:extLst>
                <a:ext uri="{FF2B5EF4-FFF2-40B4-BE49-F238E27FC236}">
                  <a16:creationId xmlns:a16="http://schemas.microsoft.com/office/drawing/2014/main" id="{8A478409-4933-4289-8478-209580633B34}"/>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5" name="Straight Connector 94">
              <a:extLst>
                <a:ext uri="{FF2B5EF4-FFF2-40B4-BE49-F238E27FC236}">
                  <a16:creationId xmlns:a16="http://schemas.microsoft.com/office/drawing/2014/main" id="{F32554CF-827E-44A7-BED4-3A73C3692EEB}"/>
                </a:ext>
              </a:extLst>
            </p:cNvPr>
            <p:cNvCxnSpPr>
              <a:cxnSpLocks/>
              <a:stCxn id="93" idx="1"/>
              <a:endCxn id="75"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6981A961-FB45-43D9-AC17-3BFF0259559E}"/>
                </a:ext>
              </a:extLst>
            </p:cNvPr>
            <p:cNvCxnSpPr>
              <a:cxnSpLocks/>
              <a:endCxn id="147"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79959F54-9DCF-4339-8E7B-865CEC1E414D}"/>
                </a:ext>
              </a:extLst>
            </p:cNvPr>
            <p:cNvCxnSpPr>
              <a:cxnSpLocks/>
              <a:endCxn id="162"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4DC7BEE1-C67E-4F94-8D82-4F10366BB570}"/>
                </a:ext>
              </a:extLst>
            </p:cNvPr>
            <p:cNvCxnSpPr>
              <a:cxnSpLocks/>
              <a:stCxn id="147" idx="0"/>
              <a:endCxn id="162"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46DB28D-DB75-40C7-A319-98F6F3CEDB47}"/>
                </a:ext>
              </a:extLst>
            </p:cNvPr>
            <p:cNvCxnSpPr>
              <a:cxnSpLocks/>
              <a:stCxn id="213" idx="2"/>
              <a:endCxn id="149"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999718EA-2547-47A1-8E3B-EAE8E1BFFC55}"/>
                </a:ext>
              </a:extLst>
            </p:cNvPr>
            <p:cNvCxnSpPr>
              <a:cxnSpLocks/>
              <a:stCxn id="147" idx="7"/>
              <a:endCxn id="149"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6FFD2241-A284-449E-9453-D2FB90D201FF}"/>
                </a:ext>
              </a:extLst>
            </p:cNvPr>
            <p:cNvCxnSpPr>
              <a:cxnSpLocks/>
              <a:endCxn id="162"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7EB8ED5C-95A0-4123-A833-9086F3E289D2}"/>
                </a:ext>
              </a:extLst>
            </p:cNvPr>
            <p:cNvCxnSpPr>
              <a:cxnSpLocks/>
              <a:stCxn id="162" idx="6"/>
              <a:endCxn id="149"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E3E50F5B-905F-4F19-BC69-3DCB2B371F51}"/>
                </a:ext>
              </a:extLst>
            </p:cNvPr>
            <p:cNvCxnSpPr>
              <a:cxnSpLocks/>
              <a:stCxn id="148" idx="0"/>
              <a:endCxn id="149"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CBC9AB95-C9BE-4BA5-B255-CC96D46EFD82}"/>
                </a:ext>
              </a:extLst>
            </p:cNvPr>
            <p:cNvCxnSpPr>
              <a:cxnSpLocks/>
              <a:stCxn id="151" idx="1"/>
              <a:endCxn id="149"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1119CD90-6434-4BAC-92DF-40CC638D290E}"/>
                </a:ext>
              </a:extLst>
            </p:cNvPr>
            <p:cNvCxnSpPr>
              <a:cxnSpLocks/>
              <a:stCxn id="151" idx="0"/>
              <a:endCxn id="150"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E96FFE7C-23EA-4CB4-B29E-3873AE2CB4EE}"/>
                </a:ext>
              </a:extLst>
            </p:cNvPr>
            <p:cNvCxnSpPr>
              <a:cxnSpLocks/>
              <a:stCxn id="150" idx="2"/>
              <a:endCxn id="149"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51E1FC14-5B30-4C97-81DC-E37AC9430126}"/>
                </a:ext>
              </a:extLst>
            </p:cNvPr>
            <p:cNvCxnSpPr>
              <a:cxnSpLocks/>
              <a:stCxn id="150" idx="7"/>
              <a:endCxn id="158"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00D45EF-2ABB-4374-AC35-E7E66C802956}"/>
                </a:ext>
              </a:extLst>
            </p:cNvPr>
            <p:cNvCxnSpPr>
              <a:cxnSpLocks/>
              <a:stCxn id="150" idx="6"/>
              <a:endCxn id="157"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EB848D5E-4B86-4365-BE40-C1E9C605BEA8}"/>
                </a:ext>
              </a:extLst>
            </p:cNvPr>
            <p:cNvCxnSpPr>
              <a:cxnSpLocks/>
              <a:stCxn id="157" idx="7"/>
              <a:endCxn id="158"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5CC3D79E-2A0F-4132-B214-2BFC8EBEA6A4}"/>
                </a:ext>
              </a:extLst>
            </p:cNvPr>
            <p:cNvCxnSpPr>
              <a:cxnSpLocks/>
              <a:stCxn id="214" idx="1"/>
              <a:endCxn id="149"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1E95C72C-5DC8-4E44-A04C-60712F8C29DC}"/>
                </a:ext>
              </a:extLst>
            </p:cNvPr>
            <p:cNvCxnSpPr>
              <a:cxnSpLocks/>
              <a:endCxn id="147"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A0AA27BD-5A10-4370-9E99-C431FB7BBF06}"/>
                </a:ext>
              </a:extLst>
            </p:cNvPr>
            <p:cNvCxnSpPr>
              <a:cxnSpLocks/>
              <a:stCxn id="148" idx="2"/>
              <a:endCxn id="147"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4DC9D52B-2BA9-4D4C-94AE-9EBCC9E9F897}"/>
                </a:ext>
              </a:extLst>
            </p:cNvPr>
            <p:cNvCxnSpPr>
              <a:cxnSpLocks/>
              <a:stCxn id="163" idx="0"/>
              <a:endCxn id="147"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D8EDE77A-C599-4B0B-9DE4-E75C7B7CBD3D}"/>
                </a:ext>
              </a:extLst>
            </p:cNvPr>
            <p:cNvCxnSpPr>
              <a:cxnSpLocks/>
              <a:endCxn id="147"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C30CBD17-90A0-47FF-899E-E5DF5E52088F}"/>
                </a:ext>
              </a:extLst>
            </p:cNvPr>
            <p:cNvCxnSpPr>
              <a:cxnSpLocks/>
              <a:stCxn id="163" idx="2"/>
              <a:endCxn id="148"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6E9176D4-CAAC-41BF-983F-15BC6B23AA2E}"/>
                </a:ext>
              </a:extLst>
            </p:cNvPr>
            <p:cNvCxnSpPr>
              <a:cxnSpLocks/>
              <a:stCxn id="151" idx="2"/>
              <a:endCxn id="148"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E0B49AC8-ADAF-4426-A6ED-F73D10B73FBB}"/>
                </a:ext>
              </a:extLst>
            </p:cNvPr>
            <p:cNvCxnSpPr>
              <a:cxnSpLocks/>
              <a:stCxn id="151"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D6F00E1-FD8C-4BEE-98A5-4DD1DB590F44}"/>
                </a:ext>
              </a:extLst>
            </p:cNvPr>
            <p:cNvCxnSpPr>
              <a:cxnSpLocks/>
              <a:stCxn id="152"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88924D97-EE7C-498D-8A80-9C5F7E381C8E}"/>
                </a:ext>
              </a:extLst>
            </p:cNvPr>
            <p:cNvCxnSpPr>
              <a:cxnSpLocks/>
              <a:stCxn id="152" idx="2"/>
              <a:endCxn id="151"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CC4D91EB-0829-4AD1-9BBC-2414E9D0E0AC}"/>
                </a:ext>
              </a:extLst>
            </p:cNvPr>
            <p:cNvCxnSpPr>
              <a:cxnSpLocks/>
              <a:stCxn id="157" idx="4"/>
              <a:endCxn id="152"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F63C3E4E-4E4C-4BB9-B5F5-4D72B15F7F2A}"/>
                </a:ext>
              </a:extLst>
            </p:cNvPr>
            <p:cNvCxnSpPr>
              <a:cxnSpLocks/>
              <a:stCxn id="156" idx="3"/>
              <a:endCxn id="152"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17589E6F-B89F-4A9B-B756-ED8A5C4A8C63}"/>
                </a:ext>
              </a:extLst>
            </p:cNvPr>
            <p:cNvCxnSpPr>
              <a:cxnSpLocks/>
              <a:stCxn id="156" idx="2"/>
              <a:endCxn id="157"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C0E0C98F-2AB1-4E89-83EE-A6B8FA60DF09}"/>
                </a:ext>
              </a:extLst>
            </p:cNvPr>
            <p:cNvCxnSpPr>
              <a:cxnSpLocks/>
              <a:stCxn id="156" idx="1"/>
              <a:endCxn id="158"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E5D2FD08-59D7-4702-9576-A547AC7A8A62}"/>
                </a:ext>
              </a:extLst>
            </p:cNvPr>
            <p:cNvCxnSpPr>
              <a:cxnSpLocks/>
              <a:stCxn id="154" idx="1"/>
              <a:endCxn id="158"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52B485EF-8E8D-4479-B819-883453BE241F}"/>
                </a:ext>
              </a:extLst>
            </p:cNvPr>
            <p:cNvCxnSpPr>
              <a:cxnSpLocks/>
              <a:stCxn id="154" idx="0"/>
              <a:endCxn id="155"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4D99830A-0B6B-4B2B-BAAA-39DE8D1D04AA}"/>
                </a:ext>
              </a:extLst>
            </p:cNvPr>
            <p:cNvCxnSpPr>
              <a:cxnSpLocks/>
              <a:stCxn id="160" idx="0"/>
              <a:endCxn id="159"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AC6728F-DB31-4983-BE32-4D655323B5BC}"/>
                </a:ext>
              </a:extLst>
            </p:cNvPr>
            <p:cNvCxnSpPr>
              <a:cxnSpLocks/>
              <a:stCxn id="188" idx="7"/>
              <a:endCxn id="159"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5F9AA938-CC74-4616-B307-1DB70C79C3B9}"/>
                </a:ext>
              </a:extLst>
            </p:cNvPr>
            <p:cNvCxnSpPr>
              <a:cxnSpLocks/>
              <a:endCxn id="160"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78E304A2-F5D5-4F29-ADF0-E9D4DA4817CE}"/>
                </a:ext>
              </a:extLst>
            </p:cNvPr>
            <p:cNvCxnSpPr>
              <a:cxnSpLocks/>
              <a:stCxn id="187" idx="5"/>
              <a:endCxn id="161"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4F8945B3-E7BA-46C4-9545-BCE95E5F9F09}"/>
                </a:ext>
              </a:extLst>
            </p:cNvPr>
            <p:cNvCxnSpPr>
              <a:cxnSpLocks/>
              <a:endCxn id="161"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1C635628-6EFD-441D-9972-6403B0D0FABE}"/>
                </a:ext>
              </a:extLst>
            </p:cNvPr>
            <p:cNvCxnSpPr>
              <a:cxnSpLocks/>
              <a:stCxn id="161"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9E7AB171-7A32-46D2-9D9D-8AC2DA640438}"/>
                </a:ext>
              </a:extLst>
            </p:cNvPr>
            <p:cNvCxnSpPr>
              <a:cxnSpLocks/>
              <a:stCxn id="161" idx="3"/>
              <a:endCxn id="153"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A0594AE1-1E9E-4B6E-BC3A-379515A29636}"/>
                </a:ext>
              </a:extLst>
            </p:cNvPr>
            <p:cNvCxnSpPr>
              <a:cxnSpLocks/>
              <a:stCxn id="161" idx="1"/>
              <a:endCxn id="154"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538D00EE-907C-4360-A607-9D263044EC4E}"/>
                </a:ext>
              </a:extLst>
            </p:cNvPr>
            <p:cNvCxnSpPr>
              <a:cxnSpLocks/>
              <a:stCxn id="160" idx="2"/>
              <a:endCxn id="154"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E8AAFF4-8353-4250-AD5B-E30008DA8C0F}"/>
                </a:ext>
              </a:extLst>
            </p:cNvPr>
            <p:cNvCxnSpPr>
              <a:cxnSpLocks/>
              <a:stCxn id="159" idx="3"/>
              <a:endCxn id="154"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DCB3F67A-EFD6-4A00-AF54-A54386887FA1}"/>
                </a:ext>
              </a:extLst>
            </p:cNvPr>
            <p:cNvCxnSpPr>
              <a:cxnSpLocks/>
              <a:stCxn id="159" idx="2"/>
              <a:endCxn id="155"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C04A4EB7-B993-4C1E-9512-FC11117D4DD3}"/>
                </a:ext>
              </a:extLst>
            </p:cNvPr>
            <p:cNvCxnSpPr>
              <a:cxnSpLocks/>
              <a:stCxn id="155" idx="1"/>
              <a:endCxn id="158"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33AB111C-0728-44CB-99DA-BD5F465D17E4}"/>
                </a:ext>
              </a:extLst>
            </p:cNvPr>
            <p:cNvCxnSpPr>
              <a:cxnSpLocks/>
              <a:stCxn id="154" idx="2"/>
              <a:endCxn id="156"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0824AB1A-AF27-4AAC-A510-E835981EB35C}"/>
                </a:ext>
              </a:extLst>
            </p:cNvPr>
            <p:cNvCxnSpPr>
              <a:cxnSpLocks/>
              <a:stCxn id="153" idx="1"/>
              <a:endCxn id="156"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7B2A9CAE-D54C-4F99-BC89-2A47AC6F057A}"/>
                </a:ext>
              </a:extLst>
            </p:cNvPr>
            <p:cNvCxnSpPr>
              <a:cxnSpLocks/>
              <a:stCxn id="153" idx="3"/>
              <a:endCxn id="164"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49C2A513-DA3C-4A76-9627-46F3EA1674F2}"/>
                </a:ext>
              </a:extLst>
            </p:cNvPr>
            <p:cNvCxnSpPr>
              <a:cxnSpLocks/>
              <a:stCxn id="156" idx="4"/>
              <a:endCxn id="164"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CB48AD31-8E77-4D83-9FF0-837B6A3CB825}"/>
                </a:ext>
              </a:extLst>
            </p:cNvPr>
            <p:cNvCxnSpPr>
              <a:cxnSpLocks/>
              <a:stCxn id="152" idx="5"/>
              <a:endCxn id="164"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AA383FD2-934F-4979-BD40-681C7BCCDA81}"/>
                </a:ext>
              </a:extLst>
            </p:cNvPr>
            <p:cNvCxnSpPr>
              <a:cxnSpLocks/>
              <a:stCxn id="153" idx="7"/>
              <a:endCxn id="154"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72B60496-127B-4D07-B9D7-550F342723FD}"/>
                </a:ext>
              </a:extLst>
            </p:cNvPr>
            <p:cNvCxnSpPr>
              <a:cxnSpLocks/>
              <a:stCxn id="151" idx="7"/>
              <a:endCxn id="157"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89043197-9393-4509-8DD1-E5C4512FD9BB}"/>
                </a:ext>
              </a:extLst>
            </p:cNvPr>
            <p:cNvCxnSpPr>
              <a:cxnSpLocks/>
              <a:endCxn id="153"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FB94D064-2104-45B7-8D56-6D27B6F5E7DF}"/>
                </a:ext>
              </a:extLst>
            </p:cNvPr>
            <p:cNvCxnSpPr>
              <a:cxnSpLocks/>
              <a:stCxn id="161" idx="7"/>
              <a:endCxn id="160"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47" name="Oval 146">
              <a:extLst>
                <a:ext uri="{FF2B5EF4-FFF2-40B4-BE49-F238E27FC236}">
                  <a16:creationId xmlns:a16="http://schemas.microsoft.com/office/drawing/2014/main" id="{FE1DBC0C-7FF3-4C50-9A4A-B2C226B258D1}"/>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8" name="Oval 147">
              <a:extLst>
                <a:ext uri="{FF2B5EF4-FFF2-40B4-BE49-F238E27FC236}">
                  <a16:creationId xmlns:a16="http://schemas.microsoft.com/office/drawing/2014/main" id="{819E98D6-2855-4A42-AB3E-365BB54EB1D1}"/>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9" name="Oval 148">
              <a:extLst>
                <a:ext uri="{FF2B5EF4-FFF2-40B4-BE49-F238E27FC236}">
                  <a16:creationId xmlns:a16="http://schemas.microsoft.com/office/drawing/2014/main" id="{F998912D-7A0B-4FFD-A177-A3B838E6A36A}"/>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Oval 149">
              <a:extLst>
                <a:ext uri="{FF2B5EF4-FFF2-40B4-BE49-F238E27FC236}">
                  <a16:creationId xmlns:a16="http://schemas.microsoft.com/office/drawing/2014/main" id="{B8F576D9-EB15-40F7-97F7-51307DCA108A}"/>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150">
              <a:extLst>
                <a:ext uri="{FF2B5EF4-FFF2-40B4-BE49-F238E27FC236}">
                  <a16:creationId xmlns:a16="http://schemas.microsoft.com/office/drawing/2014/main" id="{5F0252DA-0578-484B-BA55-4C22D0C908D3}"/>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151">
              <a:extLst>
                <a:ext uri="{FF2B5EF4-FFF2-40B4-BE49-F238E27FC236}">
                  <a16:creationId xmlns:a16="http://schemas.microsoft.com/office/drawing/2014/main" id="{5957B164-FF03-439C-999F-2D84D2789FE3}"/>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152">
              <a:extLst>
                <a:ext uri="{FF2B5EF4-FFF2-40B4-BE49-F238E27FC236}">
                  <a16:creationId xmlns:a16="http://schemas.microsoft.com/office/drawing/2014/main" id="{5CE014D8-4823-4B50-8CC4-98219946E67B}"/>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153">
              <a:extLst>
                <a:ext uri="{FF2B5EF4-FFF2-40B4-BE49-F238E27FC236}">
                  <a16:creationId xmlns:a16="http://schemas.microsoft.com/office/drawing/2014/main" id="{8BA855C5-6E64-472C-BC81-9D7A13A682F5}"/>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5E1565B9-0D0F-49BE-A15D-F8EF68521E12}"/>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9C9F9A08-EC57-48F9-88FF-89C46D2D0FAB}"/>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B9F63E34-B71A-4177-A92C-7E6C9FCC9BF7}"/>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1608D259-83DB-492F-95A4-F7A165EA7A77}"/>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E7AEE8C4-57AB-456F-985F-571138FED7AE}"/>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CE94D409-F6CA-456B-87C3-CBD002709847}"/>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Oval 160">
              <a:extLst>
                <a:ext uri="{FF2B5EF4-FFF2-40B4-BE49-F238E27FC236}">
                  <a16:creationId xmlns:a16="http://schemas.microsoft.com/office/drawing/2014/main" id="{6D4EFF78-0E0F-4A48-BA14-038A3245C15A}"/>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Oval 161">
              <a:extLst>
                <a:ext uri="{FF2B5EF4-FFF2-40B4-BE49-F238E27FC236}">
                  <a16:creationId xmlns:a16="http://schemas.microsoft.com/office/drawing/2014/main" id="{D4981ADC-C194-4F16-9E99-AA33E5E2F9D0}"/>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3" name="Chord 162">
              <a:extLst>
                <a:ext uri="{FF2B5EF4-FFF2-40B4-BE49-F238E27FC236}">
                  <a16:creationId xmlns:a16="http://schemas.microsoft.com/office/drawing/2014/main" id="{15C62939-53C6-4D13-828C-4B132C094971}"/>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4" name="Chord 163">
              <a:extLst>
                <a:ext uri="{FF2B5EF4-FFF2-40B4-BE49-F238E27FC236}">
                  <a16:creationId xmlns:a16="http://schemas.microsoft.com/office/drawing/2014/main" id="{11A7B4C1-28C9-41EF-96AD-01DAED015DAE}"/>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65" name="Straight Connector 164">
              <a:extLst>
                <a:ext uri="{FF2B5EF4-FFF2-40B4-BE49-F238E27FC236}">
                  <a16:creationId xmlns:a16="http://schemas.microsoft.com/office/drawing/2014/main" id="{2C386063-0BC2-434C-8E3B-8C49E8AE4314}"/>
                </a:ext>
              </a:extLst>
            </p:cNvPr>
            <p:cNvCxnSpPr>
              <a:cxnSpLocks/>
              <a:stCxn id="163" idx="1"/>
              <a:endCxn id="151"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49A57370-6220-4B9E-956C-42A672B35652}"/>
                </a:ext>
              </a:extLst>
            </p:cNvPr>
            <p:cNvCxnSpPr>
              <a:cxnSpLocks/>
              <a:stCxn id="185" idx="6"/>
              <a:endCxn id="159"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B0F7DC8C-D286-405D-BCD1-3B2980649D74}"/>
                </a:ext>
              </a:extLst>
            </p:cNvPr>
            <p:cNvCxnSpPr>
              <a:cxnSpLocks/>
              <a:stCxn id="182" idx="4"/>
              <a:endCxn id="188"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BBCFE525-2B87-4315-8BCB-8DAF19C732E7}"/>
                </a:ext>
              </a:extLst>
            </p:cNvPr>
            <p:cNvCxnSpPr>
              <a:cxnSpLocks/>
              <a:stCxn id="188" idx="4"/>
              <a:endCxn id="187"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5C6476B1-7DDE-4297-89A9-056A99F9D30A}"/>
                </a:ext>
              </a:extLst>
            </p:cNvPr>
            <p:cNvCxnSpPr>
              <a:cxnSpLocks/>
              <a:stCxn id="186"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ED3CD5FC-03C8-45D5-8309-4449E2DC8E7F}"/>
                </a:ext>
              </a:extLst>
            </p:cNvPr>
            <p:cNvCxnSpPr>
              <a:cxnSpLocks/>
              <a:stCxn id="186" idx="0"/>
              <a:endCxn id="187"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21B08651-B039-4782-9DEA-F196FEDB7BC5}"/>
                </a:ext>
              </a:extLst>
            </p:cNvPr>
            <p:cNvCxnSpPr>
              <a:cxnSpLocks/>
              <a:stCxn id="196" idx="1"/>
              <a:endCxn id="182"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4CF1415B-B410-49A8-948A-A7A51B9072F0}"/>
                </a:ext>
              </a:extLst>
            </p:cNvPr>
            <p:cNvCxnSpPr>
              <a:cxnSpLocks/>
              <a:stCxn id="187" idx="2"/>
              <a:endCxn id="196"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33E0C3E6-A235-471D-A1B3-591C622C5E5A}"/>
                </a:ext>
              </a:extLst>
            </p:cNvPr>
            <p:cNvCxnSpPr>
              <a:cxnSpLocks/>
              <a:stCxn id="186"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E131013C-402D-4E7E-AF11-8610E3A4E51B}"/>
                </a:ext>
              </a:extLst>
            </p:cNvPr>
            <p:cNvCxnSpPr>
              <a:cxnSpLocks/>
              <a:stCxn id="159" idx="1"/>
              <a:endCxn id="66"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A4ADD74-65B5-4E5B-B584-0D4E631840A2}"/>
                </a:ext>
              </a:extLst>
            </p:cNvPr>
            <p:cNvCxnSpPr>
              <a:cxnSpLocks/>
              <a:stCxn id="184" idx="6"/>
              <a:endCxn id="183"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3B02ADA0-EDA9-4242-A237-2EB77593412A}"/>
                </a:ext>
              </a:extLst>
            </p:cNvPr>
            <p:cNvCxnSpPr>
              <a:cxnSpLocks/>
              <a:stCxn id="182" idx="7"/>
              <a:endCxn id="184"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98FAA103-A03F-483B-A8C2-02D377F9478C}"/>
                </a:ext>
              </a:extLst>
            </p:cNvPr>
            <p:cNvCxnSpPr>
              <a:cxnSpLocks/>
              <a:stCxn id="182" idx="5"/>
              <a:endCxn id="185"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9A155A8-9BA2-478B-BF3C-FDCBF42F2FCA}"/>
                </a:ext>
              </a:extLst>
            </p:cNvPr>
            <p:cNvCxnSpPr>
              <a:cxnSpLocks/>
              <a:stCxn id="183" idx="3"/>
              <a:endCxn id="185"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C3D96F16-826A-4CA1-9001-1C1A5FE7682E}"/>
                </a:ext>
              </a:extLst>
            </p:cNvPr>
            <p:cNvCxnSpPr>
              <a:cxnSpLocks/>
              <a:stCxn id="185" idx="4"/>
              <a:endCxn id="188"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E10A8AD3-D413-4513-8B78-6FCC483405F7}"/>
                </a:ext>
              </a:extLst>
            </p:cNvPr>
            <p:cNvCxnSpPr>
              <a:cxnSpLocks/>
              <a:stCxn id="161" idx="2"/>
              <a:endCxn id="186"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A5B2AAD1-0A07-40A8-81EB-C51DDFDFE59C}"/>
                </a:ext>
              </a:extLst>
            </p:cNvPr>
            <p:cNvCxnSpPr>
              <a:cxnSpLocks/>
              <a:endCxn id="186"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2" name="Oval 181">
              <a:extLst>
                <a:ext uri="{FF2B5EF4-FFF2-40B4-BE49-F238E27FC236}">
                  <a16:creationId xmlns:a16="http://schemas.microsoft.com/office/drawing/2014/main" id="{4E31A65C-EDEC-42C4-9417-D67A62525378}"/>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3" name="Oval 182">
              <a:extLst>
                <a:ext uri="{FF2B5EF4-FFF2-40B4-BE49-F238E27FC236}">
                  <a16:creationId xmlns:a16="http://schemas.microsoft.com/office/drawing/2014/main" id="{8DDF3B5F-0610-4C1D-BC39-9972618B657E}"/>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4" name="Oval 183">
              <a:extLst>
                <a:ext uri="{FF2B5EF4-FFF2-40B4-BE49-F238E27FC236}">
                  <a16:creationId xmlns:a16="http://schemas.microsoft.com/office/drawing/2014/main" id="{1956FE60-41C8-4525-A6E1-A25A3B858D9A}"/>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5" name="Oval 184">
              <a:extLst>
                <a:ext uri="{FF2B5EF4-FFF2-40B4-BE49-F238E27FC236}">
                  <a16:creationId xmlns:a16="http://schemas.microsoft.com/office/drawing/2014/main" id="{F89E9125-FCE6-45F6-889A-F4214FA6C97A}"/>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6" name="Oval 185">
              <a:extLst>
                <a:ext uri="{FF2B5EF4-FFF2-40B4-BE49-F238E27FC236}">
                  <a16:creationId xmlns:a16="http://schemas.microsoft.com/office/drawing/2014/main" id="{C1A4CD43-1EB0-4505-AFE3-A0804CF99DED}"/>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7" name="Oval 186">
              <a:extLst>
                <a:ext uri="{FF2B5EF4-FFF2-40B4-BE49-F238E27FC236}">
                  <a16:creationId xmlns:a16="http://schemas.microsoft.com/office/drawing/2014/main" id="{0866670F-4A2D-4683-9CFD-68E415E11DBE}"/>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8" name="Oval 187">
              <a:extLst>
                <a:ext uri="{FF2B5EF4-FFF2-40B4-BE49-F238E27FC236}">
                  <a16:creationId xmlns:a16="http://schemas.microsoft.com/office/drawing/2014/main" id="{134702E5-52D2-43DD-B14F-D8D4F9A18C47}"/>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89" name="Straight Connector 188">
              <a:extLst>
                <a:ext uri="{FF2B5EF4-FFF2-40B4-BE49-F238E27FC236}">
                  <a16:creationId xmlns:a16="http://schemas.microsoft.com/office/drawing/2014/main" id="{754ED39E-C29A-4E22-929F-390D51657687}"/>
                </a:ext>
              </a:extLst>
            </p:cNvPr>
            <p:cNvCxnSpPr>
              <a:cxnSpLocks/>
              <a:stCxn id="188"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87AB2D6A-D21C-45AD-B82B-7901F6629DBD}"/>
                </a:ext>
              </a:extLst>
            </p:cNvPr>
            <p:cNvCxnSpPr>
              <a:cxnSpLocks/>
              <a:stCxn id="184" idx="4"/>
              <a:endCxn id="185"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1" name="Oval 190">
              <a:extLst>
                <a:ext uri="{FF2B5EF4-FFF2-40B4-BE49-F238E27FC236}">
                  <a16:creationId xmlns:a16="http://schemas.microsoft.com/office/drawing/2014/main" id="{5DF650AE-A324-4804-AAAD-E7CE834715AB}"/>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2" name="Straight Connector 191">
              <a:extLst>
                <a:ext uri="{FF2B5EF4-FFF2-40B4-BE49-F238E27FC236}">
                  <a16:creationId xmlns:a16="http://schemas.microsoft.com/office/drawing/2014/main" id="{DA85335F-E68B-4FCF-973E-C68A71EB0A62}"/>
                </a:ext>
              </a:extLst>
            </p:cNvPr>
            <p:cNvCxnSpPr>
              <a:cxnSpLocks/>
              <a:stCxn id="191" idx="3"/>
              <a:endCxn id="155"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BCEA5CB2-482B-421A-8AE0-7A0BBB2F5661}"/>
                </a:ext>
              </a:extLst>
            </p:cNvPr>
            <p:cNvCxnSpPr>
              <a:cxnSpLocks/>
              <a:stCxn id="191" idx="2"/>
              <a:endCxn id="66"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2ADC1D77-B495-414C-94FB-E10EA33A0B54}"/>
                </a:ext>
              </a:extLst>
            </p:cNvPr>
            <p:cNvCxnSpPr>
              <a:cxnSpLocks/>
              <a:stCxn id="184" idx="7"/>
              <a:endCxn id="68"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1854D194-17AC-49AD-9A26-B23EA3008805}"/>
                </a:ext>
              </a:extLst>
            </p:cNvPr>
            <p:cNvCxnSpPr>
              <a:cxnSpLocks/>
              <a:endCxn id="184"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6" name="Chord 195">
              <a:extLst>
                <a:ext uri="{FF2B5EF4-FFF2-40B4-BE49-F238E27FC236}">
                  <a16:creationId xmlns:a16="http://schemas.microsoft.com/office/drawing/2014/main" id="{CA34B809-524B-4D3B-9F39-7AE4179609DD}"/>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7" name="Straight Connector 196">
              <a:extLst>
                <a:ext uri="{FF2B5EF4-FFF2-40B4-BE49-F238E27FC236}">
                  <a16:creationId xmlns:a16="http://schemas.microsoft.com/office/drawing/2014/main" id="{8DF30D01-7B97-48EA-AD30-2BCB2ED9E72F}"/>
                </a:ext>
              </a:extLst>
            </p:cNvPr>
            <p:cNvCxnSpPr>
              <a:cxnSpLocks/>
              <a:stCxn id="187"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8D9AEE54-631C-4F71-BC5D-BE9FD5B00DAF}"/>
                </a:ext>
              </a:extLst>
            </p:cNvPr>
            <p:cNvCxnSpPr>
              <a:cxnSpLocks/>
              <a:stCxn id="183" idx="6"/>
              <a:endCxn id="66"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0C00A23A-2A57-481F-9F19-017D46E739EF}"/>
                </a:ext>
              </a:extLst>
            </p:cNvPr>
            <p:cNvCxnSpPr>
              <a:cxnSpLocks/>
              <a:stCxn id="183" idx="5"/>
              <a:endCxn id="159"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92E2763-249A-40E7-9DD6-7131B5196B24}"/>
                </a:ext>
              </a:extLst>
            </p:cNvPr>
            <p:cNvCxnSpPr>
              <a:cxnSpLocks/>
              <a:stCxn id="68" idx="0"/>
              <a:endCxn id="183"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F13D546A-B38D-4DB1-B353-96DE0927BA0A}"/>
                </a:ext>
              </a:extLst>
            </p:cNvPr>
            <p:cNvCxnSpPr>
              <a:cxnSpLocks/>
              <a:stCxn id="188" idx="5"/>
              <a:endCxn id="160"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BF110F7D-356C-4B8A-A626-761925A8B9D3}"/>
                </a:ext>
              </a:extLst>
            </p:cNvPr>
            <p:cNvCxnSpPr>
              <a:cxnSpLocks/>
              <a:stCxn id="155" idx="7"/>
              <a:endCxn id="66"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56A4A436-F633-43ED-A67A-6E008AE445F4}"/>
                </a:ext>
              </a:extLst>
            </p:cNvPr>
            <p:cNvCxnSpPr>
              <a:cxnSpLocks/>
              <a:stCxn id="84" idx="7"/>
              <a:endCxn id="191"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E970A69B-B0FF-49E7-AF8C-CDC55A3846FE}"/>
                </a:ext>
              </a:extLst>
            </p:cNvPr>
            <p:cNvCxnSpPr>
              <a:cxnSpLocks/>
              <a:stCxn id="158" idx="7"/>
              <a:endCxn id="73"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B165BDAF-BB77-4A59-886B-B54857AAB3D9}"/>
                </a:ext>
              </a:extLst>
            </p:cNvPr>
            <p:cNvCxnSpPr>
              <a:cxnSpLocks/>
              <a:stCxn id="158" idx="6"/>
              <a:endCxn id="191"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1B05A21C-4569-4482-8CF4-87314D2D4C37}"/>
                </a:ext>
              </a:extLst>
            </p:cNvPr>
            <p:cNvCxnSpPr>
              <a:cxnSpLocks/>
              <a:stCxn id="74" idx="0"/>
              <a:endCxn id="158"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A17D20A8-6B73-4115-8E58-81665266507D}"/>
                </a:ext>
              </a:extLst>
            </p:cNvPr>
            <p:cNvCxnSpPr>
              <a:cxnSpLocks/>
              <a:stCxn id="214" idx="0"/>
              <a:endCxn id="213"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D0B6502E-7684-460D-AB86-9F0E5167C03F}"/>
                </a:ext>
              </a:extLst>
            </p:cNvPr>
            <p:cNvCxnSpPr>
              <a:cxnSpLocks/>
              <a:stCxn id="82" idx="0"/>
              <a:endCxn id="213"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DA18729E-555C-4FDA-B3AA-4A04A2779A38}"/>
                </a:ext>
              </a:extLst>
            </p:cNvPr>
            <p:cNvCxnSpPr>
              <a:cxnSpLocks/>
              <a:stCxn id="81" idx="0"/>
              <a:endCxn id="214"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24AF831C-6204-4D1B-8064-1F030951D66D}"/>
                </a:ext>
              </a:extLst>
            </p:cNvPr>
            <p:cNvCxnSpPr>
              <a:cxnSpLocks/>
              <a:stCxn id="158" idx="1"/>
              <a:endCxn id="215"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0D514801-3856-4ABA-BEAB-739730774461}"/>
                </a:ext>
              </a:extLst>
            </p:cNvPr>
            <p:cNvCxnSpPr>
              <a:cxnSpLocks/>
              <a:stCxn id="74" idx="0"/>
              <a:endCxn id="215"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8BF4AA65-C7D4-4A82-8ED3-1ADEFDD9D159}"/>
                </a:ext>
              </a:extLst>
            </p:cNvPr>
            <p:cNvCxnSpPr>
              <a:cxnSpLocks/>
              <a:stCxn id="215" idx="7"/>
              <a:endCxn id="214"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13" name="Oval 212">
              <a:extLst>
                <a:ext uri="{FF2B5EF4-FFF2-40B4-BE49-F238E27FC236}">
                  <a16:creationId xmlns:a16="http://schemas.microsoft.com/office/drawing/2014/main" id="{06DC0826-2E06-4367-BA4F-D6BB47448C56}"/>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4" name="Oval 213">
              <a:extLst>
                <a:ext uri="{FF2B5EF4-FFF2-40B4-BE49-F238E27FC236}">
                  <a16:creationId xmlns:a16="http://schemas.microsoft.com/office/drawing/2014/main" id="{D272245F-B68B-4C8F-872E-D1382716775F}"/>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5" name="Oval 214">
              <a:extLst>
                <a:ext uri="{FF2B5EF4-FFF2-40B4-BE49-F238E27FC236}">
                  <a16:creationId xmlns:a16="http://schemas.microsoft.com/office/drawing/2014/main" id="{E03EFA70-43EA-4925-82A2-C7560E27FDC6}"/>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16" name="Straight Connector 215">
              <a:extLst>
                <a:ext uri="{FF2B5EF4-FFF2-40B4-BE49-F238E27FC236}">
                  <a16:creationId xmlns:a16="http://schemas.microsoft.com/office/drawing/2014/main" id="{D1704DC9-A2FE-46DF-A33D-2C5B0B62822C}"/>
                </a:ext>
              </a:extLst>
            </p:cNvPr>
            <p:cNvCxnSpPr>
              <a:cxnSpLocks/>
              <a:stCxn id="79" idx="0"/>
              <a:endCxn id="213"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A4B7AD97-C8C7-4DBA-B251-B090D2591095}"/>
                </a:ext>
              </a:extLst>
            </p:cNvPr>
            <p:cNvCxnSpPr>
              <a:cxnSpLocks/>
              <a:endCxn id="79"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050" b="0" baseline="0">
                <a:solidFill>
                  <a:schemeClr val="accent1"/>
                </a:solidFill>
                <a:latin typeface="+mj-lt"/>
                <a:cs typeface="Arial" pitchFamily="34" charset="0"/>
              </a:defRPr>
            </a:lvl1pPr>
          </a:lstStyle>
          <a:p>
            <a:pPr lvl="0"/>
            <a:r>
              <a:rPr lang="en-US" altLang="ko-KR" dirty="0"/>
              <a:t>Our Team LAYOUT</a:t>
            </a:r>
          </a:p>
        </p:txBody>
      </p:sp>
      <p:sp>
        <p:nvSpPr>
          <p:cNvPr id="223" name="Picture Placeholder 2">
            <a:extLst>
              <a:ext uri="{FF2B5EF4-FFF2-40B4-BE49-F238E27FC236}">
                <a16:creationId xmlns:a16="http://schemas.microsoft.com/office/drawing/2014/main" id="{A12E6587-F03D-4C57-AAFE-4763BFD9192E}"/>
              </a:ext>
            </a:extLst>
          </p:cNvPr>
          <p:cNvSpPr>
            <a:spLocks noGrp="1"/>
          </p:cNvSpPr>
          <p:nvPr>
            <p:ph type="pic" idx="13" hasCustomPrompt="1"/>
          </p:nvPr>
        </p:nvSpPr>
        <p:spPr>
          <a:xfrm>
            <a:off x="804908" y="1379243"/>
            <a:ext cx="1485000" cy="1485000"/>
          </a:xfrm>
          <a:prstGeom prst="ellipse">
            <a:avLst/>
          </a:prstGeom>
          <a:solidFill>
            <a:schemeClr val="bg1">
              <a:lumMod val="95000"/>
            </a:schemeClr>
          </a:solidFill>
          <a:ln w="95250">
            <a:solidFill>
              <a:schemeClr val="bg1"/>
            </a:solidFill>
          </a:ln>
        </p:spPr>
        <p:txBody>
          <a:bodyPr anchor="ctr"/>
          <a:lstStyle>
            <a:lvl1pPr marL="0" indent="0" algn="ctr">
              <a:buNone/>
              <a:defRPr sz="900" baseline="0">
                <a:solidFill>
                  <a:schemeClr val="tx1">
                    <a:lumMod val="75000"/>
                    <a:lumOff val="25000"/>
                  </a:schemeClr>
                </a:solidFill>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
        <p:nvSpPr>
          <p:cNvPr id="224" name="Picture Placeholder 2">
            <a:extLst>
              <a:ext uri="{FF2B5EF4-FFF2-40B4-BE49-F238E27FC236}">
                <a16:creationId xmlns:a16="http://schemas.microsoft.com/office/drawing/2014/main" id="{A202D3EE-B2AB-497C-838C-AE327E69D39A}"/>
              </a:ext>
            </a:extLst>
          </p:cNvPr>
          <p:cNvSpPr>
            <a:spLocks noGrp="1"/>
          </p:cNvSpPr>
          <p:nvPr>
            <p:ph type="pic" idx="14" hasCustomPrompt="1"/>
          </p:nvPr>
        </p:nvSpPr>
        <p:spPr>
          <a:xfrm>
            <a:off x="2821691" y="1379243"/>
            <a:ext cx="1485000" cy="1485000"/>
          </a:xfrm>
          <a:prstGeom prst="ellipse">
            <a:avLst/>
          </a:prstGeom>
          <a:solidFill>
            <a:schemeClr val="bg1">
              <a:lumMod val="95000"/>
            </a:schemeClr>
          </a:solidFill>
          <a:ln w="95250">
            <a:solidFill>
              <a:schemeClr val="bg1"/>
            </a:solidFill>
          </a:ln>
        </p:spPr>
        <p:txBody>
          <a:bodyPr anchor="ctr"/>
          <a:lstStyle>
            <a:lvl1pPr marL="0" indent="0" algn="ctr">
              <a:buNone/>
              <a:defRPr sz="900" baseline="0">
                <a:solidFill>
                  <a:schemeClr val="tx1">
                    <a:lumMod val="75000"/>
                    <a:lumOff val="25000"/>
                  </a:schemeClr>
                </a:solidFill>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
        <p:nvSpPr>
          <p:cNvPr id="225" name="Picture Placeholder 2">
            <a:extLst>
              <a:ext uri="{FF2B5EF4-FFF2-40B4-BE49-F238E27FC236}">
                <a16:creationId xmlns:a16="http://schemas.microsoft.com/office/drawing/2014/main" id="{9DF5AD96-04D7-4C76-AF28-774C3C834F7B}"/>
              </a:ext>
            </a:extLst>
          </p:cNvPr>
          <p:cNvSpPr>
            <a:spLocks noGrp="1"/>
          </p:cNvSpPr>
          <p:nvPr>
            <p:ph type="pic" idx="15" hasCustomPrompt="1"/>
          </p:nvPr>
        </p:nvSpPr>
        <p:spPr>
          <a:xfrm>
            <a:off x="4838474" y="1379243"/>
            <a:ext cx="1485000" cy="1485000"/>
          </a:xfrm>
          <a:prstGeom prst="ellipse">
            <a:avLst/>
          </a:prstGeom>
          <a:solidFill>
            <a:schemeClr val="bg1">
              <a:lumMod val="95000"/>
            </a:schemeClr>
          </a:solidFill>
          <a:ln w="95250">
            <a:solidFill>
              <a:schemeClr val="bg1"/>
            </a:solidFill>
          </a:ln>
        </p:spPr>
        <p:txBody>
          <a:bodyPr anchor="ctr"/>
          <a:lstStyle>
            <a:lvl1pPr marL="0" indent="0" algn="ctr">
              <a:buNone/>
              <a:defRPr sz="900" baseline="0">
                <a:solidFill>
                  <a:schemeClr val="tx1">
                    <a:lumMod val="75000"/>
                    <a:lumOff val="25000"/>
                  </a:schemeClr>
                </a:solidFill>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
        <p:nvSpPr>
          <p:cNvPr id="226" name="Picture Placeholder 2">
            <a:extLst>
              <a:ext uri="{FF2B5EF4-FFF2-40B4-BE49-F238E27FC236}">
                <a16:creationId xmlns:a16="http://schemas.microsoft.com/office/drawing/2014/main" id="{3BC1DC84-BDCC-4285-BF2F-160995CFC167}"/>
              </a:ext>
            </a:extLst>
          </p:cNvPr>
          <p:cNvSpPr>
            <a:spLocks noGrp="1"/>
          </p:cNvSpPr>
          <p:nvPr>
            <p:ph type="pic" idx="16" hasCustomPrompt="1"/>
          </p:nvPr>
        </p:nvSpPr>
        <p:spPr>
          <a:xfrm>
            <a:off x="6855257" y="1379243"/>
            <a:ext cx="1485000" cy="1485000"/>
          </a:xfrm>
          <a:prstGeom prst="ellipse">
            <a:avLst/>
          </a:prstGeom>
          <a:solidFill>
            <a:schemeClr val="bg1">
              <a:lumMod val="95000"/>
            </a:schemeClr>
          </a:solidFill>
          <a:ln w="95250">
            <a:solidFill>
              <a:schemeClr val="bg1"/>
            </a:solidFill>
          </a:ln>
        </p:spPr>
        <p:txBody>
          <a:bodyPr anchor="ctr"/>
          <a:lstStyle>
            <a:lvl1pPr marL="0" indent="0" algn="ctr">
              <a:buNone/>
              <a:defRPr sz="900" baseline="0">
                <a:solidFill>
                  <a:schemeClr val="tx1">
                    <a:lumMod val="75000"/>
                    <a:lumOff val="25000"/>
                  </a:schemeClr>
                </a:solidFill>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Tree>
    <p:extLst>
      <p:ext uri="{BB962C8B-B14F-4D97-AF65-F5344CB8AC3E}">
        <p14:creationId xmlns:p14="http://schemas.microsoft.com/office/powerpoint/2010/main" val="18696634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8_Image slide layout">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6E3EB2D9-614D-4F52-A3BD-39613A8924C3}"/>
              </a:ext>
            </a:extLst>
          </p:cNvPr>
          <p:cNvSpPr>
            <a:spLocks noGrp="1"/>
          </p:cNvSpPr>
          <p:nvPr>
            <p:ph type="pic" sz="quarter" idx="14" hasCustomPrompt="1"/>
          </p:nvPr>
        </p:nvSpPr>
        <p:spPr>
          <a:xfrm>
            <a:off x="2951237" y="0"/>
            <a:ext cx="3241527" cy="51435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lang="ko-KR" altLang="en-US" sz="1350">
                <a:solidFill>
                  <a:schemeClr val="tx1">
                    <a:lumMod val="75000"/>
                    <a:lumOff val="25000"/>
                  </a:schemeClr>
                </a:solidFill>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ltLang="ko-KR" dirty="0"/>
              <a:t>Place Your Picture Here Send To Back</a:t>
            </a:r>
            <a:endParaRPr lang="ko-KR" altLang="en-US" dirty="0"/>
          </a:p>
        </p:txBody>
      </p:sp>
    </p:spTree>
    <p:extLst>
      <p:ext uri="{BB962C8B-B14F-4D97-AF65-F5344CB8AC3E}">
        <p14:creationId xmlns:p14="http://schemas.microsoft.com/office/powerpoint/2010/main" val="30152309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51646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Images &amp; Contents Layout">
    <p:spTree>
      <p:nvGrpSpPr>
        <p:cNvPr id="1" name=""/>
        <p:cNvGrpSpPr/>
        <p:nvPr/>
      </p:nvGrpSpPr>
      <p:grpSpPr>
        <a:xfrm>
          <a:off x="0" y="0"/>
          <a:ext cx="0" cy="0"/>
          <a:chOff x="0" y="0"/>
          <a:chExt cx="0" cy="0"/>
        </a:xfrm>
      </p:grpSpPr>
      <p:sp>
        <p:nvSpPr>
          <p:cNvPr id="5" name="Picture Placeholder 2"/>
          <p:cNvSpPr>
            <a:spLocks noGrp="1"/>
          </p:cNvSpPr>
          <p:nvPr>
            <p:ph type="pic" idx="10" hasCustomPrompt="1"/>
          </p:nvPr>
        </p:nvSpPr>
        <p:spPr>
          <a:xfrm>
            <a:off x="0" y="0"/>
            <a:ext cx="4572000" cy="5143500"/>
          </a:xfrm>
          <a:prstGeom prst="rect">
            <a:avLst/>
          </a:prstGeom>
          <a:solidFill>
            <a:schemeClr val="bg1">
              <a:lumMod val="95000"/>
            </a:schemeClr>
          </a:solidFill>
          <a:ln w="12700">
            <a:noFill/>
          </a:ln>
        </p:spPr>
        <p:txBody>
          <a:bodyPr anchor="ctr"/>
          <a:lstStyle>
            <a:lvl1pPr marL="0" indent="0" algn="ctr">
              <a:buNone/>
              <a:defRPr sz="900">
                <a:solidFill>
                  <a:schemeClr val="tx1">
                    <a:lumMod val="75000"/>
                    <a:lumOff val="25000"/>
                  </a:schemeClr>
                </a:solidFill>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 And Send To Back </a:t>
            </a:r>
            <a:endParaRPr lang="ko-KR" altLang="en-US" dirty="0"/>
          </a:p>
        </p:txBody>
      </p:sp>
    </p:spTree>
    <p:extLst>
      <p:ext uri="{BB962C8B-B14F-4D97-AF65-F5344CB8AC3E}">
        <p14:creationId xmlns:p14="http://schemas.microsoft.com/office/powerpoint/2010/main" val="3260276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Images &amp; Contents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65B68A5-1A0D-4629-A391-F45CB58623B1}"/>
              </a:ext>
            </a:extLst>
          </p:cNvPr>
          <p:cNvGrpSpPr/>
          <p:nvPr userDrawn="1"/>
        </p:nvGrpSpPr>
        <p:grpSpPr>
          <a:xfrm>
            <a:off x="-74236" y="-78262"/>
            <a:ext cx="9306190" cy="5284082"/>
            <a:chOff x="-98982" y="-104349"/>
            <a:chExt cx="12408253" cy="7045442"/>
          </a:xfrm>
          <a:solidFill>
            <a:schemeClr val="bg1">
              <a:alpha val="10000"/>
            </a:schemeClr>
          </a:solidFill>
        </p:grpSpPr>
        <p:cxnSp>
          <p:nvCxnSpPr>
            <p:cNvPr id="8" name="Straight Connector 7">
              <a:extLst>
                <a:ext uri="{FF2B5EF4-FFF2-40B4-BE49-F238E27FC236}">
                  <a16:creationId xmlns:a16="http://schemas.microsoft.com/office/drawing/2014/main" id="{F69C8F55-AB5F-4478-8A1E-A897E01F16E8}"/>
                </a:ext>
              </a:extLst>
            </p:cNvPr>
            <p:cNvCxnSpPr>
              <a:cxnSpLocks/>
              <a:stCxn id="71" idx="7"/>
              <a:endCxn id="69"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A667D34-7080-464A-B079-AE8EF61916FB}"/>
                </a:ext>
              </a:extLst>
            </p:cNvPr>
            <p:cNvCxnSpPr>
              <a:cxnSpLocks/>
              <a:stCxn id="69" idx="4"/>
              <a:endCxn id="88"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8FED032-CE56-4602-9DBB-39F1C3BC302C}"/>
                </a:ext>
              </a:extLst>
            </p:cNvPr>
            <p:cNvCxnSpPr>
              <a:cxnSpLocks/>
              <a:stCxn id="74" idx="2"/>
              <a:endCxn id="86"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0DB2D11-1230-4F48-95E8-7D8A463C84D1}"/>
                </a:ext>
              </a:extLst>
            </p:cNvPr>
            <p:cNvCxnSpPr>
              <a:cxnSpLocks/>
              <a:stCxn id="88" idx="5"/>
              <a:endCxn id="74"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6CD28A4-63E4-4E98-800E-20277A083A4A}"/>
                </a:ext>
              </a:extLst>
            </p:cNvPr>
            <p:cNvCxnSpPr>
              <a:cxnSpLocks/>
              <a:stCxn id="69" idx="5"/>
              <a:endCxn id="87"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751F43B-6E88-424B-8063-8332F4777135}"/>
                </a:ext>
              </a:extLst>
            </p:cNvPr>
            <p:cNvCxnSpPr>
              <a:cxnSpLocks/>
              <a:stCxn id="74" idx="0"/>
              <a:endCxn id="87"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D5EF3DB-B762-4082-8204-2100AA80CCED}"/>
                </a:ext>
              </a:extLst>
            </p:cNvPr>
            <p:cNvCxnSpPr>
              <a:cxnSpLocks/>
              <a:stCxn id="88" idx="3"/>
              <a:endCxn id="86"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F22F1FB-EE4B-433F-91B0-B25294CC0FCA}"/>
                </a:ext>
              </a:extLst>
            </p:cNvPr>
            <p:cNvCxnSpPr>
              <a:cxnSpLocks/>
              <a:stCxn id="194" idx="7"/>
              <a:endCxn id="76"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50CED0E-48DD-470B-9366-527079E702C4}"/>
                </a:ext>
              </a:extLst>
            </p:cNvPr>
            <p:cNvCxnSpPr>
              <a:cxnSpLocks/>
              <a:stCxn id="74" idx="7"/>
              <a:endCxn id="76"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5CDB9D-563D-4087-80E6-6043B83EC512}"/>
                </a:ext>
              </a:extLst>
            </p:cNvPr>
            <p:cNvCxnSpPr>
              <a:cxnSpLocks/>
              <a:stCxn id="73"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F480C79-C143-45EA-811E-F3C2A4AA446B}"/>
                </a:ext>
              </a:extLst>
            </p:cNvPr>
            <p:cNvCxnSpPr>
              <a:cxnSpLocks/>
              <a:stCxn id="88" idx="6"/>
              <a:endCxn id="87"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B382167-B1B0-4B1C-8D31-C21E3DBE521E}"/>
                </a:ext>
              </a:extLst>
            </p:cNvPr>
            <p:cNvCxnSpPr>
              <a:cxnSpLocks/>
              <a:stCxn id="73" idx="0"/>
              <a:endCxn id="86"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0FE6EA8-886D-4906-A854-91ADAEA32BFA}"/>
                </a:ext>
              </a:extLst>
            </p:cNvPr>
            <p:cNvCxnSpPr>
              <a:cxnSpLocks/>
              <a:stCxn id="87" idx="6"/>
              <a:endCxn id="76"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CDBAEFA-8BFE-4B14-9F04-4D3BE1AD85E2}"/>
                </a:ext>
              </a:extLst>
            </p:cNvPr>
            <p:cNvCxnSpPr>
              <a:cxnSpLocks/>
              <a:stCxn id="75" idx="0"/>
              <a:endCxn id="76"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95BB2B5-723C-4239-A1D8-92DC38E7281D}"/>
                </a:ext>
              </a:extLst>
            </p:cNvPr>
            <p:cNvCxnSpPr>
              <a:cxnSpLocks/>
              <a:stCxn id="78" idx="1"/>
              <a:endCxn id="76"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E6586A2-54F1-416F-BB19-F2E70B1581FB}"/>
                </a:ext>
              </a:extLst>
            </p:cNvPr>
            <p:cNvCxnSpPr>
              <a:cxnSpLocks/>
              <a:stCxn id="78" idx="0"/>
              <a:endCxn id="77"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705E998-9952-4E9E-BA54-7C5EC2562AD8}"/>
                </a:ext>
              </a:extLst>
            </p:cNvPr>
            <p:cNvCxnSpPr>
              <a:cxnSpLocks/>
              <a:stCxn id="77" idx="2"/>
              <a:endCxn id="76"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FDB1C2C-DD63-45D1-8F56-9A5A46088805}"/>
                </a:ext>
              </a:extLst>
            </p:cNvPr>
            <p:cNvCxnSpPr>
              <a:cxnSpLocks/>
              <a:stCxn id="77" idx="7"/>
              <a:endCxn id="217"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70F2346-F8D1-45E9-8253-660DECA2532B}"/>
                </a:ext>
              </a:extLst>
            </p:cNvPr>
            <p:cNvCxnSpPr>
              <a:cxnSpLocks/>
              <a:stCxn id="77" idx="6"/>
              <a:endCxn id="84"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3147CED-9995-4DF7-B14B-90EF113315C0}"/>
                </a:ext>
              </a:extLst>
            </p:cNvPr>
            <p:cNvCxnSpPr>
              <a:cxnSpLocks/>
              <a:stCxn id="84" idx="7"/>
              <a:endCxn id="85"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52DA355-A2BA-4435-8D7B-2531073C7656}"/>
                </a:ext>
              </a:extLst>
            </p:cNvPr>
            <p:cNvCxnSpPr>
              <a:cxnSpLocks/>
              <a:stCxn id="70" idx="0"/>
              <a:endCxn id="69"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1C4B24E-A6BA-4AA8-9EE9-5DA1B0EF468B}"/>
                </a:ext>
              </a:extLst>
            </p:cNvPr>
            <p:cNvCxnSpPr>
              <a:cxnSpLocks/>
              <a:stCxn id="86" idx="2"/>
              <a:endCxn id="70"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BCC5EAE-C18E-49EF-9E75-4625B8B8071A}"/>
                </a:ext>
              </a:extLst>
            </p:cNvPr>
            <p:cNvCxnSpPr>
              <a:cxnSpLocks/>
              <a:stCxn id="73" idx="1"/>
              <a:endCxn id="70"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DB113A0-24AB-42BE-9F57-DF6FCD54971B}"/>
                </a:ext>
              </a:extLst>
            </p:cNvPr>
            <p:cNvCxnSpPr>
              <a:cxnSpLocks/>
              <a:stCxn id="72" idx="7"/>
              <a:endCxn id="70"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C45D4DC-CE0E-42EA-BCFC-868036CF78AF}"/>
                </a:ext>
              </a:extLst>
            </p:cNvPr>
            <p:cNvCxnSpPr>
              <a:cxnSpLocks/>
              <a:stCxn id="71" idx="6"/>
              <a:endCxn id="70"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F1C3049-9514-453F-8143-182C7007B0E5}"/>
                </a:ext>
              </a:extLst>
            </p:cNvPr>
            <p:cNvCxnSpPr>
              <a:cxnSpLocks/>
              <a:stCxn id="91" idx="7"/>
              <a:endCxn id="71"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AC1C005-92F2-45D5-9C6D-2B15DFEBB885}"/>
                </a:ext>
              </a:extLst>
            </p:cNvPr>
            <p:cNvCxnSpPr>
              <a:cxnSpLocks/>
              <a:stCxn id="91" idx="6"/>
              <a:endCxn id="72"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1650BB-A6A1-424F-80DF-62087E046F01}"/>
                </a:ext>
              </a:extLst>
            </p:cNvPr>
            <p:cNvCxnSpPr>
              <a:cxnSpLocks/>
              <a:stCxn id="91"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2441BA8-0F57-4FF4-9D35-BA57DC4E1346}"/>
                </a:ext>
              </a:extLst>
            </p:cNvPr>
            <p:cNvCxnSpPr>
              <a:cxnSpLocks/>
              <a:stCxn id="72"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34F069C-F2CE-4656-BA7A-43BE121EA9D6}"/>
                </a:ext>
              </a:extLst>
            </p:cNvPr>
            <p:cNvCxnSpPr>
              <a:cxnSpLocks/>
              <a:stCxn id="72"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1F8F283-B356-49E0-B03A-45A5C3E42BB0}"/>
                </a:ext>
              </a:extLst>
            </p:cNvPr>
            <p:cNvCxnSpPr>
              <a:cxnSpLocks/>
              <a:stCxn id="73"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FABF57A-DA50-4271-B30D-508534B28C48}"/>
                </a:ext>
              </a:extLst>
            </p:cNvPr>
            <p:cNvCxnSpPr>
              <a:cxnSpLocks/>
              <a:stCxn id="72" idx="6"/>
              <a:endCxn id="73"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39555-7A25-4F55-922B-D7C5B27E047E}"/>
                </a:ext>
              </a:extLst>
            </p:cNvPr>
            <p:cNvCxnSpPr>
              <a:cxnSpLocks/>
              <a:stCxn id="73" idx="6"/>
              <a:endCxn id="74"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384317B-403A-4D73-BD40-64BE4E374093}"/>
                </a:ext>
              </a:extLst>
            </p:cNvPr>
            <p:cNvCxnSpPr>
              <a:cxnSpLocks/>
              <a:stCxn id="75" idx="2"/>
              <a:endCxn id="74"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E08BB30-379C-4720-A3D6-91E060C175D2}"/>
                </a:ext>
              </a:extLst>
            </p:cNvPr>
            <p:cNvCxnSpPr>
              <a:cxnSpLocks/>
              <a:stCxn id="96" idx="0"/>
              <a:endCxn id="74"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1FE1288-E26F-4EF8-9E6E-372326963D76}"/>
                </a:ext>
              </a:extLst>
            </p:cNvPr>
            <p:cNvCxnSpPr>
              <a:cxnSpLocks/>
              <a:endCxn id="74"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025BA38-47CE-453D-89B8-8041CBF814FB}"/>
                </a:ext>
              </a:extLst>
            </p:cNvPr>
            <p:cNvCxnSpPr>
              <a:cxnSpLocks/>
              <a:stCxn id="96" idx="2"/>
              <a:endCxn id="75"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C3E25F9-43F3-4F26-8308-B7CA3657C570}"/>
                </a:ext>
              </a:extLst>
            </p:cNvPr>
            <p:cNvCxnSpPr>
              <a:cxnSpLocks/>
              <a:stCxn id="78" idx="2"/>
              <a:endCxn id="75"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8137453-6CD2-4C60-815F-D18659DE1047}"/>
                </a:ext>
              </a:extLst>
            </p:cNvPr>
            <p:cNvCxnSpPr>
              <a:cxnSpLocks/>
              <a:stCxn id="78"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BCC0865-289D-4C49-9A03-0165FAAEEC11}"/>
                </a:ext>
              </a:extLst>
            </p:cNvPr>
            <p:cNvCxnSpPr>
              <a:cxnSpLocks/>
              <a:stCxn id="79"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1ECFA58-F7E6-418A-860A-75C95F6D0388}"/>
                </a:ext>
              </a:extLst>
            </p:cNvPr>
            <p:cNvCxnSpPr>
              <a:cxnSpLocks/>
              <a:stCxn id="79" idx="2"/>
              <a:endCxn id="78"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CBC8607-6522-459A-995F-146C5422D175}"/>
                </a:ext>
              </a:extLst>
            </p:cNvPr>
            <p:cNvCxnSpPr>
              <a:cxnSpLocks/>
              <a:stCxn id="84" idx="4"/>
              <a:endCxn id="79"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4F66FBF-9FAD-4162-BE15-E2E7902D48C7}"/>
                </a:ext>
              </a:extLst>
            </p:cNvPr>
            <p:cNvCxnSpPr>
              <a:cxnSpLocks/>
              <a:stCxn id="83" idx="3"/>
              <a:endCxn id="79"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C0A140B-E4C5-426D-A455-4B5726530B55}"/>
                </a:ext>
              </a:extLst>
            </p:cNvPr>
            <p:cNvCxnSpPr>
              <a:cxnSpLocks/>
              <a:stCxn id="83" idx="2"/>
              <a:endCxn id="84"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594E6BB-3828-4E90-9DB7-C5D38B90AA05}"/>
                </a:ext>
              </a:extLst>
            </p:cNvPr>
            <p:cNvCxnSpPr>
              <a:cxnSpLocks/>
              <a:stCxn id="83" idx="1"/>
              <a:endCxn id="85"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06D0777-2294-4093-9058-028A9B9B5C31}"/>
                </a:ext>
              </a:extLst>
            </p:cNvPr>
            <p:cNvCxnSpPr>
              <a:cxnSpLocks/>
              <a:stCxn id="81" idx="1"/>
              <a:endCxn id="85"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DDF4E51-8B18-4C5E-ACD5-CA73D72F8E9B}"/>
                </a:ext>
              </a:extLst>
            </p:cNvPr>
            <p:cNvCxnSpPr>
              <a:cxnSpLocks/>
              <a:stCxn id="81" idx="0"/>
              <a:endCxn id="82"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9CE68EE-33DF-421A-AE42-A88CBA1F2E2C}"/>
                </a:ext>
              </a:extLst>
            </p:cNvPr>
            <p:cNvCxnSpPr>
              <a:cxnSpLocks/>
              <a:stCxn id="153" idx="7"/>
              <a:endCxn id="218"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DD8024A-DB61-4DC3-BF58-E9081A88F4D0}"/>
                </a:ext>
              </a:extLst>
            </p:cNvPr>
            <p:cNvCxnSpPr>
              <a:cxnSpLocks/>
              <a:endCxn id="80"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EC5722A8-42EC-4047-9DA3-C43D42D5040C}"/>
                </a:ext>
              </a:extLst>
            </p:cNvPr>
            <p:cNvCxnSpPr>
              <a:cxnSpLocks/>
              <a:stCxn id="153" idx="0"/>
              <a:endCxn id="217"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2834055-8562-48CB-88AF-13E934B8231A}"/>
                </a:ext>
              </a:extLst>
            </p:cNvPr>
            <p:cNvCxnSpPr>
              <a:cxnSpLocks/>
              <a:stCxn id="165" idx="0"/>
              <a:endCxn id="216"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40464BB-18C6-455D-95F7-CB95C5A83D63}"/>
                </a:ext>
              </a:extLst>
            </p:cNvPr>
            <p:cNvCxnSpPr>
              <a:cxnSpLocks/>
              <a:stCxn id="165" idx="1"/>
              <a:endCxn id="82"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120C5C4-5B2F-4041-915B-E6266FF63FF1}"/>
                </a:ext>
              </a:extLst>
            </p:cNvPr>
            <p:cNvCxnSpPr>
              <a:cxnSpLocks/>
              <a:stCxn id="82" idx="2"/>
              <a:endCxn id="85"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8D1D8A5-D718-4936-96BB-E04312468FAC}"/>
                </a:ext>
              </a:extLst>
            </p:cNvPr>
            <p:cNvCxnSpPr>
              <a:cxnSpLocks/>
              <a:stCxn id="81" idx="2"/>
              <a:endCxn id="83"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DBB3FA5B-FD61-4D0C-A1FD-966B61A4A0CC}"/>
                </a:ext>
              </a:extLst>
            </p:cNvPr>
            <p:cNvCxnSpPr>
              <a:cxnSpLocks/>
              <a:stCxn id="80" idx="1"/>
              <a:endCxn id="83"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0DA9FA3-A5D3-4F75-B2FF-CC03FD20B0B8}"/>
                </a:ext>
              </a:extLst>
            </p:cNvPr>
            <p:cNvCxnSpPr>
              <a:cxnSpLocks/>
              <a:stCxn id="80" idx="3"/>
              <a:endCxn id="97"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D6E2170-672C-4323-9BD4-7C914A8D3FE1}"/>
                </a:ext>
              </a:extLst>
            </p:cNvPr>
            <p:cNvCxnSpPr>
              <a:cxnSpLocks/>
              <a:stCxn id="83" idx="4"/>
              <a:endCxn id="97"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E0224F8-56E2-4348-9C44-BFFFAE8D3BD2}"/>
                </a:ext>
              </a:extLst>
            </p:cNvPr>
            <p:cNvCxnSpPr>
              <a:cxnSpLocks/>
              <a:stCxn id="79" idx="5"/>
              <a:endCxn id="97"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E518D86-131C-43F4-8CC3-0E332BDD6987}"/>
                </a:ext>
              </a:extLst>
            </p:cNvPr>
            <p:cNvCxnSpPr>
              <a:cxnSpLocks/>
              <a:stCxn id="80" idx="7"/>
              <a:endCxn id="81"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06DBFD56-C983-4980-BA98-0300F3E0BA7D}"/>
                </a:ext>
              </a:extLst>
            </p:cNvPr>
            <p:cNvCxnSpPr>
              <a:cxnSpLocks/>
              <a:stCxn id="78" idx="7"/>
              <a:endCxn id="84"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6C0EC1F2-EA36-47D1-A09C-6F503CE81DF4}"/>
                </a:ext>
              </a:extLst>
            </p:cNvPr>
            <p:cNvCxnSpPr>
              <a:cxnSpLocks/>
              <a:endCxn id="80"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69" name="Oval 68">
              <a:extLst>
                <a:ext uri="{FF2B5EF4-FFF2-40B4-BE49-F238E27FC236}">
                  <a16:creationId xmlns:a16="http://schemas.microsoft.com/office/drawing/2014/main" id="{17CF5E44-2E21-49E0-952F-39142C621C7B}"/>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a:extLst>
                <a:ext uri="{FF2B5EF4-FFF2-40B4-BE49-F238E27FC236}">
                  <a16:creationId xmlns:a16="http://schemas.microsoft.com/office/drawing/2014/main" id="{EF7D99BB-841E-4C36-810A-60D9A6CB4680}"/>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1" name="Oval 70">
              <a:extLst>
                <a:ext uri="{FF2B5EF4-FFF2-40B4-BE49-F238E27FC236}">
                  <a16:creationId xmlns:a16="http://schemas.microsoft.com/office/drawing/2014/main" id="{AA0099CD-DCBC-48FD-A2B4-C8377F450AF4}"/>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2" name="Oval 71">
              <a:extLst>
                <a:ext uri="{FF2B5EF4-FFF2-40B4-BE49-F238E27FC236}">
                  <a16:creationId xmlns:a16="http://schemas.microsoft.com/office/drawing/2014/main" id="{D69200EE-057D-4471-A7DF-CC85320D2FE5}"/>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3" name="Oval 72">
              <a:extLst>
                <a:ext uri="{FF2B5EF4-FFF2-40B4-BE49-F238E27FC236}">
                  <a16:creationId xmlns:a16="http://schemas.microsoft.com/office/drawing/2014/main" id="{82D47DB6-0FC1-490E-ABB8-09B368147035}"/>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D9AC2336-C83A-4F7E-938C-6A72B5B07FBA}"/>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05D5977E-4917-4BAC-BCCB-4F0B35BF061C}"/>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2E14A5A5-1C41-4B74-BE6D-A05319B26279}"/>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4B058324-E391-4C56-B365-801B71400E6D}"/>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5AE49F41-91C8-430D-89FD-3031DC80D6B8}"/>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811B798F-2551-4D6A-9C15-6F32B5249F9F}"/>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D045CEDE-1DCE-4307-B6FB-9D2C286A12AB}"/>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EDF27C67-A54A-4C08-841F-842D3FA7B4E4}"/>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040265A9-6A77-4D96-A3F9-1DC8578AC0D7}"/>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3AD3D192-347C-49CD-98C4-B6C91CB8F2C8}"/>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4" name="Oval 83">
              <a:extLst>
                <a:ext uri="{FF2B5EF4-FFF2-40B4-BE49-F238E27FC236}">
                  <a16:creationId xmlns:a16="http://schemas.microsoft.com/office/drawing/2014/main" id="{9362B423-F9FB-44A2-B706-DA576E1094FE}"/>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5" name="Oval 84">
              <a:extLst>
                <a:ext uri="{FF2B5EF4-FFF2-40B4-BE49-F238E27FC236}">
                  <a16:creationId xmlns:a16="http://schemas.microsoft.com/office/drawing/2014/main" id="{D71740D5-75D8-4752-B6D4-C7A951D1A363}"/>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6" name="Oval 85">
              <a:extLst>
                <a:ext uri="{FF2B5EF4-FFF2-40B4-BE49-F238E27FC236}">
                  <a16:creationId xmlns:a16="http://schemas.microsoft.com/office/drawing/2014/main" id="{F4541F7D-3FF4-465F-B87F-32DB5CC9E150}"/>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7" name="Oval 86">
              <a:extLst>
                <a:ext uri="{FF2B5EF4-FFF2-40B4-BE49-F238E27FC236}">
                  <a16:creationId xmlns:a16="http://schemas.microsoft.com/office/drawing/2014/main" id="{77BA4584-2EFB-4A5C-91B7-74DD1237F53D}"/>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8" name="Oval 87">
              <a:extLst>
                <a:ext uri="{FF2B5EF4-FFF2-40B4-BE49-F238E27FC236}">
                  <a16:creationId xmlns:a16="http://schemas.microsoft.com/office/drawing/2014/main" id="{DC770977-D442-473C-9CD2-9F58CDB3C779}"/>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9" name="Straight Connector 88">
              <a:extLst>
                <a:ext uri="{FF2B5EF4-FFF2-40B4-BE49-F238E27FC236}">
                  <a16:creationId xmlns:a16="http://schemas.microsoft.com/office/drawing/2014/main" id="{C3463333-7624-4576-93F2-5B93BDC87ADB}"/>
                </a:ext>
              </a:extLst>
            </p:cNvPr>
            <p:cNvCxnSpPr>
              <a:cxnSpLocks/>
              <a:stCxn id="88" idx="2"/>
              <a:endCxn id="70"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0541D5E-084B-4A36-A768-7395902E2F74}"/>
                </a:ext>
              </a:extLst>
            </p:cNvPr>
            <p:cNvCxnSpPr>
              <a:cxnSpLocks/>
              <a:stCxn id="71" idx="4"/>
              <a:endCxn id="72"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1" name="Oval 90">
              <a:extLst>
                <a:ext uri="{FF2B5EF4-FFF2-40B4-BE49-F238E27FC236}">
                  <a16:creationId xmlns:a16="http://schemas.microsoft.com/office/drawing/2014/main" id="{17F60CBB-6FAB-44B4-9223-B9B26619C7C4}"/>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2" name="Straight Connector 91">
              <a:extLst>
                <a:ext uri="{FF2B5EF4-FFF2-40B4-BE49-F238E27FC236}">
                  <a16:creationId xmlns:a16="http://schemas.microsoft.com/office/drawing/2014/main" id="{0D6FF60E-F2BC-4C1C-BB93-8B378F709316}"/>
                </a:ext>
              </a:extLst>
            </p:cNvPr>
            <p:cNvCxnSpPr>
              <a:cxnSpLocks/>
              <a:stCxn id="91"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94C3D58D-BB39-468F-879E-BD195E600F8E}"/>
                </a:ext>
              </a:extLst>
            </p:cNvPr>
            <p:cNvCxnSpPr>
              <a:cxnSpLocks/>
              <a:stCxn id="91"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79561494-3D15-4E31-AB35-92D964FA8A10}"/>
                </a:ext>
              </a:extLst>
            </p:cNvPr>
            <p:cNvCxnSpPr>
              <a:cxnSpLocks/>
              <a:stCxn id="91"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35E7F229-D802-4DB1-B858-A24CC7D0AD23}"/>
                </a:ext>
              </a:extLst>
            </p:cNvPr>
            <p:cNvCxnSpPr>
              <a:cxnSpLocks/>
              <a:endCxn id="71"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6" name="Chord 95">
              <a:extLst>
                <a:ext uri="{FF2B5EF4-FFF2-40B4-BE49-F238E27FC236}">
                  <a16:creationId xmlns:a16="http://schemas.microsoft.com/office/drawing/2014/main" id="{8744E469-F725-4A40-923A-E8B608BAFD99}"/>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7" name="Chord 96">
              <a:extLst>
                <a:ext uri="{FF2B5EF4-FFF2-40B4-BE49-F238E27FC236}">
                  <a16:creationId xmlns:a16="http://schemas.microsoft.com/office/drawing/2014/main" id="{DEC433C4-12C2-48DB-8FF8-516F829A32C0}"/>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8" name="Straight Connector 97">
              <a:extLst>
                <a:ext uri="{FF2B5EF4-FFF2-40B4-BE49-F238E27FC236}">
                  <a16:creationId xmlns:a16="http://schemas.microsoft.com/office/drawing/2014/main" id="{0C159EC0-A2AD-4201-A027-3823A009AE93}"/>
                </a:ext>
              </a:extLst>
            </p:cNvPr>
            <p:cNvCxnSpPr>
              <a:cxnSpLocks/>
              <a:stCxn id="96" idx="1"/>
              <a:endCxn id="78"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1C19D577-784E-4E7C-BBEE-F476821103A8}"/>
                </a:ext>
              </a:extLst>
            </p:cNvPr>
            <p:cNvCxnSpPr>
              <a:cxnSpLocks/>
              <a:endCxn id="150"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BC9508EC-09F7-49D8-9A0A-83F2AB46BE4F}"/>
                </a:ext>
              </a:extLst>
            </p:cNvPr>
            <p:cNvCxnSpPr>
              <a:cxnSpLocks/>
              <a:endCxn id="165"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FFD68CB2-2F76-43D2-9B7B-558AD037ABA0}"/>
                </a:ext>
              </a:extLst>
            </p:cNvPr>
            <p:cNvCxnSpPr>
              <a:cxnSpLocks/>
              <a:stCxn id="150" idx="0"/>
              <a:endCxn id="165"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4B6F817F-2941-4DA8-981A-CFBD54461A3F}"/>
                </a:ext>
              </a:extLst>
            </p:cNvPr>
            <p:cNvCxnSpPr>
              <a:cxnSpLocks/>
              <a:stCxn id="216" idx="2"/>
              <a:endCxn id="152"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10F03842-7C39-4C2A-AE7E-6034C6E67B54}"/>
                </a:ext>
              </a:extLst>
            </p:cNvPr>
            <p:cNvCxnSpPr>
              <a:cxnSpLocks/>
              <a:stCxn id="150" idx="7"/>
              <a:endCxn id="152"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2571128D-9CB7-42A2-A347-1DBF1E8DF706}"/>
                </a:ext>
              </a:extLst>
            </p:cNvPr>
            <p:cNvCxnSpPr>
              <a:cxnSpLocks/>
              <a:endCxn id="165"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B89AB889-2C82-4580-9C9C-9004C5DAD5C4}"/>
                </a:ext>
              </a:extLst>
            </p:cNvPr>
            <p:cNvCxnSpPr>
              <a:cxnSpLocks/>
              <a:stCxn id="165" idx="6"/>
              <a:endCxn id="152"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9326075-8BF6-4AF0-9DAB-6A1696CDEB0B}"/>
                </a:ext>
              </a:extLst>
            </p:cNvPr>
            <p:cNvCxnSpPr>
              <a:cxnSpLocks/>
              <a:stCxn id="151" idx="0"/>
              <a:endCxn id="152"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F1061A4C-9B3B-4E89-AE59-3CB1559EC1AC}"/>
                </a:ext>
              </a:extLst>
            </p:cNvPr>
            <p:cNvCxnSpPr>
              <a:cxnSpLocks/>
              <a:stCxn id="154" idx="1"/>
              <a:endCxn id="152"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06E4AAF-A421-4D5C-966D-856A44868D31}"/>
                </a:ext>
              </a:extLst>
            </p:cNvPr>
            <p:cNvCxnSpPr>
              <a:cxnSpLocks/>
              <a:stCxn id="154" idx="0"/>
              <a:endCxn id="153"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6005EEC3-AC89-408C-A5EF-1E47FB595366}"/>
                </a:ext>
              </a:extLst>
            </p:cNvPr>
            <p:cNvCxnSpPr>
              <a:cxnSpLocks/>
              <a:stCxn id="153" idx="2"/>
              <a:endCxn id="152"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9C3E8222-BB5D-4DB2-8851-A73F986F1DA1}"/>
                </a:ext>
              </a:extLst>
            </p:cNvPr>
            <p:cNvCxnSpPr>
              <a:cxnSpLocks/>
              <a:stCxn id="153" idx="7"/>
              <a:endCxn id="161"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E250799B-9BAD-4164-9ABF-2C32EEAADA70}"/>
                </a:ext>
              </a:extLst>
            </p:cNvPr>
            <p:cNvCxnSpPr>
              <a:cxnSpLocks/>
              <a:stCxn id="153" idx="6"/>
              <a:endCxn id="160"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CCB45B44-DE41-492A-B3E1-66220407B79A}"/>
                </a:ext>
              </a:extLst>
            </p:cNvPr>
            <p:cNvCxnSpPr>
              <a:cxnSpLocks/>
              <a:stCxn id="160" idx="7"/>
              <a:endCxn id="161"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6B9C69DC-EBA9-4E77-9FCF-ACAB2088705E}"/>
                </a:ext>
              </a:extLst>
            </p:cNvPr>
            <p:cNvCxnSpPr>
              <a:cxnSpLocks/>
              <a:stCxn id="217" idx="1"/>
              <a:endCxn id="152"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84E41B96-1FB5-4C10-B035-0C908E0A65B4}"/>
                </a:ext>
              </a:extLst>
            </p:cNvPr>
            <p:cNvCxnSpPr>
              <a:cxnSpLocks/>
              <a:endCxn id="150"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C1ADD220-3CD6-4C54-9D7C-65A8EF667C24}"/>
                </a:ext>
              </a:extLst>
            </p:cNvPr>
            <p:cNvCxnSpPr>
              <a:cxnSpLocks/>
              <a:stCxn id="151" idx="2"/>
              <a:endCxn id="150"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FECCDFA4-A099-47D8-BCBB-AD5600F3F497}"/>
                </a:ext>
              </a:extLst>
            </p:cNvPr>
            <p:cNvCxnSpPr>
              <a:cxnSpLocks/>
              <a:stCxn id="166" idx="0"/>
              <a:endCxn id="150"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C53DA36-2147-4FD7-9BFA-95DB7732D529}"/>
                </a:ext>
              </a:extLst>
            </p:cNvPr>
            <p:cNvCxnSpPr>
              <a:cxnSpLocks/>
              <a:endCxn id="150"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4E4D205-2440-4B6A-811C-21CC9F502C9B}"/>
                </a:ext>
              </a:extLst>
            </p:cNvPr>
            <p:cNvCxnSpPr>
              <a:cxnSpLocks/>
              <a:stCxn id="166" idx="2"/>
              <a:endCxn id="151"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68A17320-AD7D-419E-AC84-603DA2FBB91D}"/>
                </a:ext>
              </a:extLst>
            </p:cNvPr>
            <p:cNvCxnSpPr>
              <a:cxnSpLocks/>
              <a:stCxn id="154" idx="2"/>
              <a:endCxn id="151"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8981F5EA-0616-4311-BFC0-98D16CA0224E}"/>
                </a:ext>
              </a:extLst>
            </p:cNvPr>
            <p:cNvCxnSpPr>
              <a:cxnSpLocks/>
              <a:stCxn id="154"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7763604C-D3F9-4428-8620-8B0685147620}"/>
                </a:ext>
              </a:extLst>
            </p:cNvPr>
            <p:cNvCxnSpPr>
              <a:cxnSpLocks/>
              <a:stCxn id="155"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7980E1B7-617D-48C6-BA81-422C40CF5C92}"/>
                </a:ext>
              </a:extLst>
            </p:cNvPr>
            <p:cNvCxnSpPr>
              <a:cxnSpLocks/>
              <a:stCxn id="155" idx="2"/>
              <a:endCxn id="154"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C3D58B72-21EE-470D-A7DD-271F957E2A9D}"/>
                </a:ext>
              </a:extLst>
            </p:cNvPr>
            <p:cNvCxnSpPr>
              <a:cxnSpLocks/>
              <a:stCxn id="160" idx="4"/>
              <a:endCxn id="155"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D24E87-B765-4C1F-95D1-D1AEB986D72B}"/>
                </a:ext>
              </a:extLst>
            </p:cNvPr>
            <p:cNvCxnSpPr>
              <a:cxnSpLocks/>
              <a:stCxn id="159" idx="3"/>
              <a:endCxn id="155"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287CBFEA-1A7F-44CB-9953-4A1321023BF5}"/>
                </a:ext>
              </a:extLst>
            </p:cNvPr>
            <p:cNvCxnSpPr>
              <a:cxnSpLocks/>
              <a:stCxn id="159" idx="2"/>
              <a:endCxn id="160"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19492CF9-5B47-448A-A45B-F314A8D9DC8F}"/>
                </a:ext>
              </a:extLst>
            </p:cNvPr>
            <p:cNvCxnSpPr>
              <a:cxnSpLocks/>
              <a:stCxn id="159" idx="1"/>
              <a:endCxn id="161"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50BAA443-A8DA-4734-A8DB-CDEF0331D57A}"/>
                </a:ext>
              </a:extLst>
            </p:cNvPr>
            <p:cNvCxnSpPr>
              <a:cxnSpLocks/>
              <a:stCxn id="157" idx="1"/>
              <a:endCxn id="161"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188DFF05-6489-49AB-8B0B-643FAA2322BD}"/>
                </a:ext>
              </a:extLst>
            </p:cNvPr>
            <p:cNvCxnSpPr>
              <a:cxnSpLocks/>
              <a:stCxn id="157" idx="0"/>
              <a:endCxn id="158"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C597727D-D2C1-44EE-982C-A56F6995ED81}"/>
                </a:ext>
              </a:extLst>
            </p:cNvPr>
            <p:cNvCxnSpPr>
              <a:cxnSpLocks/>
              <a:stCxn id="163" idx="0"/>
              <a:endCxn id="162"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074FB929-F00B-4430-AC83-78D08B8B85F7}"/>
                </a:ext>
              </a:extLst>
            </p:cNvPr>
            <p:cNvCxnSpPr>
              <a:cxnSpLocks/>
              <a:stCxn id="191" idx="7"/>
              <a:endCxn id="162"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124089F7-A8A8-4BD9-90EB-3397569D0F78}"/>
                </a:ext>
              </a:extLst>
            </p:cNvPr>
            <p:cNvCxnSpPr>
              <a:cxnSpLocks/>
              <a:endCxn id="163"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B3CFA555-620B-4F0B-B6EB-D73C89C6BD10}"/>
                </a:ext>
              </a:extLst>
            </p:cNvPr>
            <p:cNvCxnSpPr>
              <a:cxnSpLocks/>
              <a:stCxn id="190" idx="5"/>
              <a:endCxn id="164"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914121CF-81CE-430E-B9EA-24CE01343D05}"/>
                </a:ext>
              </a:extLst>
            </p:cNvPr>
            <p:cNvCxnSpPr>
              <a:cxnSpLocks/>
              <a:endCxn id="164"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9BC8D0BB-5A19-4C5D-989F-645606FA1C30}"/>
                </a:ext>
              </a:extLst>
            </p:cNvPr>
            <p:cNvCxnSpPr>
              <a:cxnSpLocks/>
              <a:stCxn id="164"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4BD80411-850D-47E5-96AE-9C5718309975}"/>
                </a:ext>
              </a:extLst>
            </p:cNvPr>
            <p:cNvCxnSpPr>
              <a:cxnSpLocks/>
              <a:stCxn id="164" idx="3"/>
              <a:endCxn id="156"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556A89C1-02DC-44A3-92B6-CA04572C6654}"/>
                </a:ext>
              </a:extLst>
            </p:cNvPr>
            <p:cNvCxnSpPr>
              <a:cxnSpLocks/>
              <a:stCxn id="164" idx="1"/>
              <a:endCxn id="157"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DCA223B8-6D44-4D5F-A81D-F9CECFAA3CC3}"/>
                </a:ext>
              </a:extLst>
            </p:cNvPr>
            <p:cNvCxnSpPr>
              <a:cxnSpLocks/>
              <a:stCxn id="163" idx="2"/>
              <a:endCxn id="157"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C7B36F01-8777-429E-85D3-111AF61CAF46}"/>
                </a:ext>
              </a:extLst>
            </p:cNvPr>
            <p:cNvCxnSpPr>
              <a:cxnSpLocks/>
              <a:stCxn id="162" idx="3"/>
              <a:endCxn id="157"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A4964E49-CEE8-47FD-9334-48EEDDB174D3}"/>
                </a:ext>
              </a:extLst>
            </p:cNvPr>
            <p:cNvCxnSpPr>
              <a:cxnSpLocks/>
              <a:stCxn id="162" idx="2"/>
              <a:endCxn id="158"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CA08F64A-10DF-4871-BFC2-4DA455925ABD}"/>
                </a:ext>
              </a:extLst>
            </p:cNvPr>
            <p:cNvCxnSpPr>
              <a:cxnSpLocks/>
              <a:stCxn id="158" idx="1"/>
              <a:endCxn id="161"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492EB4C4-6A5A-4BE6-8F66-5551FF7C0361}"/>
                </a:ext>
              </a:extLst>
            </p:cNvPr>
            <p:cNvCxnSpPr>
              <a:cxnSpLocks/>
              <a:stCxn id="157" idx="2"/>
              <a:endCxn id="159"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0BE39991-4B44-4157-A44E-75654CF02B92}"/>
                </a:ext>
              </a:extLst>
            </p:cNvPr>
            <p:cNvCxnSpPr>
              <a:cxnSpLocks/>
              <a:stCxn id="156" idx="1"/>
              <a:endCxn id="159"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583E32E7-C7D6-4654-AC46-14BE3FCD0414}"/>
                </a:ext>
              </a:extLst>
            </p:cNvPr>
            <p:cNvCxnSpPr>
              <a:cxnSpLocks/>
              <a:stCxn id="156" idx="3"/>
              <a:endCxn id="167"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B7160883-148E-47DB-A82C-441CF123C7C6}"/>
                </a:ext>
              </a:extLst>
            </p:cNvPr>
            <p:cNvCxnSpPr>
              <a:cxnSpLocks/>
              <a:stCxn id="159" idx="4"/>
              <a:endCxn id="167"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21E02E5E-5C64-4B53-874C-D52FCED2DBA2}"/>
                </a:ext>
              </a:extLst>
            </p:cNvPr>
            <p:cNvCxnSpPr>
              <a:cxnSpLocks/>
              <a:stCxn id="155" idx="5"/>
              <a:endCxn id="167"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B7759CCC-EEDC-44F7-BF21-2F2806CED068}"/>
                </a:ext>
              </a:extLst>
            </p:cNvPr>
            <p:cNvCxnSpPr>
              <a:cxnSpLocks/>
              <a:stCxn id="156" idx="7"/>
              <a:endCxn id="157"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F815A91-B443-4320-B53F-5F9F616DD7D6}"/>
                </a:ext>
              </a:extLst>
            </p:cNvPr>
            <p:cNvCxnSpPr>
              <a:cxnSpLocks/>
              <a:stCxn id="154" idx="7"/>
              <a:endCxn id="160"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C2F00E5F-A512-4FE2-A44D-50AFDD751C90}"/>
                </a:ext>
              </a:extLst>
            </p:cNvPr>
            <p:cNvCxnSpPr>
              <a:cxnSpLocks/>
              <a:endCxn id="156"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09C71331-10AA-45E8-BB24-11D9225B4E6F}"/>
                </a:ext>
              </a:extLst>
            </p:cNvPr>
            <p:cNvCxnSpPr>
              <a:cxnSpLocks/>
              <a:stCxn id="164" idx="7"/>
              <a:endCxn id="163"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50" name="Oval 149">
              <a:extLst>
                <a:ext uri="{FF2B5EF4-FFF2-40B4-BE49-F238E27FC236}">
                  <a16:creationId xmlns:a16="http://schemas.microsoft.com/office/drawing/2014/main" id="{36D2D771-68E2-4E11-9406-F0140CCDCB17}"/>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150">
              <a:extLst>
                <a:ext uri="{FF2B5EF4-FFF2-40B4-BE49-F238E27FC236}">
                  <a16:creationId xmlns:a16="http://schemas.microsoft.com/office/drawing/2014/main" id="{395335C5-65F4-445C-BFFC-F530BFC36322}"/>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151">
              <a:extLst>
                <a:ext uri="{FF2B5EF4-FFF2-40B4-BE49-F238E27FC236}">
                  <a16:creationId xmlns:a16="http://schemas.microsoft.com/office/drawing/2014/main" id="{D30CA48A-40B6-4103-83C0-338B86B70845}"/>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152">
              <a:extLst>
                <a:ext uri="{FF2B5EF4-FFF2-40B4-BE49-F238E27FC236}">
                  <a16:creationId xmlns:a16="http://schemas.microsoft.com/office/drawing/2014/main" id="{E888DCAE-287D-4428-941C-DB3C0975EE3A}"/>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153">
              <a:extLst>
                <a:ext uri="{FF2B5EF4-FFF2-40B4-BE49-F238E27FC236}">
                  <a16:creationId xmlns:a16="http://schemas.microsoft.com/office/drawing/2014/main" id="{50820BED-03EE-4DEA-843A-1A5907695A5F}"/>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D53A4B23-308A-4DE9-9B63-3107AD5D366A}"/>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80103224-44E5-419B-B917-EC922E6B198F}"/>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B1E02B6D-712D-4439-8DA7-5CF801B02D7D}"/>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B7F0DCA3-8149-45E9-AC18-B3C380A82498}"/>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2E459C2C-BAB8-4D48-A49F-2555292CADDB}"/>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D59BCB69-5746-47ED-A0E5-4FFA9DB2DC03}"/>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Oval 160">
              <a:extLst>
                <a:ext uri="{FF2B5EF4-FFF2-40B4-BE49-F238E27FC236}">
                  <a16:creationId xmlns:a16="http://schemas.microsoft.com/office/drawing/2014/main" id="{7DD77568-94B0-4C5A-B35E-3658D4EFE37F}"/>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Oval 161">
              <a:extLst>
                <a:ext uri="{FF2B5EF4-FFF2-40B4-BE49-F238E27FC236}">
                  <a16:creationId xmlns:a16="http://schemas.microsoft.com/office/drawing/2014/main" id="{E493C9C2-2F67-4436-8770-462C82E92ED3}"/>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3" name="Oval 162">
              <a:extLst>
                <a:ext uri="{FF2B5EF4-FFF2-40B4-BE49-F238E27FC236}">
                  <a16:creationId xmlns:a16="http://schemas.microsoft.com/office/drawing/2014/main" id="{CD7D5D23-B798-49B5-B4D6-EE559BA22DAF}"/>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4" name="Oval 163">
              <a:extLst>
                <a:ext uri="{FF2B5EF4-FFF2-40B4-BE49-F238E27FC236}">
                  <a16:creationId xmlns:a16="http://schemas.microsoft.com/office/drawing/2014/main" id="{262ACE96-126A-47F7-959D-7155259D313B}"/>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5" name="Oval 164">
              <a:extLst>
                <a:ext uri="{FF2B5EF4-FFF2-40B4-BE49-F238E27FC236}">
                  <a16:creationId xmlns:a16="http://schemas.microsoft.com/office/drawing/2014/main" id="{1D3590B8-F2B7-4403-8401-FB5873A4BA74}"/>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6" name="Chord 165">
              <a:extLst>
                <a:ext uri="{FF2B5EF4-FFF2-40B4-BE49-F238E27FC236}">
                  <a16:creationId xmlns:a16="http://schemas.microsoft.com/office/drawing/2014/main" id="{14E51465-AE4D-4E9B-BAF1-A18351C3A6B9}"/>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7" name="Chord 166">
              <a:extLst>
                <a:ext uri="{FF2B5EF4-FFF2-40B4-BE49-F238E27FC236}">
                  <a16:creationId xmlns:a16="http://schemas.microsoft.com/office/drawing/2014/main" id="{C4B6D497-A88B-44C2-8254-4568065BDF61}"/>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68" name="Straight Connector 167">
              <a:extLst>
                <a:ext uri="{FF2B5EF4-FFF2-40B4-BE49-F238E27FC236}">
                  <a16:creationId xmlns:a16="http://schemas.microsoft.com/office/drawing/2014/main" id="{A9CFEE19-765E-4C64-A14E-C4DA3555F020}"/>
                </a:ext>
              </a:extLst>
            </p:cNvPr>
            <p:cNvCxnSpPr>
              <a:cxnSpLocks/>
              <a:stCxn id="166" idx="1"/>
              <a:endCxn id="154"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A5C5E669-7A85-486A-9E23-0A64A980DEE9}"/>
                </a:ext>
              </a:extLst>
            </p:cNvPr>
            <p:cNvCxnSpPr>
              <a:cxnSpLocks/>
              <a:stCxn id="188" idx="6"/>
              <a:endCxn id="162"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CF5153AB-0CAA-46C1-8BD9-B3077EB459C3}"/>
                </a:ext>
              </a:extLst>
            </p:cNvPr>
            <p:cNvCxnSpPr>
              <a:cxnSpLocks/>
              <a:stCxn id="185" idx="4"/>
              <a:endCxn id="191"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2200F5B4-D5BF-40E2-922F-7758D731D5F7}"/>
                </a:ext>
              </a:extLst>
            </p:cNvPr>
            <p:cNvCxnSpPr>
              <a:cxnSpLocks/>
              <a:stCxn id="191" idx="4"/>
              <a:endCxn id="190"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BC7CDDED-9AA9-44EB-9C8A-9BCD5228C53E}"/>
                </a:ext>
              </a:extLst>
            </p:cNvPr>
            <p:cNvCxnSpPr>
              <a:cxnSpLocks/>
              <a:stCxn id="189"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46428911-4491-4FDF-BC7B-38D77A1ECE1F}"/>
                </a:ext>
              </a:extLst>
            </p:cNvPr>
            <p:cNvCxnSpPr>
              <a:cxnSpLocks/>
              <a:stCxn id="189" idx="0"/>
              <a:endCxn id="190"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849BB463-C0D1-4EA2-AA7E-3BB9C4799442}"/>
                </a:ext>
              </a:extLst>
            </p:cNvPr>
            <p:cNvCxnSpPr>
              <a:cxnSpLocks/>
              <a:stCxn id="199" idx="1"/>
              <a:endCxn id="185"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F3143CA2-E388-42AE-B8B5-01B11EA40A53}"/>
                </a:ext>
              </a:extLst>
            </p:cNvPr>
            <p:cNvCxnSpPr>
              <a:cxnSpLocks/>
              <a:stCxn id="190" idx="2"/>
              <a:endCxn id="199"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0FE177AC-402E-47F5-932A-27AFC4F92F84}"/>
                </a:ext>
              </a:extLst>
            </p:cNvPr>
            <p:cNvCxnSpPr>
              <a:cxnSpLocks/>
              <a:stCxn id="189"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031032A-E3A0-415F-8B7B-4E8C875039A8}"/>
                </a:ext>
              </a:extLst>
            </p:cNvPr>
            <p:cNvCxnSpPr>
              <a:cxnSpLocks/>
              <a:stCxn id="162" idx="1"/>
              <a:endCxn id="69"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6F3A34D3-B2D7-49CF-B538-961D81F20608}"/>
                </a:ext>
              </a:extLst>
            </p:cNvPr>
            <p:cNvCxnSpPr>
              <a:cxnSpLocks/>
              <a:stCxn id="187" idx="6"/>
              <a:endCxn id="186"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92BE3332-3913-4901-A7A6-A5C1E1767A9C}"/>
                </a:ext>
              </a:extLst>
            </p:cNvPr>
            <p:cNvCxnSpPr>
              <a:cxnSpLocks/>
              <a:stCxn id="185" idx="7"/>
              <a:endCxn id="187"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53C962D8-AD7A-4BF3-9836-4DB5F61CAC52}"/>
                </a:ext>
              </a:extLst>
            </p:cNvPr>
            <p:cNvCxnSpPr>
              <a:cxnSpLocks/>
              <a:stCxn id="185" idx="5"/>
              <a:endCxn id="188"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C704F307-4B3F-4234-9016-83AAE67CE1AC}"/>
                </a:ext>
              </a:extLst>
            </p:cNvPr>
            <p:cNvCxnSpPr>
              <a:cxnSpLocks/>
              <a:stCxn id="186" idx="3"/>
              <a:endCxn id="188"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223B5D4D-4005-430E-9D51-6BC86DE9B4FE}"/>
                </a:ext>
              </a:extLst>
            </p:cNvPr>
            <p:cNvCxnSpPr>
              <a:cxnSpLocks/>
              <a:stCxn id="188" idx="4"/>
              <a:endCxn id="191"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F2E15A8D-A718-4073-9D7F-949F46729E5B}"/>
                </a:ext>
              </a:extLst>
            </p:cNvPr>
            <p:cNvCxnSpPr>
              <a:cxnSpLocks/>
              <a:stCxn id="164" idx="2"/>
              <a:endCxn id="189"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8A07AB77-FFD8-4EEB-94EB-B30F86FD75A8}"/>
                </a:ext>
              </a:extLst>
            </p:cNvPr>
            <p:cNvCxnSpPr>
              <a:cxnSpLocks/>
              <a:endCxn id="189"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5" name="Oval 184">
              <a:extLst>
                <a:ext uri="{FF2B5EF4-FFF2-40B4-BE49-F238E27FC236}">
                  <a16:creationId xmlns:a16="http://schemas.microsoft.com/office/drawing/2014/main" id="{58DCF9DA-F42D-4A06-BF48-BD1A437E5CE1}"/>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6" name="Oval 185">
              <a:extLst>
                <a:ext uri="{FF2B5EF4-FFF2-40B4-BE49-F238E27FC236}">
                  <a16:creationId xmlns:a16="http://schemas.microsoft.com/office/drawing/2014/main" id="{896C5296-F383-4966-9C58-E1C3982660CA}"/>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7" name="Oval 186">
              <a:extLst>
                <a:ext uri="{FF2B5EF4-FFF2-40B4-BE49-F238E27FC236}">
                  <a16:creationId xmlns:a16="http://schemas.microsoft.com/office/drawing/2014/main" id="{DC14F01D-6ACE-4EE3-800A-A40018E002DD}"/>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8" name="Oval 187">
              <a:extLst>
                <a:ext uri="{FF2B5EF4-FFF2-40B4-BE49-F238E27FC236}">
                  <a16:creationId xmlns:a16="http://schemas.microsoft.com/office/drawing/2014/main" id="{81D8FD68-8216-40CF-B4C9-10FA6D34223D}"/>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9" name="Oval 188">
              <a:extLst>
                <a:ext uri="{FF2B5EF4-FFF2-40B4-BE49-F238E27FC236}">
                  <a16:creationId xmlns:a16="http://schemas.microsoft.com/office/drawing/2014/main" id="{93D7D2AF-25E3-45FD-9DBD-1F3B62D6DDD2}"/>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0" name="Oval 189">
              <a:extLst>
                <a:ext uri="{FF2B5EF4-FFF2-40B4-BE49-F238E27FC236}">
                  <a16:creationId xmlns:a16="http://schemas.microsoft.com/office/drawing/2014/main" id="{FF420EB2-F0A7-4A5D-AC6E-BEC1CCB25581}"/>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1" name="Oval 190">
              <a:extLst>
                <a:ext uri="{FF2B5EF4-FFF2-40B4-BE49-F238E27FC236}">
                  <a16:creationId xmlns:a16="http://schemas.microsoft.com/office/drawing/2014/main" id="{B91D0D4C-1B40-41C0-B4EF-808F92144CCC}"/>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2" name="Straight Connector 191">
              <a:extLst>
                <a:ext uri="{FF2B5EF4-FFF2-40B4-BE49-F238E27FC236}">
                  <a16:creationId xmlns:a16="http://schemas.microsoft.com/office/drawing/2014/main" id="{CA67D946-A70A-48D4-AC38-9A9C52912197}"/>
                </a:ext>
              </a:extLst>
            </p:cNvPr>
            <p:cNvCxnSpPr>
              <a:cxnSpLocks/>
              <a:stCxn id="191"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C6447A79-E843-4416-8BC9-5B224F613625}"/>
                </a:ext>
              </a:extLst>
            </p:cNvPr>
            <p:cNvCxnSpPr>
              <a:cxnSpLocks/>
              <a:stCxn id="187" idx="4"/>
              <a:endCxn id="188"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4" name="Oval 193">
              <a:extLst>
                <a:ext uri="{FF2B5EF4-FFF2-40B4-BE49-F238E27FC236}">
                  <a16:creationId xmlns:a16="http://schemas.microsoft.com/office/drawing/2014/main" id="{89E8B336-C63C-4453-8B59-1B16EC94ECD5}"/>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5" name="Straight Connector 194">
              <a:extLst>
                <a:ext uri="{FF2B5EF4-FFF2-40B4-BE49-F238E27FC236}">
                  <a16:creationId xmlns:a16="http://schemas.microsoft.com/office/drawing/2014/main" id="{491FB3E0-1055-4E3B-AB6C-EEC0D18126C6}"/>
                </a:ext>
              </a:extLst>
            </p:cNvPr>
            <p:cNvCxnSpPr>
              <a:cxnSpLocks/>
              <a:stCxn id="194" idx="3"/>
              <a:endCxn id="158"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518B7083-7C8F-4CBF-96AB-CBA24AA6291C}"/>
                </a:ext>
              </a:extLst>
            </p:cNvPr>
            <p:cNvCxnSpPr>
              <a:cxnSpLocks/>
              <a:stCxn id="194" idx="2"/>
              <a:endCxn id="69"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669A5E5F-F1E2-4737-818F-EC1BB5DE0BD8}"/>
                </a:ext>
              </a:extLst>
            </p:cNvPr>
            <p:cNvCxnSpPr>
              <a:cxnSpLocks/>
              <a:stCxn id="187" idx="7"/>
              <a:endCxn id="71"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446EC880-29C1-4AAA-A109-4164AD5518FE}"/>
                </a:ext>
              </a:extLst>
            </p:cNvPr>
            <p:cNvCxnSpPr>
              <a:cxnSpLocks/>
              <a:endCxn id="187"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9" name="Chord 198">
              <a:extLst>
                <a:ext uri="{FF2B5EF4-FFF2-40B4-BE49-F238E27FC236}">
                  <a16:creationId xmlns:a16="http://schemas.microsoft.com/office/drawing/2014/main" id="{A82A9FC3-9C20-47A8-A879-C890E83EE027}"/>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00" name="Straight Connector 199">
              <a:extLst>
                <a:ext uri="{FF2B5EF4-FFF2-40B4-BE49-F238E27FC236}">
                  <a16:creationId xmlns:a16="http://schemas.microsoft.com/office/drawing/2014/main" id="{5B218041-5D63-4449-A4E9-21E666DAA903}"/>
                </a:ext>
              </a:extLst>
            </p:cNvPr>
            <p:cNvCxnSpPr>
              <a:cxnSpLocks/>
              <a:stCxn id="190"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ECC3ABBF-4FA4-407D-B433-AD90776804DD}"/>
                </a:ext>
              </a:extLst>
            </p:cNvPr>
            <p:cNvCxnSpPr>
              <a:cxnSpLocks/>
              <a:stCxn id="186" idx="6"/>
              <a:endCxn id="69"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D7FBD700-E065-46F7-8316-C0C3817445FC}"/>
                </a:ext>
              </a:extLst>
            </p:cNvPr>
            <p:cNvCxnSpPr>
              <a:cxnSpLocks/>
              <a:stCxn id="186" idx="5"/>
              <a:endCxn id="162"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7BC1ED78-BEAD-48CC-8A06-66A53E575C8C}"/>
                </a:ext>
              </a:extLst>
            </p:cNvPr>
            <p:cNvCxnSpPr>
              <a:cxnSpLocks/>
              <a:stCxn id="71" idx="0"/>
              <a:endCxn id="186"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17A5493B-1E14-4FD0-9A0C-E19ADC51A2AE}"/>
                </a:ext>
              </a:extLst>
            </p:cNvPr>
            <p:cNvCxnSpPr>
              <a:cxnSpLocks/>
              <a:stCxn id="191" idx="5"/>
              <a:endCxn id="163"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258D19EA-8EE2-44FE-AAA8-E73C59D1708D}"/>
                </a:ext>
              </a:extLst>
            </p:cNvPr>
            <p:cNvCxnSpPr>
              <a:cxnSpLocks/>
              <a:stCxn id="158" idx="7"/>
              <a:endCxn id="69"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D39E612E-BC0F-435B-9FCE-F2B34F5E3B6C}"/>
                </a:ext>
              </a:extLst>
            </p:cNvPr>
            <p:cNvCxnSpPr>
              <a:cxnSpLocks/>
              <a:stCxn id="87" idx="7"/>
              <a:endCxn id="194"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79EECAFC-9672-419C-A6E6-D4C1FC8EF0AB}"/>
                </a:ext>
              </a:extLst>
            </p:cNvPr>
            <p:cNvCxnSpPr>
              <a:cxnSpLocks/>
              <a:stCxn id="161" idx="7"/>
              <a:endCxn id="76"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E96A6595-2BB7-4B9F-ACC3-0B0488CB4989}"/>
                </a:ext>
              </a:extLst>
            </p:cNvPr>
            <p:cNvCxnSpPr>
              <a:cxnSpLocks/>
              <a:stCxn id="161" idx="6"/>
              <a:endCxn id="194"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6F320D4E-9B5C-47DA-B831-B105898594D7}"/>
                </a:ext>
              </a:extLst>
            </p:cNvPr>
            <p:cNvCxnSpPr>
              <a:cxnSpLocks/>
              <a:stCxn id="77" idx="0"/>
              <a:endCxn id="161"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2D134FCB-D62D-492E-9132-E0C0F00A69D1}"/>
                </a:ext>
              </a:extLst>
            </p:cNvPr>
            <p:cNvCxnSpPr>
              <a:cxnSpLocks/>
              <a:stCxn id="217" idx="0"/>
              <a:endCxn id="216"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35CD0040-E97A-46E2-A542-BB4D204DDC9E}"/>
                </a:ext>
              </a:extLst>
            </p:cNvPr>
            <p:cNvCxnSpPr>
              <a:cxnSpLocks/>
              <a:stCxn id="85" idx="0"/>
              <a:endCxn id="216"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4CF3EE38-421B-4379-95C1-05329C719642}"/>
                </a:ext>
              </a:extLst>
            </p:cNvPr>
            <p:cNvCxnSpPr>
              <a:cxnSpLocks/>
              <a:stCxn id="84" idx="0"/>
              <a:endCxn id="217"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7BB15E70-5C9B-4B49-9E88-A980C84E5380}"/>
                </a:ext>
              </a:extLst>
            </p:cNvPr>
            <p:cNvCxnSpPr>
              <a:cxnSpLocks/>
              <a:stCxn id="161" idx="1"/>
              <a:endCxn id="218"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F6AF9CAB-274B-4AE2-AA79-CEE996E210A2}"/>
                </a:ext>
              </a:extLst>
            </p:cNvPr>
            <p:cNvCxnSpPr>
              <a:cxnSpLocks/>
              <a:stCxn id="77" idx="0"/>
              <a:endCxn id="218"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153BC7BE-1231-48D5-8094-3F77C5952432}"/>
                </a:ext>
              </a:extLst>
            </p:cNvPr>
            <p:cNvCxnSpPr>
              <a:cxnSpLocks/>
              <a:stCxn id="218" idx="7"/>
              <a:endCxn id="217"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16" name="Oval 215">
              <a:extLst>
                <a:ext uri="{FF2B5EF4-FFF2-40B4-BE49-F238E27FC236}">
                  <a16:creationId xmlns:a16="http://schemas.microsoft.com/office/drawing/2014/main" id="{3FCA00FA-8982-47FC-BDE4-D0740304D49F}"/>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7" name="Oval 216">
              <a:extLst>
                <a:ext uri="{FF2B5EF4-FFF2-40B4-BE49-F238E27FC236}">
                  <a16:creationId xmlns:a16="http://schemas.microsoft.com/office/drawing/2014/main" id="{5B97D01D-6534-451A-A7E1-45A04306A116}"/>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8" name="Oval 217">
              <a:extLst>
                <a:ext uri="{FF2B5EF4-FFF2-40B4-BE49-F238E27FC236}">
                  <a16:creationId xmlns:a16="http://schemas.microsoft.com/office/drawing/2014/main" id="{7D3E7208-904E-4DC6-B893-A04CE151A0DF}"/>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19" name="Straight Connector 218">
              <a:extLst>
                <a:ext uri="{FF2B5EF4-FFF2-40B4-BE49-F238E27FC236}">
                  <a16:creationId xmlns:a16="http://schemas.microsoft.com/office/drawing/2014/main" id="{23D950B3-95A0-4516-BCFB-85676BAB3CF1}"/>
                </a:ext>
              </a:extLst>
            </p:cNvPr>
            <p:cNvCxnSpPr>
              <a:cxnSpLocks/>
              <a:stCxn id="82" idx="0"/>
              <a:endCxn id="216"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E5D73493-0D91-4AD7-81D4-879B6F19CABC}"/>
                </a:ext>
              </a:extLst>
            </p:cNvPr>
            <p:cNvCxnSpPr>
              <a:cxnSpLocks/>
              <a:endCxn id="82"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userDrawn="1"/>
        </p:nvSpPr>
        <p:spPr>
          <a:xfrm flipH="1">
            <a:off x="1" y="0"/>
            <a:ext cx="4856130" cy="51435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b="1" dirty="0"/>
          </a:p>
        </p:txBody>
      </p:sp>
      <p:grpSp>
        <p:nvGrpSpPr>
          <p:cNvPr id="221" name="Group 220">
            <a:extLst>
              <a:ext uri="{FF2B5EF4-FFF2-40B4-BE49-F238E27FC236}">
                <a16:creationId xmlns:a16="http://schemas.microsoft.com/office/drawing/2014/main" id="{D471B4C0-230D-4D5B-87E5-915237020358}"/>
              </a:ext>
            </a:extLst>
          </p:cNvPr>
          <p:cNvGrpSpPr/>
          <p:nvPr userDrawn="1"/>
        </p:nvGrpSpPr>
        <p:grpSpPr>
          <a:xfrm>
            <a:off x="627751" y="2729514"/>
            <a:ext cx="3656227" cy="2008850"/>
            <a:chOff x="-548507" y="477868"/>
            <a:chExt cx="11570449" cy="6357177"/>
          </a:xfrm>
        </p:grpSpPr>
        <p:sp>
          <p:nvSpPr>
            <p:cNvPr id="222" name="Freeform: Shape 221">
              <a:extLst>
                <a:ext uri="{FF2B5EF4-FFF2-40B4-BE49-F238E27FC236}">
                  <a16:creationId xmlns:a16="http://schemas.microsoft.com/office/drawing/2014/main" id="{CB1EA1CC-D62F-4EC1-B629-9F4ED4352B13}"/>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sz="1350" dirty="0"/>
            </a:p>
          </p:txBody>
        </p:sp>
        <p:sp>
          <p:nvSpPr>
            <p:cNvPr id="223" name="Freeform: Shape 222">
              <a:extLst>
                <a:ext uri="{FF2B5EF4-FFF2-40B4-BE49-F238E27FC236}">
                  <a16:creationId xmlns:a16="http://schemas.microsoft.com/office/drawing/2014/main" id="{C29EE53B-E72B-4141-B92C-12EE26A8EBC7}"/>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sz="1350" dirty="0"/>
            </a:p>
          </p:txBody>
        </p:sp>
        <p:sp>
          <p:nvSpPr>
            <p:cNvPr id="224" name="Freeform: Shape 223">
              <a:extLst>
                <a:ext uri="{FF2B5EF4-FFF2-40B4-BE49-F238E27FC236}">
                  <a16:creationId xmlns:a16="http://schemas.microsoft.com/office/drawing/2014/main" id="{B7403EC8-953F-48C4-9E0F-88669304B2FA}"/>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sz="1350" dirty="0"/>
            </a:p>
          </p:txBody>
        </p:sp>
        <p:sp>
          <p:nvSpPr>
            <p:cNvPr id="225" name="Freeform: Shape 224">
              <a:extLst>
                <a:ext uri="{FF2B5EF4-FFF2-40B4-BE49-F238E27FC236}">
                  <a16:creationId xmlns:a16="http://schemas.microsoft.com/office/drawing/2014/main" id="{83817887-C486-4590-800F-F916E1EDCF60}"/>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sz="1350" dirty="0"/>
            </a:p>
          </p:txBody>
        </p:sp>
        <p:sp>
          <p:nvSpPr>
            <p:cNvPr id="226" name="Freeform: Shape 225">
              <a:extLst>
                <a:ext uri="{FF2B5EF4-FFF2-40B4-BE49-F238E27FC236}">
                  <a16:creationId xmlns:a16="http://schemas.microsoft.com/office/drawing/2014/main" id="{FB774720-9407-41F9-A025-029B6CA32606}"/>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sz="1350" dirty="0"/>
            </a:p>
          </p:txBody>
        </p:sp>
        <p:grpSp>
          <p:nvGrpSpPr>
            <p:cNvPr id="227" name="Group 226">
              <a:extLst>
                <a:ext uri="{FF2B5EF4-FFF2-40B4-BE49-F238E27FC236}">
                  <a16:creationId xmlns:a16="http://schemas.microsoft.com/office/drawing/2014/main" id="{D4D840EC-5F1E-4B0D-9FA0-C47935A6EF2D}"/>
                </a:ext>
              </a:extLst>
            </p:cNvPr>
            <p:cNvGrpSpPr/>
            <p:nvPr/>
          </p:nvGrpSpPr>
          <p:grpSpPr>
            <a:xfrm>
              <a:off x="1606" y="6382978"/>
              <a:ext cx="413937" cy="115242"/>
              <a:chOff x="5955" y="6353672"/>
              <a:chExt cx="413937" cy="115242"/>
            </a:xfrm>
          </p:grpSpPr>
          <p:sp>
            <p:nvSpPr>
              <p:cNvPr id="232" name="Rectangle: Rounded Corners 231">
                <a:extLst>
                  <a:ext uri="{FF2B5EF4-FFF2-40B4-BE49-F238E27FC236}">
                    <a16:creationId xmlns:a16="http://schemas.microsoft.com/office/drawing/2014/main" id="{F593C726-ECF0-4086-B086-5E2A05F09AB6}"/>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33" name="Rectangle: Rounded Corners 232">
                <a:extLst>
                  <a:ext uri="{FF2B5EF4-FFF2-40B4-BE49-F238E27FC236}">
                    <a16:creationId xmlns:a16="http://schemas.microsoft.com/office/drawing/2014/main" id="{E5E7CD30-1A5A-4E1B-97A0-273864F7CD3A}"/>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228" name="Group 227">
              <a:extLst>
                <a:ext uri="{FF2B5EF4-FFF2-40B4-BE49-F238E27FC236}">
                  <a16:creationId xmlns:a16="http://schemas.microsoft.com/office/drawing/2014/main" id="{866D85AD-6D3E-4043-B427-05D526872460}"/>
                </a:ext>
              </a:extLst>
            </p:cNvPr>
            <p:cNvGrpSpPr/>
            <p:nvPr/>
          </p:nvGrpSpPr>
          <p:grpSpPr>
            <a:xfrm>
              <a:off x="9855291" y="6381600"/>
              <a:ext cx="885989" cy="115242"/>
              <a:chOff x="5955" y="6353672"/>
              <a:chExt cx="413937" cy="115242"/>
            </a:xfrm>
          </p:grpSpPr>
          <p:sp>
            <p:nvSpPr>
              <p:cNvPr id="230" name="Rectangle: Rounded Corners 229">
                <a:extLst>
                  <a:ext uri="{FF2B5EF4-FFF2-40B4-BE49-F238E27FC236}">
                    <a16:creationId xmlns:a16="http://schemas.microsoft.com/office/drawing/2014/main" id="{B2C07104-D68E-4A95-8CBE-DBA9C3D51D2B}"/>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31" name="Rectangle: Rounded Corners 230">
                <a:extLst>
                  <a:ext uri="{FF2B5EF4-FFF2-40B4-BE49-F238E27FC236}">
                    <a16:creationId xmlns:a16="http://schemas.microsoft.com/office/drawing/2014/main" id="{4B587C2F-C016-4D89-8417-A7AFB7A50100}"/>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29" name="Freeform: Shape 228">
              <a:extLst>
                <a:ext uri="{FF2B5EF4-FFF2-40B4-BE49-F238E27FC236}">
                  <a16:creationId xmlns:a16="http://schemas.microsoft.com/office/drawing/2014/main" id="{08C3B6B4-8E6A-4C9A-987B-5FE8E5E23561}"/>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sz="1350" dirty="0"/>
            </a:p>
          </p:txBody>
        </p:sp>
      </p:grpSp>
      <p:sp>
        <p:nvSpPr>
          <p:cNvPr id="6" name="Picture Placeholder 2">
            <a:extLst>
              <a:ext uri="{FF2B5EF4-FFF2-40B4-BE49-F238E27FC236}">
                <a16:creationId xmlns:a16="http://schemas.microsoft.com/office/drawing/2014/main" id="{35ACF33D-2983-4D30-B435-F08789E5CAC7}"/>
              </a:ext>
            </a:extLst>
          </p:cNvPr>
          <p:cNvSpPr>
            <a:spLocks noGrp="1"/>
          </p:cNvSpPr>
          <p:nvPr>
            <p:ph type="pic" idx="13" hasCustomPrompt="1"/>
          </p:nvPr>
        </p:nvSpPr>
        <p:spPr>
          <a:xfrm>
            <a:off x="1105691" y="2838099"/>
            <a:ext cx="2681038" cy="1643786"/>
          </a:xfrm>
          <a:prstGeom prst="rect">
            <a:avLst/>
          </a:prstGeom>
          <a:solidFill>
            <a:schemeClr val="bg1">
              <a:lumMod val="95000"/>
            </a:schemeClr>
          </a:solidFill>
        </p:spPr>
        <p:txBody>
          <a:bodyPr anchor="ctr"/>
          <a:lstStyle>
            <a:lvl1pPr marL="0" indent="0" algn="ctr">
              <a:buNone/>
              <a:defRPr sz="900">
                <a:solidFill>
                  <a:schemeClr val="tx1">
                    <a:lumMod val="75000"/>
                    <a:lumOff val="25000"/>
                  </a:schemeClr>
                </a:solidFill>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Tree>
    <p:extLst>
      <p:ext uri="{BB962C8B-B14F-4D97-AF65-F5344CB8AC3E}">
        <p14:creationId xmlns:p14="http://schemas.microsoft.com/office/powerpoint/2010/main" val="35283439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E87A07B-B9C9-4EB5-BFAB-87CC6143AAE2}"/>
              </a:ext>
            </a:extLst>
          </p:cNvPr>
          <p:cNvGrpSpPr/>
          <p:nvPr userDrawn="1"/>
        </p:nvGrpSpPr>
        <p:grpSpPr>
          <a:xfrm>
            <a:off x="-74236" y="-78262"/>
            <a:ext cx="9306190" cy="5284082"/>
            <a:chOff x="-98982" y="-104349"/>
            <a:chExt cx="12408253" cy="7045442"/>
          </a:xfrm>
          <a:solidFill>
            <a:schemeClr val="bg1">
              <a:alpha val="10000"/>
            </a:schemeClr>
          </a:solidFill>
        </p:grpSpPr>
        <p:cxnSp>
          <p:nvCxnSpPr>
            <p:cNvPr id="3" name="Straight Connector 2">
              <a:extLst>
                <a:ext uri="{FF2B5EF4-FFF2-40B4-BE49-F238E27FC236}">
                  <a16:creationId xmlns:a16="http://schemas.microsoft.com/office/drawing/2014/main" id="{1EB1C4F5-6EA7-48B3-88D5-27A71208EC65}"/>
                </a:ext>
              </a:extLst>
            </p:cNvPr>
            <p:cNvCxnSpPr>
              <a:cxnSpLocks/>
              <a:stCxn id="66" idx="7"/>
              <a:endCxn id="64"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F69F62E7-AA17-4563-811F-D614C902AAA2}"/>
                </a:ext>
              </a:extLst>
            </p:cNvPr>
            <p:cNvCxnSpPr>
              <a:cxnSpLocks/>
              <a:stCxn id="64" idx="4"/>
              <a:endCxn id="83"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2253338-A4E9-42CA-95C5-C93F9F1C21FD}"/>
                </a:ext>
              </a:extLst>
            </p:cNvPr>
            <p:cNvCxnSpPr>
              <a:cxnSpLocks/>
              <a:stCxn id="69" idx="2"/>
              <a:endCxn id="81"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3917F0A-05E0-45B4-8B35-075CEF66C057}"/>
                </a:ext>
              </a:extLst>
            </p:cNvPr>
            <p:cNvCxnSpPr>
              <a:cxnSpLocks/>
              <a:stCxn id="83" idx="5"/>
              <a:endCxn id="69"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BB14053-796E-48B3-8DD0-92B42FE6A961}"/>
                </a:ext>
              </a:extLst>
            </p:cNvPr>
            <p:cNvCxnSpPr>
              <a:cxnSpLocks/>
              <a:stCxn id="64" idx="5"/>
              <a:endCxn id="82"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FD5EBAA-6E75-4D4E-906F-1E0C17EE0590}"/>
                </a:ext>
              </a:extLst>
            </p:cNvPr>
            <p:cNvCxnSpPr>
              <a:cxnSpLocks/>
              <a:stCxn id="69" idx="0"/>
              <a:endCxn id="82"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897FAA4-C54B-4977-AFA5-571977EA1D2B}"/>
                </a:ext>
              </a:extLst>
            </p:cNvPr>
            <p:cNvCxnSpPr>
              <a:cxnSpLocks/>
              <a:stCxn id="83" idx="3"/>
              <a:endCxn id="81"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0DCD467-B7D3-46E5-9231-4D55A5D265F9}"/>
                </a:ext>
              </a:extLst>
            </p:cNvPr>
            <p:cNvCxnSpPr>
              <a:cxnSpLocks/>
              <a:stCxn id="189" idx="7"/>
              <a:endCxn id="71"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1B2BFF7-DD4E-4D21-9B49-8CBFEA0C51ED}"/>
                </a:ext>
              </a:extLst>
            </p:cNvPr>
            <p:cNvCxnSpPr>
              <a:cxnSpLocks/>
              <a:stCxn id="69" idx="7"/>
              <a:endCxn id="71"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84FC109-BB9A-464B-81DB-C2DC0BAB2400}"/>
                </a:ext>
              </a:extLst>
            </p:cNvPr>
            <p:cNvCxnSpPr>
              <a:cxnSpLocks/>
              <a:stCxn id="68"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31BDB41-CB75-4DDC-97E5-7F43CEE61B67}"/>
                </a:ext>
              </a:extLst>
            </p:cNvPr>
            <p:cNvCxnSpPr>
              <a:cxnSpLocks/>
              <a:stCxn id="83" idx="6"/>
              <a:endCxn id="82"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E36BDB8-55A0-447B-89C9-FCF843C55FD2}"/>
                </a:ext>
              </a:extLst>
            </p:cNvPr>
            <p:cNvCxnSpPr>
              <a:cxnSpLocks/>
              <a:stCxn id="68" idx="0"/>
              <a:endCxn id="81"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1A4D76A-CCC0-4C4D-925B-35DD751DC080}"/>
                </a:ext>
              </a:extLst>
            </p:cNvPr>
            <p:cNvCxnSpPr>
              <a:cxnSpLocks/>
              <a:stCxn id="82" idx="6"/>
              <a:endCxn id="71"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F765EAF-6FED-4438-8703-553CF69A4058}"/>
                </a:ext>
              </a:extLst>
            </p:cNvPr>
            <p:cNvCxnSpPr>
              <a:cxnSpLocks/>
              <a:stCxn id="70" idx="0"/>
              <a:endCxn id="71"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764520F-9D17-471F-BA69-1CD9FC8042BA}"/>
                </a:ext>
              </a:extLst>
            </p:cNvPr>
            <p:cNvCxnSpPr>
              <a:cxnSpLocks/>
              <a:stCxn id="73" idx="1"/>
              <a:endCxn id="71"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904BE38-0917-4332-81B8-30945DA0C4CE}"/>
                </a:ext>
              </a:extLst>
            </p:cNvPr>
            <p:cNvCxnSpPr>
              <a:cxnSpLocks/>
              <a:stCxn id="73" idx="0"/>
              <a:endCxn id="72"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7129C94-29C0-4801-A214-6EF16171E907}"/>
                </a:ext>
              </a:extLst>
            </p:cNvPr>
            <p:cNvCxnSpPr>
              <a:cxnSpLocks/>
              <a:stCxn id="72" idx="2"/>
              <a:endCxn id="71"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BD0D37D-49B1-4ACF-88B4-98FE577712B8}"/>
                </a:ext>
              </a:extLst>
            </p:cNvPr>
            <p:cNvCxnSpPr>
              <a:cxnSpLocks/>
              <a:stCxn id="72" idx="7"/>
              <a:endCxn id="212"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C68D30B-B535-41C6-85EE-8B1D98D13F2D}"/>
                </a:ext>
              </a:extLst>
            </p:cNvPr>
            <p:cNvCxnSpPr>
              <a:cxnSpLocks/>
              <a:stCxn id="72" idx="6"/>
              <a:endCxn id="79"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58AA2EC-59F2-460C-9755-165AF4DE3118}"/>
                </a:ext>
              </a:extLst>
            </p:cNvPr>
            <p:cNvCxnSpPr>
              <a:cxnSpLocks/>
              <a:stCxn id="79" idx="7"/>
              <a:endCxn id="80"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CA3581D-F0C0-4C66-BCD6-4110FBE4ACBE}"/>
                </a:ext>
              </a:extLst>
            </p:cNvPr>
            <p:cNvCxnSpPr>
              <a:cxnSpLocks/>
              <a:stCxn id="65" idx="0"/>
              <a:endCxn id="64"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435FBD3-51DE-4CDC-9731-91B49C6C5B24}"/>
                </a:ext>
              </a:extLst>
            </p:cNvPr>
            <p:cNvCxnSpPr>
              <a:cxnSpLocks/>
              <a:stCxn id="81" idx="2"/>
              <a:endCxn id="65"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FB6EA9D-5D0E-4E7E-931B-C3628849650E}"/>
                </a:ext>
              </a:extLst>
            </p:cNvPr>
            <p:cNvCxnSpPr>
              <a:cxnSpLocks/>
              <a:stCxn id="68" idx="1"/>
              <a:endCxn id="65"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8C4E6BE-FEAD-45E5-AA0D-ABE7DCA46EB6}"/>
                </a:ext>
              </a:extLst>
            </p:cNvPr>
            <p:cNvCxnSpPr>
              <a:cxnSpLocks/>
              <a:stCxn id="67" idx="7"/>
              <a:endCxn id="65"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173BCAF-8B77-40E2-8E23-3198A85484D7}"/>
                </a:ext>
              </a:extLst>
            </p:cNvPr>
            <p:cNvCxnSpPr>
              <a:cxnSpLocks/>
              <a:stCxn id="66" idx="6"/>
              <a:endCxn id="65"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E39B779-A657-4FCC-BD1E-D6934CC26E3C}"/>
                </a:ext>
              </a:extLst>
            </p:cNvPr>
            <p:cNvCxnSpPr>
              <a:cxnSpLocks/>
              <a:stCxn id="86" idx="7"/>
              <a:endCxn id="66"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D21EA53-533B-41E6-90A5-EB02EAF27FD0}"/>
                </a:ext>
              </a:extLst>
            </p:cNvPr>
            <p:cNvCxnSpPr>
              <a:cxnSpLocks/>
              <a:stCxn id="86" idx="6"/>
              <a:endCxn id="67"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0A221A7-56AE-4834-9F53-63879236F8EF}"/>
                </a:ext>
              </a:extLst>
            </p:cNvPr>
            <p:cNvCxnSpPr>
              <a:cxnSpLocks/>
              <a:stCxn id="86"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A16F3CD-94B1-4826-9B52-0F6C416983CA}"/>
                </a:ext>
              </a:extLst>
            </p:cNvPr>
            <p:cNvCxnSpPr>
              <a:cxnSpLocks/>
              <a:stCxn id="67"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729B2E9-F43D-47CB-909A-13B9FF246CBD}"/>
                </a:ext>
              </a:extLst>
            </p:cNvPr>
            <p:cNvCxnSpPr>
              <a:cxnSpLocks/>
              <a:stCxn id="67"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2FA91ED-95F3-4032-9562-F1E7EE4A7F7D}"/>
                </a:ext>
              </a:extLst>
            </p:cNvPr>
            <p:cNvCxnSpPr>
              <a:cxnSpLocks/>
              <a:stCxn id="68"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15A1508-2FF2-459B-AC1C-6F2E56AF4FF4}"/>
                </a:ext>
              </a:extLst>
            </p:cNvPr>
            <p:cNvCxnSpPr>
              <a:cxnSpLocks/>
              <a:stCxn id="67" idx="6"/>
              <a:endCxn id="68"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2865CBE-5676-47B0-A298-CCDC36276CAC}"/>
                </a:ext>
              </a:extLst>
            </p:cNvPr>
            <p:cNvCxnSpPr>
              <a:cxnSpLocks/>
              <a:stCxn id="68" idx="6"/>
              <a:endCxn id="69"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76568FA-D798-4A73-AC22-22E204E03630}"/>
                </a:ext>
              </a:extLst>
            </p:cNvPr>
            <p:cNvCxnSpPr>
              <a:cxnSpLocks/>
              <a:stCxn id="70" idx="2"/>
              <a:endCxn id="69"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8676CAA-C527-4AD4-A645-59DD7D4A06F1}"/>
                </a:ext>
              </a:extLst>
            </p:cNvPr>
            <p:cNvCxnSpPr>
              <a:cxnSpLocks/>
              <a:stCxn id="91" idx="0"/>
              <a:endCxn id="69"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3565FD2-0575-4C65-AE05-A5B8D764FFA0}"/>
                </a:ext>
              </a:extLst>
            </p:cNvPr>
            <p:cNvCxnSpPr>
              <a:cxnSpLocks/>
              <a:endCxn id="69"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7B40BDA-E6DD-467A-BCCB-110E9956A66F}"/>
                </a:ext>
              </a:extLst>
            </p:cNvPr>
            <p:cNvCxnSpPr>
              <a:cxnSpLocks/>
              <a:stCxn id="91" idx="2"/>
              <a:endCxn id="70"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28D8FB1-3F5E-4089-8365-759BF796C631}"/>
                </a:ext>
              </a:extLst>
            </p:cNvPr>
            <p:cNvCxnSpPr>
              <a:cxnSpLocks/>
              <a:stCxn id="73" idx="2"/>
              <a:endCxn id="70"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CD96295-1E4E-4A57-9C41-A59C40EF9E3D}"/>
                </a:ext>
              </a:extLst>
            </p:cNvPr>
            <p:cNvCxnSpPr>
              <a:cxnSpLocks/>
              <a:stCxn id="73"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9B68CFB-40CB-4FB7-A7B9-CD7ED3E82122}"/>
                </a:ext>
              </a:extLst>
            </p:cNvPr>
            <p:cNvCxnSpPr>
              <a:cxnSpLocks/>
              <a:stCxn id="74"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E7EC1EF-1FEF-4815-90C0-480F9497D46F}"/>
                </a:ext>
              </a:extLst>
            </p:cNvPr>
            <p:cNvCxnSpPr>
              <a:cxnSpLocks/>
              <a:stCxn id="74" idx="2"/>
              <a:endCxn id="73"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E7DE5BD-9D83-44B6-B8F9-9B7C0FDB3D47}"/>
                </a:ext>
              </a:extLst>
            </p:cNvPr>
            <p:cNvCxnSpPr>
              <a:cxnSpLocks/>
              <a:stCxn id="79" idx="4"/>
              <a:endCxn id="74"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1B9A310-4B11-4E2C-8EC8-BE966E7F8F3B}"/>
                </a:ext>
              </a:extLst>
            </p:cNvPr>
            <p:cNvCxnSpPr>
              <a:cxnSpLocks/>
              <a:stCxn id="78" idx="3"/>
              <a:endCxn id="74"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43D9690-6322-4336-BEBB-96252799EAA4}"/>
                </a:ext>
              </a:extLst>
            </p:cNvPr>
            <p:cNvCxnSpPr>
              <a:cxnSpLocks/>
              <a:stCxn id="78" idx="2"/>
              <a:endCxn id="79"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A2BD385-E0BB-4264-BBB6-7EC55E67283E}"/>
                </a:ext>
              </a:extLst>
            </p:cNvPr>
            <p:cNvCxnSpPr>
              <a:cxnSpLocks/>
              <a:stCxn id="78" idx="1"/>
              <a:endCxn id="80"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29B89A2-1E5E-4EDF-8583-77FE80EFB105}"/>
                </a:ext>
              </a:extLst>
            </p:cNvPr>
            <p:cNvCxnSpPr>
              <a:cxnSpLocks/>
              <a:stCxn id="76" idx="1"/>
              <a:endCxn id="80"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310B4E4-7FDD-4853-A32C-30D094C09567}"/>
                </a:ext>
              </a:extLst>
            </p:cNvPr>
            <p:cNvCxnSpPr>
              <a:cxnSpLocks/>
              <a:stCxn id="76" idx="0"/>
              <a:endCxn id="77"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4014632-9A5A-4369-8CAB-CFD1C96391A0}"/>
                </a:ext>
              </a:extLst>
            </p:cNvPr>
            <p:cNvCxnSpPr>
              <a:cxnSpLocks/>
              <a:stCxn id="148" idx="7"/>
              <a:endCxn id="213"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9FFB962-E4AA-440F-B1C7-4D0A76307622}"/>
                </a:ext>
              </a:extLst>
            </p:cNvPr>
            <p:cNvCxnSpPr>
              <a:cxnSpLocks/>
              <a:endCxn id="75"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3CA6861-AE72-40A4-A01E-F04AF11216E4}"/>
                </a:ext>
              </a:extLst>
            </p:cNvPr>
            <p:cNvCxnSpPr>
              <a:cxnSpLocks/>
              <a:stCxn id="148" idx="0"/>
              <a:endCxn id="212"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7C508A5-0312-4CF4-9E2D-75CCE86CDC08}"/>
                </a:ext>
              </a:extLst>
            </p:cNvPr>
            <p:cNvCxnSpPr>
              <a:cxnSpLocks/>
              <a:stCxn id="160" idx="0"/>
              <a:endCxn id="211"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C5CC6E6-E545-46E6-8EEC-BC1D0330FAAA}"/>
                </a:ext>
              </a:extLst>
            </p:cNvPr>
            <p:cNvCxnSpPr>
              <a:cxnSpLocks/>
              <a:stCxn id="160" idx="1"/>
              <a:endCxn id="77"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011E9AF-30B4-4767-86B1-39AF910DD5F3}"/>
                </a:ext>
              </a:extLst>
            </p:cNvPr>
            <p:cNvCxnSpPr>
              <a:cxnSpLocks/>
              <a:stCxn id="77" idx="2"/>
              <a:endCxn id="80"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018E72E-3819-47A7-A926-7A1B4FF3952D}"/>
                </a:ext>
              </a:extLst>
            </p:cNvPr>
            <p:cNvCxnSpPr>
              <a:cxnSpLocks/>
              <a:stCxn id="76" idx="2"/>
              <a:endCxn id="78"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5B15373-E32A-4180-82D0-1B01C5F9F8BA}"/>
                </a:ext>
              </a:extLst>
            </p:cNvPr>
            <p:cNvCxnSpPr>
              <a:cxnSpLocks/>
              <a:stCxn id="75" idx="1"/>
              <a:endCxn id="78"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B25FC7F-9550-4F4E-9954-B44B2D9664AB}"/>
                </a:ext>
              </a:extLst>
            </p:cNvPr>
            <p:cNvCxnSpPr>
              <a:cxnSpLocks/>
              <a:stCxn id="75" idx="3"/>
              <a:endCxn id="92"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5EB2B460-2A6A-40AE-831A-9F78653DFFFC}"/>
                </a:ext>
              </a:extLst>
            </p:cNvPr>
            <p:cNvCxnSpPr>
              <a:cxnSpLocks/>
              <a:stCxn id="78" idx="4"/>
              <a:endCxn id="92"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9A8AC89-2161-4B24-BA1F-F0B24C333F0A}"/>
                </a:ext>
              </a:extLst>
            </p:cNvPr>
            <p:cNvCxnSpPr>
              <a:cxnSpLocks/>
              <a:stCxn id="74" idx="5"/>
              <a:endCxn id="92"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52317C8-10C1-439A-AD44-BD8353421565}"/>
                </a:ext>
              </a:extLst>
            </p:cNvPr>
            <p:cNvCxnSpPr>
              <a:cxnSpLocks/>
              <a:stCxn id="75" idx="7"/>
              <a:endCxn id="76"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F9AB5C9-A772-42CF-B340-8E808AA55796}"/>
                </a:ext>
              </a:extLst>
            </p:cNvPr>
            <p:cNvCxnSpPr>
              <a:cxnSpLocks/>
              <a:stCxn id="73" idx="7"/>
              <a:endCxn id="79"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A849B3B-249E-4A7E-BD0B-551332190B73}"/>
                </a:ext>
              </a:extLst>
            </p:cNvPr>
            <p:cNvCxnSpPr>
              <a:cxnSpLocks/>
              <a:endCxn id="75"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4D150C3F-2E85-4592-8D00-0011C1C83C57}"/>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5" name="Oval 64">
              <a:extLst>
                <a:ext uri="{FF2B5EF4-FFF2-40B4-BE49-F238E27FC236}">
                  <a16:creationId xmlns:a16="http://schemas.microsoft.com/office/drawing/2014/main" id="{8748531A-FA4A-4FB9-982B-A6AD1A9B5EC8}"/>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6" name="Oval 65">
              <a:extLst>
                <a:ext uri="{FF2B5EF4-FFF2-40B4-BE49-F238E27FC236}">
                  <a16:creationId xmlns:a16="http://schemas.microsoft.com/office/drawing/2014/main" id="{A0EEFF4E-A644-4126-B638-E102D841534F}"/>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7" name="Oval 66">
              <a:extLst>
                <a:ext uri="{FF2B5EF4-FFF2-40B4-BE49-F238E27FC236}">
                  <a16:creationId xmlns:a16="http://schemas.microsoft.com/office/drawing/2014/main" id="{AE4778C9-410A-4B1C-B8AE-D957F559A88A}"/>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8" name="Oval 67">
              <a:extLst>
                <a:ext uri="{FF2B5EF4-FFF2-40B4-BE49-F238E27FC236}">
                  <a16:creationId xmlns:a16="http://schemas.microsoft.com/office/drawing/2014/main" id="{FF542D6F-3357-4834-86CA-E3D567598B4E}"/>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9" name="Oval 68">
              <a:extLst>
                <a:ext uri="{FF2B5EF4-FFF2-40B4-BE49-F238E27FC236}">
                  <a16:creationId xmlns:a16="http://schemas.microsoft.com/office/drawing/2014/main" id="{F7C8F44D-9A93-4F3A-84FD-7E50F25BBF89}"/>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a:extLst>
                <a:ext uri="{FF2B5EF4-FFF2-40B4-BE49-F238E27FC236}">
                  <a16:creationId xmlns:a16="http://schemas.microsoft.com/office/drawing/2014/main" id="{E3F786DE-F1A3-4F50-9514-E89EC8411A58}"/>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1" name="Oval 70">
              <a:extLst>
                <a:ext uri="{FF2B5EF4-FFF2-40B4-BE49-F238E27FC236}">
                  <a16:creationId xmlns:a16="http://schemas.microsoft.com/office/drawing/2014/main" id="{76AC81BD-BF53-4A89-94E8-FB485B84DFC8}"/>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2" name="Oval 71">
              <a:extLst>
                <a:ext uri="{FF2B5EF4-FFF2-40B4-BE49-F238E27FC236}">
                  <a16:creationId xmlns:a16="http://schemas.microsoft.com/office/drawing/2014/main" id="{4DBDBFDB-ECF6-4D3B-8440-D56EE4C33242}"/>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3" name="Oval 72">
              <a:extLst>
                <a:ext uri="{FF2B5EF4-FFF2-40B4-BE49-F238E27FC236}">
                  <a16:creationId xmlns:a16="http://schemas.microsoft.com/office/drawing/2014/main" id="{BEDAF695-4BF2-4229-A78F-06F9DD6B4E9D}"/>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17D9085C-35D1-44D8-B034-A61E654A2D2F}"/>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9F37F6DC-CEFD-4E84-A3BA-561BFD47CADF}"/>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CFDA1506-12C2-43C8-B9BA-EA58463C007B}"/>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0083476C-D1CF-4D49-AA76-D7A39DE098D3}"/>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3B6110A2-0968-4EE5-A296-A2E8D08C8B84}"/>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6C558EAB-DA6D-4ACD-809E-3C119555A3C8}"/>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996DFA2C-0CB2-4B62-BC2F-5E884E24251C}"/>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EF9408AE-79C2-45B0-B7DC-9EA027DD4E4E}"/>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77F5A5A0-D6C2-49F7-9716-BEBA6F7C24FF}"/>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C4690BFC-2B6D-4D46-BC35-808BE51AB241}"/>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4" name="Straight Connector 83">
              <a:extLst>
                <a:ext uri="{FF2B5EF4-FFF2-40B4-BE49-F238E27FC236}">
                  <a16:creationId xmlns:a16="http://schemas.microsoft.com/office/drawing/2014/main" id="{8670DB7E-FF90-4EE3-A40D-32F6570F624E}"/>
                </a:ext>
              </a:extLst>
            </p:cNvPr>
            <p:cNvCxnSpPr>
              <a:cxnSpLocks/>
              <a:stCxn id="83" idx="2"/>
              <a:endCxn id="65"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7516950-A61D-4741-BFDF-9DBD3294E833}"/>
                </a:ext>
              </a:extLst>
            </p:cNvPr>
            <p:cNvCxnSpPr>
              <a:cxnSpLocks/>
              <a:stCxn id="66" idx="4"/>
              <a:endCxn id="67"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4D6EBD2D-6FEE-4D2C-A800-6C34500D44A5}"/>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7" name="Straight Connector 86">
              <a:extLst>
                <a:ext uri="{FF2B5EF4-FFF2-40B4-BE49-F238E27FC236}">
                  <a16:creationId xmlns:a16="http://schemas.microsoft.com/office/drawing/2014/main" id="{28155FF4-6850-4C64-992B-7B64D1D52DC3}"/>
                </a:ext>
              </a:extLst>
            </p:cNvPr>
            <p:cNvCxnSpPr>
              <a:cxnSpLocks/>
              <a:stCxn id="86"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C9557C6-C12A-402F-9E07-7626A37E96AF}"/>
                </a:ext>
              </a:extLst>
            </p:cNvPr>
            <p:cNvCxnSpPr>
              <a:cxnSpLocks/>
              <a:stCxn id="86"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B80D1AE-8380-4726-A4C9-18EDA2E53B14}"/>
                </a:ext>
              </a:extLst>
            </p:cNvPr>
            <p:cNvCxnSpPr>
              <a:cxnSpLocks/>
              <a:stCxn id="86"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A1D6EF20-405A-42E3-A750-2DF1C8581DEF}"/>
                </a:ext>
              </a:extLst>
            </p:cNvPr>
            <p:cNvCxnSpPr>
              <a:cxnSpLocks/>
              <a:endCxn id="66"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1" name="Chord 90">
              <a:extLst>
                <a:ext uri="{FF2B5EF4-FFF2-40B4-BE49-F238E27FC236}">
                  <a16:creationId xmlns:a16="http://schemas.microsoft.com/office/drawing/2014/main" id="{6380EFC3-767F-40BD-9F82-7D911D0753DD}"/>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2" name="Chord 91">
              <a:extLst>
                <a:ext uri="{FF2B5EF4-FFF2-40B4-BE49-F238E27FC236}">
                  <a16:creationId xmlns:a16="http://schemas.microsoft.com/office/drawing/2014/main" id="{4559BF8B-A935-401C-BA84-76715ACBED4F}"/>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3" name="Straight Connector 92">
              <a:extLst>
                <a:ext uri="{FF2B5EF4-FFF2-40B4-BE49-F238E27FC236}">
                  <a16:creationId xmlns:a16="http://schemas.microsoft.com/office/drawing/2014/main" id="{E6499F3F-4D31-4044-8D64-C9DC328FC2CA}"/>
                </a:ext>
              </a:extLst>
            </p:cNvPr>
            <p:cNvCxnSpPr>
              <a:cxnSpLocks/>
              <a:stCxn id="91" idx="1"/>
              <a:endCxn id="73"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D8D96BDE-D46D-4F0A-9FA2-F2F8BCF563C3}"/>
                </a:ext>
              </a:extLst>
            </p:cNvPr>
            <p:cNvCxnSpPr>
              <a:cxnSpLocks/>
              <a:endCxn id="145"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F3FBF222-C169-4EBA-93BE-41F9FFCEA17D}"/>
                </a:ext>
              </a:extLst>
            </p:cNvPr>
            <p:cNvCxnSpPr>
              <a:cxnSpLocks/>
              <a:endCxn id="160"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AB8A29F3-F7B8-44EE-8863-48D6B3014E05}"/>
                </a:ext>
              </a:extLst>
            </p:cNvPr>
            <p:cNvCxnSpPr>
              <a:cxnSpLocks/>
              <a:stCxn id="145" idx="0"/>
              <a:endCxn id="160"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2CEBA34-1682-42B8-85B7-F7381D028681}"/>
                </a:ext>
              </a:extLst>
            </p:cNvPr>
            <p:cNvCxnSpPr>
              <a:cxnSpLocks/>
              <a:stCxn id="211" idx="2"/>
              <a:endCxn id="147"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4A0B3BCB-C6CC-4FB8-95AC-EA4F807D612A}"/>
                </a:ext>
              </a:extLst>
            </p:cNvPr>
            <p:cNvCxnSpPr>
              <a:cxnSpLocks/>
              <a:stCxn id="145" idx="7"/>
              <a:endCxn id="147"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E2B349B8-B71B-4C08-AF4A-C9A0D33124B5}"/>
                </a:ext>
              </a:extLst>
            </p:cNvPr>
            <p:cNvCxnSpPr>
              <a:cxnSpLocks/>
              <a:endCxn id="160"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B4277FAB-4691-4484-8BC8-35E7A413AD30}"/>
                </a:ext>
              </a:extLst>
            </p:cNvPr>
            <p:cNvCxnSpPr>
              <a:cxnSpLocks/>
              <a:stCxn id="160" idx="6"/>
              <a:endCxn id="147"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1925EEB-5A83-4798-8C20-E2D4EDDED272}"/>
                </a:ext>
              </a:extLst>
            </p:cNvPr>
            <p:cNvCxnSpPr>
              <a:cxnSpLocks/>
              <a:stCxn id="146" idx="0"/>
              <a:endCxn id="147"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FB35BF4-D0EA-46DA-A617-CDB260D4495B}"/>
                </a:ext>
              </a:extLst>
            </p:cNvPr>
            <p:cNvCxnSpPr>
              <a:cxnSpLocks/>
              <a:stCxn id="149" idx="1"/>
              <a:endCxn id="147"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E276C43D-3981-4301-AE4D-64FD6FEE5A42}"/>
                </a:ext>
              </a:extLst>
            </p:cNvPr>
            <p:cNvCxnSpPr>
              <a:cxnSpLocks/>
              <a:stCxn id="149" idx="0"/>
              <a:endCxn id="148"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ED6C1159-0222-4950-A90C-BE3D5F128358}"/>
                </a:ext>
              </a:extLst>
            </p:cNvPr>
            <p:cNvCxnSpPr>
              <a:cxnSpLocks/>
              <a:stCxn id="148" idx="2"/>
              <a:endCxn id="147"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284DE7A1-D273-44EB-82CC-2FEC98F1A8C4}"/>
                </a:ext>
              </a:extLst>
            </p:cNvPr>
            <p:cNvCxnSpPr>
              <a:cxnSpLocks/>
              <a:stCxn id="148" idx="7"/>
              <a:endCxn id="156"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68AC657-025D-4198-A971-B9A2F1E7040D}"/>
                </a:ext>
              </a:extLst>
            </p:cNvPr>
            <p:cNvCxnSpPr>
              <a:cxnSpLocks/>
              <a:stCxn id="148" idx="6"/>
              <a:endCxn id="155"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0DD1AE4-CD1C-4B3A-B50D-CAFFBAAD6E71}"/>
                </a:ext>
              </a:extLst>
            </p:cNvPr>
            <p:cNvCxnSpPr>
              <a:cxnSpLocks/>
              <a:stCxn id="155" idx="7"/>
              <a:endCxn id="156"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695A46C-9D3F-4D99-A2A0-3367ED690366}"/>
                </a:ext>
              </a:extLst>
            </p:cNvPr>
            <p:cNvCxnSpPr>
              <a:cxnSpLocks/>
              <a:stCxn id="212" idx="1"/>
              <a:endCxn id="147"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AE65D38-DC74-41F3-A504-C0089B2B452B}"/>
                </a:ext>
              </a:extLst>
            </p:cNvPr>
            <p:cNvCxnSpPr>
              <a:cxnSpLocks/>
              <a:endCxn id="145"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0AE83C7D-D026-454B-BA5C-0286323B4AF3}"/>
                </a:ext>
              </a:extLst>
            </p:cNvPr>
            <p:cNvCxnSpPr>
              <a:cxnSpLocks/>
              <a:stCxn id="146" idx="2"/>
              <a:endCxn id="145"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8893DA6E-5367-4F09-869F-41DCB4623AEF}"/>
                </a:ext>
              </a:extLst>
            </p:cNvPr>
            <p:cNvCxnSpPr>
              <a:cxnSpLocks/>
              <a:stCxn id="161" idx="0"/>
              <a:endCxn id="145"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2DCAAB81-05B3-4717-B909-9B93367AF4E2}"/>
                </a:ext>
              </a:extLst>
            </p:cNvPr>
            <p:cNvCxnSpPr>
              <a:cxnSpLocks/>
              <a:endCxn id="145"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F84D0816-26A3-4C2F-B922-285CE7A06F26}"/>
                </a:ext>
              </a:extLst>
            </p:cNvPr>
            <p:cNvCxnSpPr>
              <a:cxnSpLocks/>
              <a:stCxn id="161" idx="2"/>
              <a:endCxn id="146"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723FB930-76E4-4263-AEBB-7C02028A4CBE}"/>
                </a:ext>
              </a:extLst>
            </p:cNvPr>
            <p:cNvCxnSpPr>
              <a:cxnSpLocks/>
              <a:stCxn id="149" idx="2"/>
              <a:endCxn id="146"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50E1141F-0502-410C-BFA1-6F4900E91ABB}"/>
                </a:ext>
              </a:extLst>
            </p:cNvPr>
            <p:cNvCxnSpPr>
              <a:cxnSpLocks/>
              <a:stCxn id="149"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43616ED4-24DE-4E06-85B2-4FE18A0DD151}"/>
                </a:ext>
              </a:extLst>
            </p:cNvPr>
            <p:cNvCxnSpPr>
              <a:cxnSpLocks/>
              <a:stCxn id="150"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32B47A8E-86E1-4E5B-BDE0-0B8DFCCC8C26}"/>
                </a:ext>
              </a:extLst>
            </p:cNvPr>
            <p:cNvCxnSpPr>
              <a:cxnSpLocks/>
              <a:stCxn id="150" idx="2"/>
              <a:endCxn id="149"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50002D33-200A-411E-8A65-8A1636D49A77}"/>
                </a:ext>
              </a:extLst>
            </p:cNvPr>
            <p:cNvCxnSpPr>
              <a:cxnSpLocks/>
              <a:stCxn id="155" idx="4"/>
              <a:endCxn id="150"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91A4DC51-5A44-48CE-968E-80545A2B90FA}"/>
                </a:ext>
              </a:extLst>
            </p:cNvPr>
            <p:cNvCxnSpPr>
              <a:cxnSpLocks/>
              <a:stCxn id="154" idx="3"/>
              <a:endCxn id="150"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1EA73ED2-0455-4EB9-BEFA-818C63CE2E9F}"/>
                </a:ext>
              </a:extLst>
            </p:cNvPr>
            <p:cNvCxnSpPr>
              <a:cxnSpLocks/>
              <a:stCxn id="154" idx="2"/>
              <a:endCxn id="155"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B263C613-75A6-4747-8034-3BC2C5972EDC}"/>
                </a:ext>
              </a:extLst>
            </p:cNvPr>
            <p:cNvCxnSpPr>
              <a:cxnSpLocks/>
              <a:stCxn id="154" idx="1"/>
              <a:endCxn id="156"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6E9CB431-C2CA-4953-AC8D-2B68E40D03DA}"/>
                </a:ext>
              </a:extLst>
            </p:cNvPr>
            <p:cNvCxnSpPr>
              <a:cxnSpLocks/>
              <a:stCxn id="152" idx="1"/>
              <a:endCxn id="156"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11A32B05-70C4-4D80-BF1B-FB3DEF16F873}"/>
                </a:ext>
              </a:extLst>
            </p:cNvPr>
            <p:cNvCxnSpPr>
              <a:cxnSpLocks/>
              <a:stCxn id="152" idx="0"/>
              <a:endCxn id="153"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D19B712E-97E5-4432-917F-BD5A73088BA6}"/>
                </a:ext>
              </a:extLst>
            </p:cNvPr>
            <p:cNvCxnSpPr>
              <a:cxnSpLocks/>
              <a:stCxn id="158" idx="0"/>
              <a:endCxn id="157"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7E211E8A-474D-4FDB-9958-B36337193D83}"/>
                </a:ext>
              </a:extLst>
            </p:cNvPr>
            <p:cNvCxnSpPr>
              <a:cxnSpLocks/>
              <a:stCxn id="186" idx="7"/>
              <a:endCxn id="157"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5EF890E7-D149-4690-9269-02DD6EACFEFF}"/>
                </a:ext>
              </a:extLst>
            </p:cNvPr>
            <p:cNvCxnSpPr>
              <a:cxnSpLocks/>
              <a:endCxn id="158"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F208343D-4649-4F55-A486-C2B3E7DFFD44}"/>
                </a:ext>
              </a:extLst>
            </p:cNvPr>
            <p:cNvCxnSpPr>
              <a:cxnSpLocks/>
              <a:stCxn id="185" idx="5"/>
              <a:endCxn id="159"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FE97806E-C9C7-41E3-B08F-58B292A5D783}"/>
                </a:ext>
              </a:extLst>
            </p:cNvPr>
            <p:cNvCxnSpPr>
              <a:cxnSpLocks/>
              <a:endCxn id="159"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D598A16F-77EE-4024-8646-AB5C04EABE03}"/>
                </a:ext>
              </a:extLst>
            </p:cNvPr>
            <p:cNvCxnSpPr>
              <a:cxnSpLocks/>
              <a:stCxn id="159"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22BA99D5-33F4-409C-9E50-3574B256CC6E}"/>
                </a:ext>
              </a:extLst>
            </p:cNvPr>
            <p:cNvCxnSpPr>
              <a:cxnSpLocks/>
              <a:stCxn id="159" idx="3"/>
              <a:endCxn id="151"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362896B5-D4EA-4F71-AD93-4559FBBF4FDC}"/>
                </a:ext>
              </a:extLst>
            </p:cNvPr>
            <p:cNvCxnSpPr>
              <a:cxnSpLocks/>
              <a:stCxn id="159" idx="1"/>
              <a:endCxn id="152"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6E612EB7-8D5F-4A17-9415-DF6D29CC87A4}"/>
                </a:ext>
              </a:extLst>
            </p:cNvPr>
            <p:cNvCxnSpPr>
              <a:cxnSpLocks/>
              <a:stCxn id="158" idx="2"/>
              <a:endCxn id="152"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384D1A4-0DAA-42DA-86B2-723804DDC5D6}"/>
                </a:ext>
              </a:extLst>
            </p:cNvPr>
            <p:cNvCxnSpPr>
              <a:cxnSpLocks/>
              <a:stCxn id="157" idx="3"/>
              <a:endCxn id="152"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195D473B-8393-4A6D-8171-82633735EF12}"/>
                </a:ext>
              </a:extLst>
            </p:cNvPr>
            <p:cNvCxnSpPr>
              <a:cxnSpLocks/>
              <a:stCxn id="157" idx="2"/>
              <a:endCxn id="153"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A2B1343F-ADF6-44C8-AD78-F57DEF8E8FA3}"/>
                </a:ext>
              </a:extLst>
            </p:cNvPr>
            <p:cNvCxnSpPr>
              <a:cxnSpLocks/>
              <a:stCxn id="153" idx="1"/>
              <a:endCxn id="156"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DDBD6AE6-6190-4AF4-A85E-ADFC80C1C34B}"/>
                </a:ext>
              </a:extLst>
            </p:cNvPr>
            <p:cNvCxnSpPr>
              <a:cxnSpLocks/>
              <a:stCxn id="152" idx="2"/>
              <a:endCxn id="154"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D76FAC0-407B-468F-BA54-126F0F3D3FDD}"/>
                </a:ext>
              </a:extLst>
            </p:cNvPr>
            <p:cNvCxnSpPr>
              <a:cxnSpLocks/>
              <a:stCxn id="151" idx="1"/>
              <a:endCxn id="154"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DB358126-5F15-4F7F-B96B-96EE985A97A4}"/>
                </a:ext>
              </a:extLst>
            </p:cNvPr>
            <p:cNvCxnSpPr>
              <a:cxnSpLocks/>
              <a:stCxn id="151" idx="3"/>
              <a:endCxn id="162"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A66AB9B2-57BF-4E2C-A81E-6F5383CC7CD9}"/>
                </a:ext>
              </a:extLst>
            </p:cNvPr>
            <p:cNvCxnSpPr>
              <a:cxnSpLocks/>
              <a:stCxn id="154" idx="4"/>
              <a:endCxn id="162"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B9B59690-4C4F-4F3F-9F91-812AD303B592}"/>
                </a:ext>
              </a:extLst>
            </p:cNvPr>
            <p:cNvCxnSpPr>
              <a:cxnSpLocks/>
              <a:stCxn id="150" idx="5"/>
              <a:endCxn id="162"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7AC359B5-D554-4844-B96A-6B5581791F63}"/>
                </a:ext>
              </a:extLst>
            </p:cNvPr>
            <p:cNvCxnSpPr>
              <a:cxnSpLocks/>
              <a:stCxn id="151" idx="7"/>
              <a:endCxn id="152"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8F2FBE4E-19C7-4A9A-9C3A-FDB20614BE89}"/>
                </a:ext>
              </a:extLst>
            </p:cNvPr>
            <p:cNvCxnSpPr>
              <a:cxnSpLocks/>
              <a:stCxn id="149" idx="7"/>
              <a:endCxn id="155"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69AC8AB1-6238-4D1C-B00D-3AAF4B7B4F3A}"/>
                </a:ext>
              </a:extLst>
            </p:cNvPr>
            <p:cNvCxnSpPr>
              <a:cxnSpLocks/>
              <a:endCxn id="151"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D64CAE42-87A5-48CB-8227-81659BC92928}"/>
                </a:ext>
              </a:extLst>
            </p:cNvPr>
            <p:cNvCxnSpPr>
              <a:cxnSpLocks/>
              <a:stCxn id="159" idx="7"/>
              <a:endCxn id="158"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45" name="Oval 144">
              <a:extLst>
                <a:ext uri="{FF2B5EF4-FFF2-40B4-BE49-F238E27FC236}">
                  <a16:creationId xmlns:a16="http://schemas.microsoft.com/office/drawing/2014/main" id="{CC75C94F-BBA0-4A51-A3AA-181CE32DBE74}"/>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6" name="Oval 145">
              <a:extLst>
                <a:ext uri="{FF2B5EF4-FFF2-40B4-BE49-F238E27FC236}">
                  <a16:creationId xmlns:a16="http://schemas.microsoft.com/office/drawing/2014/main" id="{F244BF9A-ADDB-44A2-B5C0-58D841C1D318}"/>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7" name="Oval 146">
              <a:extLst>
                <a:ext uri="{FF2B5EF4-FFF2-40B4-BE49-F238E27FC236}">
                  <a16:creationId xmlns:a16="http://schemas.microsoft.com/office/drawing/2014/main" id="{5293F8AF-567E-427D-99FE-4411308F2332}"/>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8" name="Oval 147">
              <a:extLst>
                <a:ext uri="{FF2B5EF4-FFF2-40B4-BE49-F238E27FC236}">
                  <a16:creationId xmlns:a16="http://schemas.microsoft.com/office/drawing/2014/main" id="{F3A8C687-423B-4625-BED5-7C54F4671372}"/>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9" name="Oval 148">
              <a:extLst>
                <a:ext uri="{FF2B5EF4-FFF2-40B4-BE49-F238E27FC236}">
                  <a16:creationId xmlns:a16="http://schemas.microsoft.com/office/drawing/2014/main" id="{C027916A-84D9-418B-94FD-04544B80EE3C}"/>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Oval 149">
              <a:extLst>
                <a:ext uri="{FF2B5EF4-FFF2-40B4-BE49-F238E27FC236}">
                  <a16:creationId xmlns:a16="http://schemas.microsoft.com/office/drawing/2014/main" id="{CB4FC009-DED0-4514-AAFF-B02133FD139A}"/>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150">
              <a:extLst>
                <a:ext uri="{FF2B5EF4-FFF2-40B4-BE49-F238E27FC236}">
                  <a16:creationId xmlns:a16="http://schemas.microsoft.com/office/drawing/2014/main" id="{5BA7B929-F753-4A11-8AE9-C51C33F7DA46}"/>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151">
              <a:extLst>
                <a:ext uri="{FF2B5EF4-FFF2-40B4-BE49-F238E27FC236}">
                  <a16:creationId xmlns:a16="http://schemas.microsoft.com/office/drawing/2014/main" id="{DFBDE813-0FE1-407A-8E9E-ECFAE257B1E6}"/>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152">
              <a:extLst>
                <a:ext uri="{FF2B5EF4-FFF2-40B4-BE49-F238E27FC236}">
                  <a16:creationId xmlns:a16="http://schemas.microsoft.com/office/drawing/2014/main" id="{DF1AEC2E-4D90-4940-A07C-CE7257FF4C71}"/>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153">
              <a:extLst>
                <a:ext uri="{FF2B5EF4-FFF2-40B4-BE49-F238E27FC236}">
                  <a16:creationId xmlns:a16="http://schemas.microsoft.com/office/drawing/2014/main" id="{6C673984-AACA-4247-8945-E9646A74F34C}"/>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191BD8EC-C6F1-45CD-82BC-EE86CD100E61}"/>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55061039-AF6D-4DE7-8F22-A7CC2DC1F6E4}"/>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E94CC978-44B9-4F08-B8E1-85C90C86F18C}"/>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D0ECD2FB-2F6F-4B6A-AA56-2E3D8C41A415}"/>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DEA82331-FE99-4C0D-A242-4D21CBADEE12}"/>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C242ABD8-B23A-45AB-AF96-028E8F3C1C47}"/>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Chord 160">
              <a:extLst>
                <a:ext uri="{FF2B5EF4-FFF2-40B4-BE49-F238E27FC236}">
                  <a16:creationId xmlns:a16="http://schemas.microsoft.com/office/drawing/2014/main" id="{06BB9226-3E5A-4CB3-9D8F-BF9D7A9021F2}"/>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Chord 161">
              <a:extLst>
                <a:ext uri="{FF2B5EF4-FFF2-40B4-BE49-F238E27FC236}">
                  <a16:creationId xmlns:a16="http://schemas.microsoft.com/office/drawing/2014/main" id="{7B911C08-95D1-4A0D-ABFF-419FFFBE9935}"/>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63" name="Straight Connector 162">
              <a:extLst>
                <a:ext uri="{FF2B5EF4-FFF2-40B4-BE49-F238E27FC236}">
                  <a16:creationId xmlns:a16="http://schemas.microsoft.com/office/drawing/2014/main" id="{6B0542CB-C7B7-44C1-9EF1-02E4D873BFDF}"/>
                </a:ext>
              </a:extLst>
            </p:cNvPr>
            <p:cNvCxnSpPr>
              <a:cxnSpLocks/>
              <a:stCxn id="161" idx="1"/>
              <a:endCxn id="149"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ACFC4239-E6CC-4C9A-897C-F0B6475B3E52}"/>
                </a:ext>
              </a:extLst>
            </p:cNvPr>
            <p:cNvCxnSpPr>
              <a:cxnSpLocks/>
              <a:stCxn id="183" idx="6"/>
              <a:endCxn id="157"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1A80588B-9813-4B03-9ED2-5015D5A8C217}"/>
                </a:ext>
              </a:extLst>
            </p:cNvPr>
            <p:cNvCxnSpPr>
              <a:cxnSpLocks/>
              <a:stCxn id="180" idx="4"/>
              <a:endCxn id="186"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9BA337E5-1617-4613-BAA3-C64291007553}"/>
                </a:ext>
              </a:extLst>
            </p:cNvPr>
            <p:cNvCxnSpPr>
              <a:cxnSpLocks/>
              <a:stCxn id="186" idx="4"/>
              <a:endCxn id="185"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25D9275C-FE73-442D-9ADE-439FC206E022}"/>
                </a:ext>
              </a:extLst>
            </p:cNvPr>
            <p:cNvCxnSpPr>
              <a:cxnSpLocks/>
              <a:stCxn id="184"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67AD9F8E-DD04-43A5-B94B-B33F6989375C}"/>
                </a:ext>
              </a:extLst>
            </p:cNvPr>
            <p:cNvCxnSpPr>
              <a:cxnSpLocks/>
              <a:stCxn id="184" idx="0"/>
              <a:endCxn id="185"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8F4EA3C1-77AB-473F-8539-82220A155623}"/>
                </a:ext>
              </a:extLst>
            </p:cNvPr>
            <p:cNvCxnSpPr>
              <a:cxnSpLocks/>
              <a:stCxn id="194" idx="1"/>
              <a:endCxn id="180"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E682B884-A2AA-4547-A215-0B9EE7B3DF2B}"/>
                </a:ext>
              </a:extLst>
            </p:cNvPr>
            <p:cNvCxnSpPr>
              <a:cxnSpLocks/>
              <a:stCxn id="185" idx="2"/>
              <a:endCxn id="194"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D502A514-7828-4127-915C-41BD1B6B728E}"/>
                </a:ext>
              </a:extLst>
            </p:cNvPr>
            <p:cNvCxnSpPr>
              <a:cxnSpLocks/>
              <a:stCxn id="184"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EE536885-5B34-481C-A582-2CE453D3210F}"/>
                </a:ext>
              </a:extLst>
            </p:cNvPr>
            <p:cNvCxnSpPr>
              <a:cxnSpLocks/>
              <a:stCxn id="157" idx="1"/>
              <a:endCxn id="64"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239D1669-C8D9-4A9D-A86F-2AFF489A34E5}"/>
                </a:ext>
              </a:extLst>
            </p:cNvPr>
            <p:cNvCxnSpPr>
              <a:cxnSpLocks/>
              <a:stCxn id="182" idx="6"/>
              <a:endCxn id="181"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327070E6-A537-4933-AB80-8B2E6B201098}"/>
                </a:ext>
              </a:extLst>
            </p:cNvPr>
            <p:cNvCxnSpPr>
              <a:cxnSpLocks/>
              <a:stCxn id="180" idx="7"/>
              <a:endCxn id="182"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35D716A8-ACA0-431D-83DF-007987603FCD}"/>
                </a:ext>
              </a:extLst>
            </p:cNvPr>
            <p:cNvCxnSpPr>
              <a:cxnSpLocks/>
              <a:stCxn id="180" idx="5"/>
              <a:endCxn id="183"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F25D4FC4-6BAB-4F36-BC81-BC3269272563}"/>
                </a:ext>
              </a:extLst>
            </p:cNvPr>
            <p:cNvCxnSpPr>
              <a:cxnSpLocks/>
              <a:stCxn id="181" idx="3"/>
              <a:endCxn id="183"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F9CE377F-8C45-4207-994B-9AF6D960F489}"/>
                </a:ext>
              </a:extLst>
            </p:cNvPr>
            <p:cNvCxnSpPr>
              <a:cxnSpLocks/>
              <a:stCxn id="183" idx="4"/>
              <a:endCxn id="186"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65E0D35D-E0E4-4070-9F03-537A23F62347}"/>
                </a:ext>
              </a:extLst>
            </p:cNvPr>
            <p:cNvCxnSpPr>
              <a:cxnSpLocks/>
              <a:stCxn id="159" idx="2"/>
              <a:endCxn id="184"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73833DA9-4198-4FB5-879F-24B995B49E5E}"/>
                </a:ext>
              </a:extLst>
            </p:cNvPr>
            <p:cNvCxnSpPr>
              <a:cxnSpLocks/>
              <a:endCxn id="184"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85736CA7-46C1-4049-84B3-18CA838BCA1D}"/>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1" name="Oval 180">
              <a:extLst>
                <a:ext uri="{FF2B5EF4-FFF2-40B4-BE49-F238E27FC236}">
                  <a16:creationId xmlns:a16="http://schemas.microsoft.com/office/drawing/2014/main" id="{EA1E05BC-0F05-4DEE-BF27-64CC1AA0A45A}"/>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2" name="Oval 181">
              <a:extLst>
                <a:ext uri="{FF2B5EF4-FFF2-40B4-BE49-F238E27FC236}">
                  <a16:creationId xmlns:a16="http://schemas.microsoft.com/office/drawing/2014/main" id="{959D4C32-1690-4A98-898D-1E98A78C2474}"/>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3" name="Oval 182">
              <a:extLst>
                <a:ext uri="{FF2B5EF4-FFF2-40B4-BE49-F238E27FC236}">
                  <a16:creationId xmlns:a16="http://schemas.microsoft.com/office/drawing/2014/main" id="{A32656DF-B1E6-4820-97FF-D938BE9E00C9}"/>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4" name="Oval 183">
              <a:extLst>
                <a:ext uri="{FF2B5EF4-FFF2-40B4-BE49-F238E27FC236}">
                  <a16:creationId xmlns:a16="http://schemas.microsoft.com/office/drawing/2014/main" id="{51E9D4C9-FA3C-4D3F-94E9-F73D0F378295}"/>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5" name="Oval 184">
              <a:extLst>
                <a:ext uri="{FF2B5EF4-FFF2-40B4-BE49-F238E27FC236}">
                  <a16:creationId xmlns:a16="http://schemas.microsoft.com/office/drawing/2014/main" id="{30959951-567E-495E-9504-4FEE5E2D9070}"/>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6" name="Oval 185">
              <a:extLst>
                <a:ext uri="{FF2B5EF4-FFF2-40B4-BE49-F238E27FC236}">
                  <a16:creationId xmlns:a16="http://schemas.microsoft.com/office/drawing/2014/main" id="{8D6B03FD-2D8B-4B5D-8A26-5EA666EF4511}"/>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87" name="Straight Connector 186">
              <a:extLst>
                <a:ext uri="{FF2B5EF4-FFF2-40B4-BE49-F238E27FC236}">
                  <a16:creationId xmlns:a16="http://schemas.microsoft.com/office/drawing/2014/main" id="{2B8BE1A2-0227-4892-A103-F241189BD8FC}"/>
                </a:ext>
              </a:extLst>
            </p:cNvPr>
            <p:cNvCxnSpPr>
              <a:cxnSpLocks/>
              <a:stCxn id="186"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6FDB3D25-371F-4494-82B5-BC7066151323}"/>
                </a:ext>
              </a:extLst>
            </p:cNvPr>
            <p:cNvCxnSpPr>
              <a:cxnSpLocks/>
              <a:stCxn id="182" idx="4"/>
              <a:endCxn id="183"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9" name="Oval 188">
              <a:extLst>
                <a:ext uri="{FF2B5EF4-FFF2-40B4-BE49-F238E27FC236}">
                  <a16:creationId xmlns:a16="http://schemas.microsoft.com/office/drawing/2014/main" id="{DBAD6A1B-D845-4013-A334-F19E7D5CD102}"/>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0" name="Straight Connector 189">
              <a:extLst>
                <a:ext uri="{FF2B5EF4-FFF2-40B4-BE49-F238E27FC236}">
                  <a16:creationId xmlns:a16="http://schemas.microsoft.com/office/drawing/2014/main" id="{0E3B499A-4E94-4BE1-9928-92AED5C645CB}"/>
                </a:ext>
              </a:extLst>
            </p:cNvPr>
            <p:cNvCxnSpPr>
              <a:cxnSpLocks/>
              <a:stCxn id="189" idx="3"/>
              <a:endCxn id="153"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80E175B2-E1F4-4A26-AA60-86211971C3FF}"/>
                </a:ext>
              </a:extLst>
            </p:cNvPr>
            <p:cNvCxnSpPr>
              <a:cxnSpLocks/>
              <a:stCxn id="189" idx="2"/>
              <a:endCxn id="64"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8E6B1408-9D0F-4935-BA7F-2206F3EF95B7}"/>
                </a:ext>
              </a:extLst>
            </p:cNvPr>
            <p:cNvCxnSpPr>
              <a:cxnSpLocks/>
              <a:stCxn id="182" idx="7"/>
              <a:endCxn id="66"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A6A9E8A-3D68-4785-8C8E-0EBF780D0023}"/>
                </a:ext>
              </a:extLst>
            </p:cNvPr>
            <p:cNvCxnSpPr>
              <a:cxnSpLocks/>
              <a:endCxn id="182"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4" name="Chord 193">
              <a:extLst>
                <a:ext uri="{FF2B5EF4-FFF2-40B4-BE49-F238E27FC236}">
                  <a16:creationId xmlns:a16="http://schemas.microsoft.com/office/drawing/2014/main" id="{023F3C0D-14E4-40B2-9F27-9ACAD81DD9F6}"/>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5" name="Straight Connector 194">
              <a:extLst>
                <a:ext uri="{FF2B5EF4-FFF2-40B4-BE49-F238E27FC236}">
                  <a16:creationId xmlns:a16="http://schemas.microsoft.com/office/drawing/2014/main" id="{712BDE26-258C-4FF0-BC18-8910490C5F5F}"/>
                </a:ext>
              </a:extLst>
            </p:cNvPr>
            <p:cNvCxnSpPr>
              <a:cxnSpLocks/>
              <a:stCxn id="185"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6096FDB1-4B71-4A75-9AA3-4F96F5881646}"/>
                </a:ext>
              </a:extLst>
            </p:cNvPr>
            <p:cNvCxnSpPr>
              <a:cxnSpLocks/>
              <a:stCxn id="181" idx="6"/>
              <a:endCxn id="64"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07B89D8F-6A08-4805-8C25-4D9BCE212592}"/>
                </a:ext>
              </a:extLst>
            </p:cNvPr>
            <p:cNvCxnSpPr>
              <a:cxnSpLocks/>
              <a:stCxn id="181" idx="5"/>
              <a:endCxn id="157"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2E7A40B4-9ADE-4BA7-9BB1-83B574569578}"/>
                </a:ext>
              </a:extLst>
            </p:cNvPr>
            <p:cNvCxnSpPr>
              <a:cxnSpLocks/>
              <a:stCxn id="66" idx="0"/>
              <a:endCxn id="181"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FA69F0CF-5DC4-4761-9D51-B8A423A137BF}"/>
                </a:ext>
              </a:extLst>
            </p:cNvPr>
            <p:cNvCxnSpPr>
              <a:cxnSpLocks/>
              <a:stCxn id="186" idx="5"/>
              <a:endCxn id="158"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F12F26D0-03E7-477A-B29A-E2BF233B528D}"/>
                </a:ext>
              </a:extLst>
            </p:cNvPr>
            <p:cNvCxnSpPr>
              <a:cxnSpLocks/>
              <a:stCxn id="153" idx="7"/>
              <a:endCxn id="64"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A82C2C0-D6FE-44CF-9184-64CAEA9102CD}"/>
                </a:ext>
              </a:extLst>
            </p:cNvPr>
            <p:cNvCxnSpPr>
              <a:cxnSpLocks/>
              <a:stCxn id="82" idx="7"/>
              <a:endCxn id="189"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FBFCFE9A-F4B5-4509-9611-276E14B5399C}"/>
                </a:ext>
              </a:extLst>
            </p:cNvPr>
            <p:cNvCxnSpPr>
              <a:cxnSpLocks/>
              <a:stCxn id="156" idx="7"/>
              <a:endCxn id="71"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FD389A29-AE70-421F-87E4-145F52CE08FC}"/>
                </a:ext>
              </a:extLst>
            </p:cNvPr>
            <p:cNvCxnSpPr>
              <a:cxnSpLocks/>
              <a:stCxn id="156" idx="6"/>
              <a:endCxn id="189"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5D82203E-6ABC-4015-85CC-41649AE6B182}"/>
                </a:ext>
              </a:extLst>
            </p:cNvPr>
            <p:cNvCxnSpPr>
              <a:cxnSpLocks/>
              <a:stCxn id="72" idx="0"/>
              <a:endCxn id="156"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D6077C3D-77AE-4E5D-9D79-62E975588AD9}"/>
                </a:ext>
              </a:extLst>
            </p:cNvPr>
            <p:cNvCxnSpPr>
              <a:cxnSpLocks/>
              <a:stCxn id="212" idx="0"/>
              <a:endCxn id="211"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AC82A8B2-9287-45F5-BFBE-6DCC7F83C417}"/>
                </a:ext>
              </a:extLst>
            </p:cNvPr>
            <p:cNvCxnSpPr>
              <a:cxnSpLocks/>
              <a:stCxn id="80" idx="0"/>
              <a:endCxn id="211"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C6D5F02A-614B-4D16-A793-BFA738D25909}"/>
                </a:ext>
              </a:extLst>
            </p:cNvPr>
            <p:cNvCxnSpPr>
              <a:cxnSpLocks/>
              <a:stCxn id="79" idx="0"/>
              <a:endCxn id="212"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0C1B9E72-ECF5-4245-A82C-6E0A183A09B2}"/>
                </a:ext>
              </a:extLst>
            </p:cNvPr>
            <p:cNvCxnSpPr>
              <a:cxnSpLocks/>
              <a:stCxn id="156" idx="1"/>
              <a:endCxn id="213"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9BAC8569-F3C3-4A8D-8BD9-1AD98B1DF1C8}"/>
                </a:ext>
              </a:extLst>
            </p:cNvPr>
            <p:cNvCxnSpPr>
              <a:cxnSpLocks/>
              <a:stCxn id="72" idx="0"/>
              <a:endCxn id="213"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855AA0D4-9ADE-40C0-A873-81A5778C658F}"/>
                </a:ext>
              </a:extLst>
            </p:cNvPr>
            <p:cNvCxnSpPr>
              <a:cxnSpLocks/>
              <a:stCxn id="213" idx="7"/>
              <a:endCxn id="212"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11" name="Oval 210">
              <a:extLst>
                <a:ext uri="{FF2B5EF4-FFF2-40B4-BE49-F238E27FC236}">
                  <a16:creationId xmlns:a16="http://schemas.microsoft.com/office/drawing/2014/main" id="{9DA39CD6-B4D3-420C-902C-C362CC473112}"/>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2" name="Oval 211">
              <a:extLst>
                <a:ext uri="{FF2B5EF4-FFF2-40B4-BE49-F238E27FC236}">
                  <a16:creationId xmlns:a16="http://schemas.microsoft.com/office/drawing/2014/main" id="{8C17FD21-CE68-4D84-B1CC-98196A96C5C9}"/>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3" name="Oval 212">
              <a:extLst>
                <a:ext uri="{FF2B5EF4-FFF2-40B4-BE49-F238E27FC236}">
                  <a16:creationId xmlns:a16="http://schemas.microsoft.com/office/drawing/2014/main" id="{7453D88A-BB14-42E1-9FFA-ACD2113CBC92}"/>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14" name="Straight Connector 213">
              <a:extLst>
                <a:ext uri="{FF2B5EF4-FFF2-40B4-BE49-F238E27FC236}">
                  <a16:creationId xmlns:a16="http://schemas.microsoft.com/office/drawing/2014/main" id="{2246EFC8-9F87-4142-861E-A735ED5797B8}"/>
                </a:ext>
              </a:extLst>
            </p:cNvPr>
            <p:cNvCxnSpPr>
              <a:cxnSpLocks/>
              <a:stCxn id="77" idx="0"/>
              <a:endCxn id="211"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7E17BF48-C2F9-4DCD-832B-83DF2AD3A0E6}"/>
                </a:ext>
              </a:extLst>
            </p:cNvPr>
            <p:cNvCxnSpPr>
              <a:cxnSpLocks/>
              <a:endCxn id="77"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534165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4_Images &amp; Contents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D8169D9-66A7-4D0C-8F27-B4C48EFB2292}"/>
              </a:ext>
            </a:extLst>
          </p:cNvPr>
          <p:cNvGrpSpPr/>
          <p:nvPr userDrawn="1"/>
        </p:nvGrpSpPr>
        <p:grpSpPr>
          <a:xfrm>
            <a:off x="-74236" y="-78262"/>
            <a:ext cx="9306190" cy="5284082"/>
            <a:chOff x="-98982" y="-104349"/>
            <a:chExt cx="12408253" cy="7045442"/>
          </a:xfrm>
          <a:solidFill>
            <a:schemeClr val="bg1">
              <a:alpha val="10000"/>
            </a:schemeClr>
          </a:solidFill>
        </p:grpSpPr>
        <p:cxnSp>
          <p:nvCxnSpPr>
            <p:cNvPr id="6" name="Straight Connector 5">
              <a:extLst>
                <a:ext uri="{FF2B5EF4-FFF2-40B4-BE49-F238E27FC236}">
                  <a16:creationId xmlns:a16="http://schemas.microsoft.com/office/drawing/2014/main" id="{C7DDC847-3482-4C0B-93A8-A7CFE885AEEA}"/>
                </a:ext>
              </a:extLst>
            </p:cNvPr>
            <p:cNvCxnSpPr>
              <a:cxnSpLocks/>
              <a:stCxn id="70" idx="7"/>
              <a:endCxn id="68"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EAA2E8B-8834-41A5-AEE3-BAFEA1225100}"/>
                </a:ext>
              </a:extLst>
            </p:cNvPr>
            <p:cNvCxnSpPr>
              <a:cxnSpLocks/>
              <a:stCxn id="68" idx="4"/>
              <a:endCxn id="87"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D09B947-4224-4EAB-B828-ED8991609A55}"/>
                </a:ext>
              </a:extLst>
            </p:cNvPr>
            <p:cNvCxnSpPr>
              <a:cxnSpLocks/>
              <a:stCxn id="73" idx="2"/>
              <a:endCxn id="85"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D645CE3-EE0B-4734-B17A-090A17295F38}"/>
                </a:ext>
              </a:extLst>
            </p:cNvPr>
            <p:cNvCxnSpPr>
              <a:cxnSpLocks/>
              <a:stCxn id="87" idx="5"/>
              <a:endCxn id="73"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1DA5A01-B5A6-4AC0-B3CD-0176BBAF7C34}"/>
                </a:ext>
              </a:extLst>
            </p:cNvPr>
            <p:cNvCxnSpPr>
              <a:cxnSpLocks/>
              <a:stCxn id="68" idx="5"/>
              <a:endCxn id="86"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B10771-044F-466C-BD19-669667F3EB84}"/>
                </a:ext>
              </a:extLst>
            </p:cNvPr>
            <p:cNvCxnSpPr>
              <a:cxnSpLocks/>
              <a:stCxn id="73" idx="0"/>
              <a:endCxn id="86"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63BB138-9A90-404B-BEA0-6C360A02DF35}"/>
                </a:ext>
              </a:extLst>
            </p:cNvPr>
            <p:cNvCxnSpPr>
              <a:cxnSpLocks/>
              <a:stCxn id="87" idx="3"/>
              <a:endCxn id="85"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AD0705D-AABA-4EFB-9224-A283F0BC72B6}"/>
                </a:ext>
              </a:extLst>
            </p:cNvPr>
            <p:cNvCxnSpPr>
              <a:cxnSpLocks/>
              <a:stCxn id="193" idx="7"/>
              <a:endCxn id="75"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311A25F-8BDA-4F0B-9124-24A9F94D3896}"/>
                </a:ext>
              </a:extLst>
            </p:cNvPr>
            <p:cNvCxnSpPr>
              <a:cxnSpLocks/>
              <a:stCxn id="73" idx="7"/>
              <a:endCxn id="75"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C61FB2B-D8B0-4F15-9ACA-9F708408E857}"/>
                </a:ext>
              </a:extLst>
            </p:cNvPr>
            <p:cNvCxnSpPr>
              <a:cxnSpLocks/>
              <a:stCxn id="72"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4565D16-1293-4AFB-B56C-DFB0B603D4C7}"/>
                </a:ext>
              </a:extLst>
            </p:cNvPr>
            <p:cNvCxnSpPr>
              <a:cxnSpLocks/>
              <a:stCxn id="87" idx="6"/>
              <a:endCxn id="86"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8963326-73BD-4209-860B-1DF374ED692D}"/>
                </a:ext>
              </a:extLst>
            </p:cNvPr>
            <p:cNvCxnSpPr>
              <a:cxnSpLocks/>
              <a:stCxn id="72" idx="0"/>
              <a:endCxn id="85"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1870609-F139-4A34-86DD-9BB1A0A41231}"/>
                </a:ext>
              </a:extLst>
            </p:cNvPr>
            <p:cNvCxnSpPr>
              <a:cxnSpLocks/>
              <a:stCxn id="86" idx="6"/>
              <a:endCxn id="75"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4E98D5F-B620-4669-BCE4-762A8A2F650F}"/>
                </a:ext>
              </a:extLst>
            </p:cNvPr>
            <p:cNvCxnSpPr>
              <a:cxnSpLocks/>
              <a:stCxn id="74" idx="0"/>
              <a:endCxn id="75"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B1D36AF-87F8-4185-A1D1-64CD18AC9B4E}"/>
                </a:ext>
              </a:extLst>
            </p:cNvPr>
            <p:cNvCxnSpPr>
              <a:cxnSpLocks/>
              <a:stCxn id="77" idx="1"/>
              <a:endCxn id="75"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FCB4F02-AC9B-4AA8-9407-C36E2531A565}"/>
                </a:ext>
              </a:extLst>
            </p:cNvPr>
            <p:cNvCxnSpPr>
              <a:cxnSpLocks/>
              <a:stCxn id="77" idx="0"/>
              <a:endCxn id="76"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1C8C8B1-C0CE-405A-A258-40B113AB11A6}"/>
                </a:ext>
              </a:extLst>
            </p:cNvPr>
            <p:cNvCxnSpPr>
              <a:cxnSpLocks/>
              <a:stCxn id="76" idx="2"/>
              <a:endCxn id="75"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2925DAE-462E-4EE0-8C6F-47DBF03AA398}"/>
                </a:ext>
              </a:extLst>
            </p:cNvPr>
            <p:cNvCxnSpPr>
              <a:cxnSpLocks/>
              <a:stCxn id="76" idx="7"/>
              <a:endCxn id="216"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0F91277-6E2C-4AC9-AF76-6C193409B866}"/>
                </a:ext>
              </a:extLst>
            </p:cNvPr>
            <p:cNvCxnSpPr>
              <a:cxnSpLocks/>
              <a:stCxn id="76" idx="6"/>
              <a:endCxn id="83"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71809BE-6347-4447-8ACB-1D18AE0E68FD}"/>
                </a:ext>
              </a:extLst>
            </p:cNvPr>
            <p:cNvCxnSpPr>
              <a:cxnSpLocks/>
              <a:stCxn id="83" idx="7"/>
              <a:endCxn id="84"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98CFB34-BEE0-45B4-811D-7CA9B265BCDF}"/>
                </a:ext>
              </a:extLst>
            </p:cNvPr>
            <p:cNvCxnSpPr>
              <a:cxnSpLocks/>
              <a:stCxn id="69" idx="0"/>
              <a:endCxn id="68"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210DA9A-10F3-450F-B4B2-82E910EAFE59}"/>
                </a:ext>
              </a:extLst>
            </p:cNvPr>
            <p:cNvCxnSpPr>
              <a:cxnSpLocks/>
              <a:stCxn id="85" idx="2"/>
              <a:endCxn id="69"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8E4063A-7D81-4CAD-9160-5546E59076D7}"/>
                </a:ext>
              </a:extLst>
            </p:cNvPr>
            <p:cNvCxnSpPr>
              <a:cxnSpLocks/>
              <a:stCxn id="72" idx="1"/>
              <a:endCxn id="69"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4E56EFC-22C5-48F9-9A95-965CFBAC7EFF}"/>
                </a:ext>
              </a:extLst>
            </p:cNvPr>
            <p:cNvCxnSpPr>
              <a:cxnSpLocks/>
              <a:stCxn id="71" idx="7"/>
              <a:endCxn id="69"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0E34A97-EABA-42DE-92E7-7DF61EEC96FF}"/>
                </a:ext>
              </a:extLst>
            </p:cNvPr>
            <p:cNvCxnSpPr>
              <a:cxnSpLocks/>
              <a:stCxn id="70" idx="6"/>
              <a:endCxn id="69"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5B2CB9E-AFAD-41F7-8F1F-02D30919770F}"/>
                </a:ext>
              </a:extLst>
            </p:cNvPr>
            <p:cNvCxnSpPr>
              <a:cxnSpLocks/>
              <a:stCxn id="90" idx="7"/>
              <a:endCxn id="70"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023C5-E4DE-4A0D-8DD0-98FC5899696C}"/>
                </a:ext>
              </a:extLst>
            </p:cNvPr>
            <p:cNvCxnSpPr>
              <a:cxnSpLocks/>
              <a:stCxn id="90" idx="6"/>
              <a:endCxn id="71"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17DD6CF-3A00-43FA-9882-480FEEF83100}"/>
                </a:ext>
              </a:extLst>
            </p:cNvPr>
            <p:cNvCxnSpPr>
              <a:cxnSpLocks/>
              <a:stCxn id="90"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858FD2A-ECA5-4B67-A50C-491C8E7249DA}"/>
                </a:ext>
              </a:extLst>
            </p:cNvPr>
            <p:cNvCxnSpPr>
              <a:cxnSpLocks/>
              <a:stCxn id="71"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9695608-3345-4F11-AAB2-8E4C0AC22071}"/>
                </a:ext>
              </a:extLst>
            </p:cNvPr>
            <p:cNvCxnSpPr>
              <a:cxnSpLocks/>
              <a:stCxn id="71"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87EB2EF-C0BB-48F8-9D61-FEE6DDA8ED88}"/>
                </a:ext>
              </a:extLst>
            </p:cNvPr>
            <p:cNvCxnSpPr>
              <a:cxnSpLocks/>
              <a:stCxn id="72"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CEF3DEE-12CB-4FE0-8928-BF9D4EC9F5E8}"/>
                </a:ext>
              </a:extLst>
            </p:cNvPr>
            <p:cNvCxnSpPr>
              <a:cxnSpLocks/>
              <a:stCxn id="71" idx="6"/>
              <a:endCxn id="72"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C865F8A-AF83-410B-82D3-B7B5B03A9FEC}"/>
                </a:ext>
              </a:extLst>
            </p:cNvPr>
            <p:cNvCxnSpPr>
              <a:cxnSpLocks/>
              <a:stCxn id="72" idx="6"/>
              <a:endCxn id="73"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2E1FEAB-8705-4F2B-BC27-85FDA44BC373}"/>
                </a:ext>
              </a:extLst>
            </p:cNvPr>
            <p:cNvCxnSpPr>
              <a:cxnSpLocks/>
              <a:stCxn id="74" idx="2"/>
              <a:endCxn id="73"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E271154-7509-45C5-9BB3-B64AC9EBF53B}"/>
                </a:ext>
              </a:extLst>
            </p:cNvPr>
            <p:cNvCxnSpPr>
              <a:cxnSpLocks/>
              <a:stCxn id="95" idx="0"/>
              <a:endCxn id="73"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C88AC78-5DE4-40E4-9F69-A446CDEF6356}"/>
                </a:ext>
              </a:extLst>
            </p:cNvPr>
            <p:cNvCxnSpPr>
              <a:cxnSpLocks/>
              <a:endCxn id="73"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1D900E7-A502-4C8B-BCDF-6C6BFA1FFDAC}"/>
                </a:ext>
              </a:extLst>
            </p:cNvPr>
            <p:cNvCxnSpPr>
              <a:cxnSpLocks/>
              <a:stCxn id="95" idx="2"/>
              <a:endCxn id="74"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15505B7-331B-4FC7-A24B-E673C2AA99FB}"/>
                </a:ext>
              </a:extLst>
            </p:cNvPr>
            <p:cNvCxnSpPr>
              <a:cxnSpLocks/>
              <a:stCxn id="77" idx="2"/>
              <a:endCxn id="74"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BD3C938-C28B-42F1-8A91-A33536D4A73D}"/>
                </a:ext>
              </a:extLst>
            </p:cNvPr>
            <p:cNvCxnSpPr>
              <a:cxnSpLocks/>
              <a:stCxn id="77"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7E7936E-CBAE-4B2C-A836-351BBE89D279}"/>
                </a:ext>
              </a:extLst>
            </p:cNvPr>
            <p:cNvCxnSpPr>
              <a:cxnSpLocks/>
              <a:stCxn id="78"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214AAA1-583B-4DC4-B495-CF97AB3A41DB}"/>
                </a:ext>
              </a:extLst>
            </p:cNvPr>
            <p:cNvCxnSpPr>
              <a:cxnSpLocks/>
              <a:stCxn id="78" idx="2"/>
              <a:endCxn id="77"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2D25D04-A5EE-4530-8676-92C90A7E3099}"/>
                </a:ext>
              </a:extLst>
            </p:cNvPr>
            <p:cNvCxnSpPr>
              <a:cxnSpLocks/>
              <a:stCxn id="83" idx="4"/>
              <a:endCxn id="78"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29E5F88-B847-4004-B89C-2A8AF0EC5B3B}"/>
                </a:ext>
              </a:extLst>
            </p:cNvPr>
            <p:cNvCxnSpPr>
              <a:cxnSpLocks/>
              <a:stCxn id="82" idx="3"/>
              <a:endCxn id="78"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C98F344-2A1A-469A-A946-558FAA7F3ABD}"/>
                </a:ext>
              </a:extLst>
            </p:cNvPr>
            <p:cNvCxnSpPr>
              <a:cxnSpLocks/>
              <a:stCxn id="82" idx="2"/>
              <a:endCxn id="83"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B8C3A62-136C-4459-9F32-15381F98C450}"/>
                </a:ext>
              </a:extLst>
            </p:cNvPr>
            <p:cNvCxnSpPr>
              <a:cxnSpLocks/>
              <a:stCxn id="82" idx="1"/>
              <a:endCxn id="84"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84ADA0B-A04E-4E59-9EA0-E8D089F646FE}"/>
                </a:ext>
              </a:extLst>
            </p:cNvPr>
            <p:cNvCxnSpPr>
              <a:cxnSpLocks/>
              <a:stCxn id="80" idx="1"/>
              <a:endCxn id="84"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3ADD1DF-6940-4AAF-8526-E4AE034908E9}"/>
                </a:ext>
              </a:extLst>
            </p:cNvPr>
            <p:cNvCxnSpPr>
              <a:cxnSpLocks/>
              <a:stCxn id="80" idx="0"/>
              <a:endCxn id="81"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FA5AF44-E22E-40B4-B9F0-6C140426BB28}"/>
                </a:ext>
              </a:extLst>
            </p:cNvPr>
            <p:cNvCxnSpPr>
              <a:cxnSpLocks/>
              <a:stCxn id="152" idx="7"/>
              <a:endCxn id="217"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28CBEE2-C710-4DF5-A93A-33971F2D447B}"/>
                </a:ext>
              </a:extLst>
            </p:cNvPr>
            <p:cNvCxnSpPr>
              <a:cxnSpLocks/>
              <a:endCxn id="79"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3466B0E-4D44-4C0C-9BCF-9E43AD9F13BA}"/>
                </a:ext>
              </a:extLst>
            </p:cNvPr>
            <p:cNvCxnSpPr>
              <a:cxnSpLocks/>
              <a:stCxn id="152" idx="0"/>
              <a:endCxn id="216"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EA58425-9499-4B04-A2A0-DDD9379B78F0}"/>
                </a:ext>
              </a:extLst>
            </p:cNvPr>
            <p:cNvCxnSpPr>
              <a:cxnSpLocks/>
              <a:stCxn id="164" idx="0"/>
              <a:endCxn id="215"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B70B8148-8923-42FE-9F7F-EE6B8AAC50D9}"/>
                </a:ext>
              </a:extLst>
            </p:cNvPr>
            <p:cNvCxnSpPr>
              <a:cxnSpLocks/>
              <a:stCxn id="164" idx="1"/>
              <a:endCxn id="81"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C14A4BB-F2CC-4DDC-82B5-ACAF3AAC7D58}"/>
                </a:ext>
              </a:extLst>
            </p:cNvPr>
            <p:cNvCxnSpPr>
              <a:cxnSpLocks/>
              <a:stCxn id="81" idx="2"/>
              <a:endCxn id="84"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B11B6C1-84F8-4726-B734-96963CE9C6E8}"/>
                </a:ext>
              </a:extLst>
            </p:cNvPr>
            <p:cNvCxnSpPr>
              <a:cxnSpLocks/>
              <a:stCxn id="80" idx="2"/>
              <a:endCxn id="82"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F438110-2E46-4A36-85E2-BE889D4D6A8E}"/>
                </a:ext>
              </a:extLst>
            </p:cNvPr>
            <p:cNvCxnSpPr>
              <a:cxnSpLocks/>
              <a:stCxn id="79" idx="1"/>
              <a:endCxn id="82"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A0A3A1C7-E3DA-4401-A87E-09069C100E77}"/>
                </a:ext>
              </a:extLst>
            </p:cNvPr>
            <p:cNvCxnSpPr>
              <a:cxnSpLocks/>
              <a:stCxn id="79" idx="3"/>
              <a:endCxn id="96"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B5E403E-8BB1-4710-A495-538FFA3FF487}"/>
                </a:ext>
              </a:extLst>
            </p:cNvPr>
            <p:cNvCxnSpPr>
              <a:cxnSpLocks/>
              <a:stCxn id="82" idx="4"/>
              <a:endCxn id="96"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82A6E72-11CB-4784-922B-7746486F8A1B}"/>
                </a:ext>
              </a:extLst>
            </p:cNvPr>
            <p:cNvCxnSpPr>
              <a:cxnSpLocks/>
              <a:stCxn id="78" idx="5"/>
              <a:endCxn id="96"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98B4D10-8184-459E-92FF-A934C001BA48}"/>
                </a:ext>
              </a:extLst>
            </p:cNvPr>
            <p:cNvCxnSpPr>
              <a:cxnSpLocks/>
              <a:stCxn id="79" idx="7"/>
              <a:endCxn id="80"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8E3AC95-E661-4594-BDC2-A508F633B67A}"/>
                </a:ext>
              </a:extLst>
            </p:cNvPr>
            <p:cNvCxnSpPr>
              <a:cxnSpLocks/>
              <a:stCxn id="77" idx="7"/>
              <a:endCxn id="83"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10B3221-10DB-4C46-A702-8E80BA6C7E5C}"/>
                </a:ext>
              </a:extLst>
            </p:cNvPr>
            <p:cNvCxnSpPr>
              <a:cxnSpLocks/>
              <a:endCxn id="79"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68" name="Oval 67">
              <a:extLst>
                <a:ext uri="{FF2B5EF4-FFF2-40B4-BE49-F238E27FC236}">
                  <a16:creationId xmlns:a16="http://schemas.microsoft.com/office/drawing/2014/main" id="{CDA9F05E-4D0A-42A7-A1DB-87F45A543B5C}"/>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9" name="Oval 68">
              <a:extLst>
                <a:ext uri="{FF2B5EF4-FFF2-40B4-BE49-F238E27FC236}">
                  <a16:creationId xmlns:a16="http://schemas.microsoft.com/office/drawing/2014/main" id="{6B2F9756-8CD1-4D56-9930-CBEA13BA4796}"/>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a:extLst>
                <a:ext uri="{FF2B5EF4-FFF2-40B4-BE49-F238E27FC236}">
                  <a16:creationId xmlns:a16="http://schemas.microsoft.com/office/drawing/2014/main" id="{E0F467E7-451E-4FE5-84B1-FCAB7A68D4EF}"/>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1" name="Oval 70">
              <a:extLst>
                <a:ext uri="{FF2B5EF4-FFF2-40B4-BE49-F238E27FC236}">
                  <a16:creationId xmlns:a16="http://schemas.microsoft.com/office/drawing/2014/main" id="{50DF4EF5-B521-4F45-B851-6C0575F04E17}"/>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2" name="Oval 71">
              <a:extLst>
                <a:ext uri="{FF2B5EF4-FFF2-40B4-BE49-F238E27FC236}">
                  <a16:creationId xmlns:a16="http://schemas.microsoft.com/office/drawing/2014/main" id="{F864367A-97BF-4872-866A-039F23B17D37}"/>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3" name="Oval 72">
              <a:extLst>
                <a:ext uri="{FF2B5EF4-FFF2-40B4-BE49-F238E27FC236}">
                  <a16:creationId xmlns:a16="http://schemas.microsoft.com/office/drawing/2014/main" id="{77FD30E6-E8E6-44E4-88E4-22A9FE37A985}"/>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558FD571-C840-4EBD-B812-30EB6F087880}"/>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8C3CBBC0-CD63-4295-900C-2C33AD446C71}"/>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B5BE416D-6B1B-4271-AC23-E3007798B2EC}"/>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C8B0649C-7DF6-408C-9041-55E32D2A6406}"/>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247C0C44-CB3B-4F6C-BD35-9F6A66D86E5A}"/>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78F225D3-534E-45E5-BBEC-66FF0FDF76C7}"/>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383211BB-D658-43C0-AE4F-63A1F7D05230}"/>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00745616-36FC-47DA-A505-1C7E297627FB}"/>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0342F728-C50B-4CA5-B6BD-6FD3DD6837A9}"/>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156D21B6-8111-43CF-842F-B7DD6C7621A3}"/>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4" name="Oval 83">
              <a:extLst>
                <a:ext uri="{FF2B5EF4-FFF2-40B4-BE49-F238E27FC236}">
                  <a16:creationId xmlns:a16="http://schemas.microsoft.com/office/drawing/2014/main" id="{AE0577A9-64A3-4EE7-A79E-298B7661393F}"/>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5" name="Oval 84">
              <a:extLst>
                <a:ext uri="{FF2B5EF4-FFF2-40B4-BE49-F238E27FC236}">
                  <a16:creationId xmlns:a16="http://schemas.microsoft.com/office/drawing/2014/main" id="{C6D4AA2E-742F-4A6E-9B9A-C0B6D950A88C}"/>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6" name="Oval 85">
              <a:extLst>
                <a:ext uri="{FF2B5EF4-FFF2-40B4-BE49-F238E27FC236}">
                  <a16:creationId xmlns:a16="http://schemas.microsoft.com/office/drawing/2014/main" id="{CBBD26DB-4638-45C3-A14B-84CC09E72C1C}"/>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7" name="Oval 86">
              <a:extLst>
                <a:ext uri="{FF2B5EF4-FFF2-40B4-BE49-F238E27FC236}">
                  <a16:creationId xmlns:a16="http://schemas.microsoft.com/office/drawing/2014/main" id="{4A1F63CD-8344-4764-883A-0DDA57919D51}"/>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8" name="Straight Connector 87">
              <a:extLst>
                <a:ext uri="{FF2B5EF4-FFF2-40B4-BE49-F238E27FC236}">
                  <a16:creationId xmlns:a16="http://schemas.microsoft.com/office/drawing/2014/main" id="{EEF00AB4-7326-44F2-AACB-A2251E2DBBC8}"/>
                </a:ext>
              </a:extLst>
            </p:cNvPr>
            <p:cNvCxnSpPr>
              <a:cxnSpLocks/>
              <a:stCxn id="87" idx="2"/>
              <a:endCxn id="69"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AFAB60E8-F7EA-48BA-A092-E229780030C6}"/>
                </a:ext>
              </a:extLst>
            </p:cNvPr>
            <p:cNvCxnSpPr>
              <a:cxnSpLocks/>
              <a:stCxn id="70" idx="4"/>
              <a:endCxn id="71"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81D0C4DE-55C2-4A0A-81E9-87E3325A8AE4}"/>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1" name="Straight Connector 90">
              <a:extLst>
                <a:ext uri="{FF2B5EF4-FFF2-40B4-BE49-F238E27FC236}">
                  <a16:creationId xmlns:a16="http://schemas.microsoft.com/office/drawing/2014/main" id="{51FAC5D7-B011-470B-8AE8-1752B9AFC43D}"/>
                </a:ext>
              </a:extLst>
            </p:cNvPr>
            <p:cNvCxnSpPr>
              <a:cxnSpLocks/>
              <a:stCxn id="90"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7200332F-C340-4E08-ABA1-1FD100B63AA9}"/>
                </a:ext>
              </a:extLst>
            </p:cNvPr>
            <p:cNvCxnSpPr>
              <a:cxnSpLocks/>
              <a:stCxn id="90"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CDF7196-C49E-433E-9C4B-6D81884330F4}"/>
                </a:ext>
              </a:extLst>
            </p:cNvPr>
            <p:cNvCxnSpPr>
              <a:cxnSpLocks/>
              <a:stCxn id="90"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15B5DDA-F300-4633-81D2-F2A1E46F2492}"/>
                </a:ext>
              </a:extLst>
            </p:cNvPr>
            <p:cNvCxnSpPr>
              <a:cxnSpLocks/>
              <a:endCxn id="70"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5" name="Chord 94">
              <a:extLst>
                <a:ext uri="{FF2B5EF4-FFF2-40B4-BE49-F238E27FC236}">
                  <a16:creationId xmlns:a16="http://schemas.microsoft.com/office/drawing/2014/main" id="{6C118763-90B9-4A11-9D2B-8C4B1E6444C3}"/>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6" name="Chord 95">
              <a:extLst>
                <a:ext uri="{FF2B5EF4-FFF2-40B4-BE49-F238E27FC236}">
                  <a16:creationId xmlns:a16="http://schemas.microsoft.com/office/drawing/2014/main" id="{A2473F01-2F6C-4EFC-939F-113856D070BA}"/>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7" name="Straight Connector 96">
              <a:extLst>
                <a:ext uri="{FF2B5EF4-FFF2-40B4-BE49-F238E27FC236}">
                  <a16:creationId xmlns:a16="http://schemas.microsoft.com/office/drawing/2014/main" id="{3B27AC31-48D4-4BBA-BA68-1D004E778C95}"/>
                </a:ext>
              </a:extLst>
            </p:cNvPr>
            <p:cNvCxnSpPr>
              <a:cxnSpLocks/>
              <a:stCxn id="95" idx="1"/>
              <a:endCxn id="77"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A22F544B-B76E-4AE0-9441-0B55FB521F76}"/>
                </a:ext>
              </a:extLst>
            </p:cNvPr>
            <p:cNvCxnSpPr>
              <a:cxnSpLocks/>
              <a:endCxn id="149"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E70F32B-ACAF-41BC-BFEA-4CDB18162317}"/>
                </a:ext>
              </a:extLst>
            </p:cNvPr>
            <p:cNvCxnSpPr>
              <a:cxnSpLocks/>
              <a:endCxn id="164"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38D579E-4777-4050-9C0C-C80125D913AB}"/>
                </a:ext>
              </a:extLst>
            </p:cNvPr>
            <p:cNvCxnSpPr>
              <a:cxnSpLocks/>
              <a:stCxn id="149" idx="0"/>
              <a:endCxn id="164"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DCA8B2F1-2DD7-4799-B244-B9E80796E69A}"/>
                </a:ext>
              </a:extLst>
            </p:cNvPr>
            <p:cNvCxnSpPr>
              <a:cxnSpLocks/>
              <a:stCxn id="215" idx="2"/>
              <a:endCxn id="151"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DAE93656-BFAD-4966-A948-CF8E3EA97E52}"/>
                </a:ext>
              </a:extLst>
            </p:cNvPr>
            <p:cNvCxnSpPr>
              <a:cxnSpLocks/>
              <a:stCxn id="149" idx="7"/>
              <a:endCxn id="151"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16A9ADF4-2897-4ABC-8E94-B6C31D6D0A8C}"/>
                </a:ext>
              </a:extLst>
            </p:cNvPr>
            <p:cNvCxnSpPr>
              <a:cxnSpLocks/>
              <a:endCxn id="164"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DBC8694C-AAD0-46F9-9C77-CA8D6D95ADDD}"/>
                </a:ext>
              </a:extLst>
            </p:cNvPr>
            <p:cNvCxnSpPr>
              <a:cxnSpLocks/>
              <a:stCxn id="164" idx="6"/>
              <a:endCxn id="151"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B67D5824-3E9F-4F12-8920-F804C898E26C}"/>
                </a:ext>
              </a:extLst>
            </p:cNvPr>
            <p:cNvCxnSpPr>
              <a:cxnSpLocks/>
              <a:stCxn id="150" idx="0"/>
              <a:endCxn id="151"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9E788589-8898-470D-8DB1-408B211F827A}"/>
                </a:ext>
              </a:extLst>
            </p:cNvPr>
            <p:cNvCxnSpPr>
              <a:cxnSpLocks/>
              <a:stCxn id="153" idx="1"/>
              <a:endCxn id="151"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400DD778-AEAD-4620-AAA2-C3073B434A1C}"/>
                </a:ext>
              </a:extLst>
            </p:cNvPr>
            <p:cNvCxnSpPr>
              <a:cxnSpLocks/>
              <a:stCxn id="153" idx="0"/>
              <a:endCxn id="152"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C92A9CD-C471-47B4-BBF2-F63961EA929E}"/>
                </a:ext>
              </a:extLst>
            </p:cNvPr>
            <p:cNvCxnSpPr>
              <a:cxnSpLocks/>
              <a:stCxn id="152" idx="2"/>
              <a:endCxn id="151"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895F3FAE-FB99-4E80-99D2-3CA6AE0E49B1}"/>
                </a:ext>
              </a:extLst>
            </p:cNvPr>
            <p:cNvCxnSpPr>
              <a:cxnSpLocks/>
              <a:stCxn id="152" idx="7"/>
              <a:endCxn id="160"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FC887AE8-A00A-4CAB-8AFF-E6306B476E17}"/>
                </a:ext>
              </a:extLst>
            </p:cNvPr>
            <p:cNvCxnSpPr>
              <a:cxnSpLocks/>
              <a:stCxn id="152" idx="6"/>
              <a:endCxn id="159"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AAC4C25-A90B-4F4A-990D-5125EE8615AF}"/>
                </a:ext>
              </a:extLst>
            </p:cNvPr>
            <p:cNvCxnSpPr>
              <a:cxnSpLocks/>
              <a:stCxn id="159" idx="7"/>
              <a:endCxn id="160"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68B25305-B55E-4D42-B14E-0BC3461ECFD5}"/>
                </a:ext>
              </a:extLst>
            </p:cNvPr>
            <p:cNvCxnSpPr>
              <a:cxnSpLocks/>
              <a:stCxn id="216" idx="1"/>
              <a:endCxn id="151"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0A8DF0C8-F4E4-4CA1-9DFC-DC49BA52438A}"/>
                </a:ext>
              </a:extLst>
            </p:cNvPr>
            <p:cNvCxnSpPr>
              <a:cxnSpLocks/>
              <a:endCxn id="149"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F3B10811-B36A-4AD0-B1C3-B9773312F58F}"/>
                </a:ext>
              </a:extLst>
            </p:cNvPr>
            <p:cNvCxnSpPr>
              <a:cxnSpLocks/>
              <a:stCxn id="150" idx="2"/>
              <a:endCxn id="149"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FEDB9C36-7D89-48ED-B3FC-18A061E4A7A3}"/>
                </a:ext>
              </a:extLst>
            </p:cNvPr>
            <p:cNvCxnSpPr>
              <a:cxnSpLocks/>
              <a:stCxn id="165" idx="0"/>
              <a:endCxn id="149"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3771B6F4-844A-41A0-A4D7-B2773A20E416}"/>
                </a:ext>
              </a:extLst>
            </p:cNvPr>
            <p:cNvCxnSpPr>
              <a:cxnSpLocks/>
              <a:endCxn id="149"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7431C9F-50D5-4356-AF92-7F68EBE14540}"/>
                </a:ext>
              </a:extLst>
            </p:cNvPr>
            <p:cNvCxnSpPr>
              <a:cxnSpLocks/>
              <a:stCxn id="165" idx="2"/>
              <a:endCxn id="150"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83CC32A4-39F8-40C5-AE21-ECAB0B51295B}"/>
                </a:ext>
              </a:extLst>
            </p:cNvPr>
            <p:cNvCxnSpPr>
              <a:cxnSpLocks/>
              <a:stCxn id="153" idx="2"/>
              <a:endCxn id="150"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165EED85-E319-4AA4-9937-CEDF4ABEB7EF}"/>
                </a:ext>
              </a:extLst>
            </p:cNvPr>
            <p:cNvCxnSpPr>
              <a:cxnSpLocks/>
              <a:stCxn id="153"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27A647AD-37B1-4F43-8319-55BF6348E3E3}"/>
                </a:ext>
              </a:extLst>
            </p:cNvPr>
            <p:cNvCxnSpPr>
              <a:cxnSpLocks/>
              <a:stCxn id="154"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84BD915B-12CA-4147-87EA-26364D36E213}"/>
                </a:ext>
              </a:extLst>
            </p:cNvPr>
            <p:cNvCxnSpPr>
              <a:cxnSpLocks/>
              <a:stCxn id="154" idx="2"/>
              <a:endCxn id="153"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BC945BD5-D3EE-449F-BDD4-EE77083ACB9A}"/>
                </a:ext>
              </a:extLst>
            </p:cNvPr>
            <p:cNvCxnSpPr>
              <a:cxnSpLocks/>
              <a:stCxn id="159" idx="4"/>
              <a:endCxn id="154"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FE230071-FA3B-4901-870E-1CD290D62A0B}"/>
                </a:ext>
              </a:extLst>
            </p:cNvPr>
            <p:cNvCxnSpPr>
              <a:cxnSpLocks/>
              <a:stCxn id="158" idx="3"/>
              <a:endCxn id="154"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9D3CDA2C-BF37-4160-9E31-E032C9E4D313}"/>
                </a:ext>
              </a:extLst>
            </p:cNvPr>
            <p:cNvCxnSpPr>
              <a:cxnSpLocks/>
              <a:stCxn id="158" idx="2"/>
              <a:endCxn id="159"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CB522238-E2C6-4475-A3EA-DDD2AA8101F6}"/>
                </a:ext>
              </a:extLst>
            </p:cNvPr>
            <p:cNvCxnSpPr>
              <a:cxnSpLocks/>
              <a:stCxn id="158" idx="1"/>
              <a:endCxn id="160"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233C6D0C-FA96-4E98-A199-5916D8D702D3}"/>
                </a:ext>
              </a:extLst>
            </p:cNvPr>
            <p:cNvCxnSpPr>
              <a:cxnSpLocks/>
              <a:stCxn id="156" idx="1"/>
              <a:endCxn id="160"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A729AD61-2C90-4A40-9373-111E09D129FF}"/>
                </a:ext>
              </a:extLst>
            </p:cNvPr>
            <p:cNvCxnSpPr>
              <a:cxnSpLocks/>
              <a:stCxn id="156" idx="0"/>
              <a:endCxn id="157"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CCD5735F-C572-4051-AFD1-2FDB5C9E41CD}"/>
                </a:ext>
              </a:extLst>
            </p:cNvPr>
            <p:cNvCxnSpPr>
              <a:cxnSpLocks/>
              <a:stCxn id="162" idx="0"/>
              <a:endCxn id="161"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0FEF02E9-3660-47F0-8B9A-F0001D874234}"/>
                </a:ext>
              </a:extLst>
            </p:cNvPr>
            <p:cNvCxnSpPr>
              <a:cxnSpLocks/>
              <a:stCxn id="190" idx="7"/>
              <a:endCxn id="161"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4F3F369-F64B-4F9C-85D1-D648D50CE0B4}"/>
                </a:ext>
              </a:extLst>
            </p:cNvPr>
            <p:cNvCxnSpPr>
              <a:cxnSpLocks/>
              <a:endCxn id="162"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4F94C582-AC89-4DE1-AA8B-F09965AB1C62}"/>
                </a:ext>
              </a:extLst>
            </p:cNvPr>
            <p:cNvCxnSpPr>
              <a:cxnSpLocks/>
              <a:stCxn id="189" idx="5"/>
              <a:endCxn id="163"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4523F999-D436-4633-ACDB-24472C3CC257}"/>
                </a:ext>
              </a:extLst>
            </p:cNvPr>
            <p:cNvCxnSpPr>
              <a:cxnSpLocks/>
              <a:endCxn id="163"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B3D64676-DB67-40B9-AEC9-9B75F16D631D}"/>
                </a:ext>
              </a:extLst>
            </p:cNvPr>
            <p:cNvCxnSpPr>
              <a:cxnSpLocks/>
              <a:stCxn id="163"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1F7355A7-F8E5-41B2-9B05-B62EF4732C59}"/>
                </a:ext>
              </a:extLst>
            </p:cNvPr>
            <p:cNvCxnSpPr>
              <a:cxnSpLocks/>
              <a:stCxn id="163" idx="3"/>
              <a:endCxn id="155"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9823B59-3C0E-455B-8FF9-04B29851A6A0}"/>
                </a:ext>
              </a:extLst>
            </p:cNvPr>
            <p:cNvCxnSpPr>
              <a:cxnSpLocks/>
              <a:stCxn id="163" idx="1"/>
              <a:endCxn id="156"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312ED6C6-4020-4BB9-A786-2506D8F27791}"/>
                </a:ext>
              </a:extLst>
            </p:cNvPr>
            <p:cNvCxnSpPr>
              <a:cxnSpLocks/>
              <a:stCxn id="162" idx="2"/>
              <a:endCxn id="156"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9FE7B4C3-08E4-4D39-9F8A-9F58159511B1}"/>
                </a:ext>
              </a:extLst>
            </p:cNvPr>
            <p:cNvCxnSpPr>
              <a:cxnSpLocks/>
              <a:stCxn id="161" idx="3"/>
              <a:endCxn id="156"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95B5A73C-6A49-4311-81A1-40E05BC85011}"/>
                </a:ext>
              </a:extLst>
            </p:cNvPr>
            <p:cNvCxnSpPr>
              <a:cxnSpLocks/>
              <a:stCxn id="161" idx="2"/>
              <a:endCxn id="157"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8B3880C6-3B0F-467B-8B62-1CC43C10042B}"/>
                </a:ext>
              </a:extLst>
            </p:cNvPr>
            <p:cNvCxnSpPr>
              <a:cxnSpLocks/>
              <a:stCxn id="157" idx="1"/>
              <a:endCxn id="160"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95C7548A-EB61-44C1-85E4-C4F4D4CEF154}"/>
                </a:ext>
              </a:extLst>
            </p:cNvPr>
            <p:cNvCxnSpPr>
              <a:cxnSpLocks/>
              <a:stCxn id="156" idx="2"/>
              <a:endCxn id="158"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AFD0F992-182A-4AA4-9AA3-1D667E3305FC}"/>
                </a:ext>
              </a:extLst>
            </p:cNvPr>
            <p:cNvCxnSpPr>
              <a:cxnSpLocks/>
              <a:stCxn id="155" idx="1"/>
              <a:endCxn id="158"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235BDD1C-461D-44FD-B830-0C84D42E5C51}"/>
                </a:ext>
              </a:extLst>
            </p:cNvPr>
            <p:cNvCxnSpPr>
              <a:cxnSpLocks/>
              <a:stCxn id="155" idx="3"/>
              <a:endCxn id="166"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E7DF0928-E9BB-407B-9C07-682EAE36AB7D}"/>
                </a:ext>
              </a:extLst>
            </p:cNvPr>
            <p:cNvCxnSpPr>
              <a:cxnSpLocks/>
              <a:stCxn id="158" idx="4"/>
              <a:endCxn id="166"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2446533E-7A02-4BE9-BBBC-2CCADCDE0D1E}"/>
                </a:ext>
              </a:extLst>
            </p:cNvPr>
            <p:cNvCxnSpPr>
              <a:cxnSpLocks/>
              <a:stCxn id="154" idx="5"/>
              <a:endCxn id="166"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6ECDB391-731C-404B-85D4-C2628967D634}"/>
                </a:ext>
              </a:extLst>
            </p:cNvPr>
            <p:cNvCxnSpPr>
              <a:cxnSpLocks/>
              <a:stCxn id="155" idx="7"/>
              <a:endCxn id="156"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96D2F6C9-FEC3-4ADF-AA24-325DDE138937}"/>
                </a:ext>
              </a:extLst>
            </p:cNvPr>
            <p:cNvCxnSpPr>
              <a:cxnSpLocks/>
              <a:stCxn id="153" idx="7"/>
              <a:endCxn id="159"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6B12357E-FF6B-4E99-89D4-6B33CE456113}"/>
                </a:ext>
              </a:extLst>
            </p:cNvPr>
            <p:cNvCxnSpPr>
              <a:cxnSpLocks/>
              <a:endCxn id="155"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CBB8C5EF-8D5B-411B-931F-BAE9CF677D5C}"/>
                </a:ext>
              </a:extLst>
            </p:cNvPr>
            <p:cNvCxnSpPr>
              <a:cxnSpLocks/>
              <a:stCxn id="163" idx="7"/>
              <a:endCxn id="162"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49" name="Oval 148">
              <a:extLst>
                <a:ext uri="{FF2B5EF4-FFF2-40B4-BE49-F238E27FC236}">
                  <a16:creationId xmlns:a16="http://schemas.microsoft.com/office/drawing/2014/main" id="{918CD5B5-7BA7-4AAA-B55C-52A783DED9C2}"/>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Oval 149">
              <a:extLst>
                <a:ext uri="{FF2B5EF4-FFF2-40B4-BE49-F238E27FC236}">
                  <a16:creationId xmlns:a16="http://schemas.microsoft.com/office/drawing/2014/main" id="{B1867FA9-EA25-46D4-955D-D750DF4202FA}"/>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150">
              <a:extLst>
                <a:ext uri="{FF2B5EF4-FFF2-40B4-BE49-F238E27FC236}">
                  <a16:creationId xmlns:a16="http://schemas.microsoft.com/office/drawing/2014/main" id="{4EB8A289-7281-4C44-A8FA-CF490A67DE5F}"/>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151">
              <a:extLst>
                <a:ext uri="{FF2B5EF4-FFF2-40B4-BE49-F238E27FC236}">
                  <a16:creationId xmlns:a16="http://schemas.microsoft.com/office/drawing/2014/main" id="{DE92BBD4-127C-4A55-B360-F0703EF32816}"/>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152">
              <a:extLst>
                <a:ext uri="{FF2B5EF4-FFF2-40B4-BE49-F238E27FC236}">
                  <a16:creationId xmlns:a16="http://schemas.microsoft.com/office/drawing/2014/main" id="{4E8DC9A0-C9AE-4F6B-B074-554E988FD734}"/>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153">
              <a:extLst>
                <a:ext uri="{FF2B5EF4-FFF2-40B4-BE49-F238E27FC236}">
                  <a16:creationId xmlns:a16="http://schemas.microsoft.com/office/drawing/2014/main" id="{350E12A7-92D2-4832-8C11-D2EF077CAA60}"/>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997A0C3D-DE6B-47AF-BF4D-355EE879A62D}"/>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CAF18318-0B39-401E-A80B-5022BF0A5F77}"/>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5E4ED360-1F4F-4BF4-B7E4-939726B81390}"/>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63E9B74E-BA0F-489D-87B1-DC19435EBCAC}"/>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45BAFD2B-A9A5-481D-88DA-82FDB857E53B}"/>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7FC3C5CD-DEBC-43B6-BCA5-62C5367D370A}"/>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Oval 160">
              <a:extLst>
                <a:ext uri="{FF2B5EF4-FFF2-40B4-BE49-F238E27FC236}">
                  <a16:creationId xmlns:a16="http://schemas.microsoft.com/office/drawing/2014/main" id="{9633E220-DACF-41BA-887C-0F82F1ED870A}"/>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Oval 161">
              <a:extLst>
                <a:ext uri="{FF2B5EF4-FFF2-40B4-BE49-F238E27FC236}">
                  <a16:creationId xmlns:a16="http://schemas.microsoft.com/office/drawing/2014/main" id="{DE42CE21-B5FF-4B0C-9889-7E06D3130A30}"/>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3" name="Oval 162">
              <a:extLst>
                <a:ext uri="{FF2B5EF4-FFF2-40B4-BE49-F238E27FC236}">
                  <a16:creationId xmlns:a16="http://schemas.microsoft.com/office/drawing/2014/main" id="{471B7682-0FDC-42EA-812E-4E3FDB250781}"/>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4" name="Oval 163">
              <a:extLst>
                <a:ext uri="{FF2B5EF4-FFF2-40B4-BE49-F238E27FC236}">
                  <a16:creationId xmlns:a16="http://schemas.microsoft.com/office/drawing/2014/main" id="{F4E72050-C69C-42F9-96C3-C2957922C80E}"/>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5" name="Chord 164">
              <a:extLst>
                <a:ext uri="{FF2B5EF4-FFF2-40B4-BE49-F238E27FC236}">
                  <a16:creationId xmlns:a16="http://schemas.microsoft.com/office/drawing/2014/main" id="{7CA00376-0EE2-4B06-9D7B-B125A6E09ABD}"/>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6" name="Chord 165">
              <a:extLst>
                <a:ext uri="{FF2B5EF4-FFF2-40B4-BE49-F238E27FC236}">
                  <a16:creationId xmlns:a16="http://schemas.microsoft.com/office/drawing/2014/main" id="{57F280ED-BB4E-4E25-A44A-6CD8135A8B96}"/>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67" name="Straight Connector 166">
              <a:extLst>
                <a:ext uri="{FF2B5EF4-FFF2-40B4-BE49-F238E27FC236}">
                  <a16:creationId xmlns:a16="http://schemas.microsoft.com/office/drawing/2014/main" id="{AA77E452-5747-46E5-ABF3-6AC157DCCC70}"/>
                </a:ext>
              </a:extLst>
            </p:cNvPr>
            <p:cNvCxnSpPr>
              <a:cxnSpLocks/>
              <a:stCxn id="165" idx="1"/>
              <a:endCxn id="153"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20CDE5E1-34A1-481A-B2E2-387B2CBD1241}"/>
                </a:ext>
              </a:extLst>
            </p:cNvPr>
            <p:cNvCxnSpPr>
              <a:cxnSpLocks/>
              <a:stCxn id="187" idx="6"/>
              <a:endCxn id="161"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FBF83BC1-9A13-4D9A-8782-5A73E98B3ADD}"/>
                </a:ext>
              </a:extLst>
            </p:cNvPr>
            <p:cNvCxnSpPr>
              <a:cxnSpLocks/>
              <a:stCxn id="184" idx="4"/>
              <a:endCxn id="190"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3C8FFE22-7453-4801-944E-F13F978920C6}"/>
                </a:ext>
              </a:extLst>
            </p:cNvPr>
            <p:cNvCxnSpPr>
              <a:cxnSpLocks/>
              <a:stCxn id="190" idx="4"/>
              <a:endCxn id="189"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1E3E1655-67D3-4AF8-8B80-CBDAC34258E9}"/>
                </a:ext>
              </a:extLst>
            </p:cNvPr>
            <p:cNvCxnSpPr>
              <a:cxnSpLocks/>
              <a:stCxn id="188"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ADC782EA-CD84-4EEA-9A37-9C9284079F0D}"/>
                </a:ext>
              </a:extLst>
            </p:cNvPr>
            <p:cNvCxnSpPr>
              <a:cxnSpLocks/>
              <a:stCxn id="188" idx="0"/>
              <a:endCxn id="189"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03764B74-6C2F-4126-8046-5794168C5A1F}"/>
                </a:ext>
              </a:extLst>
            </p:cNvPr>
            <p:cNvCxnSpPr>
              <a:cxnSpLocks/>
              <a:stCxn id="198" idx="1"/>
              <a:endCxn id="184"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D4EDF647-0DDC-4B1F-9D35-50264C207371}"/>
                </a:ext>
              </a:extLst>
            </p:cNvPr>
            <p:cNvCxnSpPr>
              <a:cxnSpLocks/>
              <a:stCxn id="189" idx="2"/>
              <a:endCxn id="198"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1C349FE-A8BE-41F1-8263-96E3CCB375CE}"/>
                </a:ext>
              </a:extLst>
            </p:cNvPr>
            <p:cNvCxnSpPr>
              <a:cxnSpLocks/>
              <a:stCxn id="188"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0FEC21BE-0572-4FDB-990B-9FBE780FFD20}"/>
                </a:ext>
              </a:extLst>
            </p:cNvPr>
            <p:cNvCxnSpPr>
              <a:cxnSpLocks/>
              <a:stCxn id="161" idx="1"/>
              <a:endCxn id="68"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F5D8913D-7314-4DF7-8A8F-6298A4FBEAA7}"/>
                </a:ext>
              </a:extLst>
            </p:cNvPr>
            <p:cNvCxnSpPr>
              <a:cxnSpLocks/>
              <a:stCxn id="186" idx="6"/>
              <a:endCxn id="185"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682DBBFD-3D61-4A35-9A53-CDB7F1CF5F1A}"/>
                </a:ext>
              </a:extLst>
            </p:cNvPr>
            <p:cNvCxnSpPr>
              <a:cxnSpLocks/>
              <a:stCxn id="184" idx="7"/>
              <a:endCxn id="186"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9B056A01-E964-4B68-8AD0-CBCD03C45EDF}"/>
                </a:ext>
              </a:extLst>
            </p:cNvPr>
            <p:cNvCxnSpPr>
              <a:cxnSpLocks/>
              <a:stCxn id="184" idx="5"/>
              <a:endCxn id="187"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B54F9885-287A-4DC7-9137-2CDE4D7CA098}"/>
                </a:ext>
              </a:extLst>
            </p:cNvPr>
            <p:cNvCxnSpPr>
              <a:cxnSpLocks/>
              <a:stCxn id="185" idx="3"/>
              <a:endCxn id="187"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6B26F277-DC45-4628-B233-EB399E4EB57A}"/>
                </a:ext>
              </a:extLst>
            </p:cNvPr>
            <p:cNvCxnSpPr>
              <a:cxnSpLocks/>
              <a:stCxn id="187" idx="4"/>
              <a:endCxn id="190"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49C7A482-614F-4EE2-8116-F8EBFBAABF53}"/>
                </a:ext>
              </a:extLst>
            </p:cNvPr>
            <p:cNvCxnSpPr>
              <a:cxnSpLocks/>
              <a:stCxn id="163" idx="2"/>
              <a:endCxn id="188"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DCE28BA0-7308-40E5-98FF-FC21503A5B6A}"/>
                </a:ext>
              </a:extLst>
            </p:cNvPr>
            <p:cNvCxnSpPr>
              <a:cxnSpLocks/>
              <a:endCxn id="188"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4" name="Oval 183">
              <a:extLst>
                <a:ext uri="{FF2B5EF4-FFF2-40B4-BE49-F238E27FC236}">
                  <a16:creationId xmlns:a16="http://schemas.microsoft.com/office/drawing/2014/main" id="{F684A9A5-FD03-43F7-821E-7CAED02F8CE0}"/>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5" name="Oval 184">
              <a:extLst>
                <a:ext uri="{FF2B5EF4-FFF2-40B4-BE49-F238E27FC236}">
                  <a16:creationId xmlns:a16="http://schemas.microsoft.com/office/drawing/2014/main" id="{4B1FF205-9F88-462C-8123-8D3230362A05}"/>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6" name="Oval 185">
              <a:extLst>
                <a:ext uri="{FF2B5EF4-FFF2-40B4-BE49-F238E27FC236}">
                  <a16:creationId xmlns:a16="http://schemas.microsoft.com/office/drawing/2014/main" id="{DD0BCC4B-B86D-416D-8CA4-2F28B8158BF7}"/>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7" name="Oval 186">
              <a:extLst>
                <a:ext uri="{FF2B5EF4-FFF2-40B4-BE49-F238E27FC236}">
                  <a16:creationId xmlns:a16="http://schemas.microsoft.com/office/drawing/2014/main" id="{835BA151-9715-4892-9B9F-44AD33558115}"/>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8" name="Oval 187">
              <a:extLst>
                <a:ext uri="{FF2B5EF4-FFF2-40B4-BE49-F238E27FC236}">
                  <a16:creationId xmlns:a16="http://schemas.microsoft.com/office/drawing/2014/main" id="{F69DD253-2962-479B-ABCC-E4A5E4371985}"/>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9" name="Oval 188">
              <a:extLst>
                <a:ext uri="{FF2B5EF4-FFF2-40B4-BE49-F238E27FC236}">
                  <a16:creationId xmlns:a16="http://schemas.microsoft.com/office/drawing/2014/main" id="{526D8040-2E7B-4197-85D2-2B53408667B6}"/>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0" name="Oval 189">
              <a:extLst>
                <a:ext uri="{FF2B5EF4-FFF2-40B4-BE49-F238E27FC236}">
                  <a16:creationId xmlns:a16="http://schemas.microsoft.com/office/drawing/2014/main" id="{D970FB96-3383-4573-B5CC-C540DD214A8C}"/>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1" name="Straight Connector 190">
              <a:extLst>
                <a:ext uri="{FF2B5EF4-FFF2-40B4-BE49-F238E27FC236}">
                  <a16:creationId xmlns:a16="http://schemas.microsoft.com/office/drawing/2014/main" id="{F2D68DB8-1D21-4EF0-9E48-1574CCAA9B74}"/>
                </a:ext>
              </a:extLst>
            </p:cNvPr>
            <p:cNvCxnSpPr>
              <a:cxnSpLocks/>
              <a:stCxn id="190"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5BCDDE6E-EA52-40A5-BB3F-79FF9E5D281F}"/>
                </a:ext>
              </a:extLst>
            </p:cNvPr>
            <p:cNvCxnSpPr>
              <a:cxnSpLocks/>
              <a:stCxn id="186" idx="4"/>
              <a:endCxn id="187"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3" name="Oval 192">
              <a:extLst>
                <a:ext uri="{FF2B5EF4-FFF2-40B4-BE49-F238E27FC236}">
                  <a16:creationId xmlns:a16="http://schemas.microsoft.com/office/drawing/2014/main" id="{CCA03371-1F8C-40B6-AA4E-F18321AC69C6}"/>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4" name="Straight Connector 193">
              <a:extLst>
                <a:ext uri="{FF2B5EF4-FFF2-40B4-BE49-F238E27FC236}">
                  <a16:creationId xmlns:a16="http://schemas.microsoft.com/office/drawing/2014/main" id="{B76A6D09-DC0C-458E-9093-BB5321FB7005}"/>
                </a:ext>
              </a:extLst>
            </p:cNvPr>
            <p:cNvCxnSpPr>
              <a:cxnSpLocks/>
              <a:stCxn id="193" idx="3"/>
              <a:endCxn id="157"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12CD88CD-0A38-4CC0-8654-B7A7F993F91F}"/>
                </a:ext>
              </a:extLst>
            </p:cNvPr>
            <p:cNvCxnSpPr>
              <a:cxnSpLocks/>
              <a:stCxn id="193" idx="2"/>
              <a:endCxn id="68"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F02F2C51-8333-441A-9C35-4657792FD377}"/>
                </a:ext>
              </a:extLst>
            </p:cNvPr>
            <p:cNvCxnSpPr>
              <a:cxnSpLocks/>
              <a:stCxn id="186" idx="7"/>
              <a:endCxn id="70"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19E20C2C-3D8B-4180-A382-8A897EC4A50C}"/>
                </a:ext>
              </a:extLst>
            </p:cNvPr>
            <p:cNvCxnSpPr>
              <a:cxnSpLocks/>
              <a:endCxn id="186"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8" name="Chord 197">
              <a:extLst>
                <a:ext uri="{FF2B5EF4-FFF2-40B4-BE49-F238E27FC236}">
                  <a16:creationId xmlns:a16="http://schemas.microsoft.com/office/drawing/2014/main" id="{BA8AAD6F-48DD-4B4A-8B07-8D14F0482F25}"/>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9" name="Straight Connector 198">
              <a:extLst>
                <a:ext uri="{FF2B5EF4-FFF2-40B4-BE49-F238E27FC236}">
                  <a16:creationId xmlns:a16="http://schemas.microsoft.com/office/drawing/2014/main" id="{5619848B-D2DD-45E2-9E98-6D843AAFC00F}"/>
                </a:ext>
              </a:extLst>
            </p:cNvPr>
            <p:cNvCxnSpPr>
              <a:cxnSpLocks/>
              <a:stCxn id="189"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F4F32B7E-8633-40E7-BCCF-C102FDD59C1A}"/>
                </a:ext>
              </a:extLst>
            </p:cNvPr>
            <p:cNvCxnSpPr>
              <a:cxnSpLocks/>
              <a:stCxn id="185" idx="6"/>
              <a:endCxn id="68"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1652FB14-5DFE-48A7-A91A-ABBB3E05BE8B}"/>
                </a:ext>
              </a:extLst>
            </p:cNvPr>
            <p:cNvCxnSpPr>
              <a:cxnSpLocks/>
              <a:stCxn id="185" idx="5"/>
              <a:endCxn id="161"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71F0BB60-FEE5-4AFD-96DD-718BD92A9334}"/>
                </a:ext>
              </a:extLst>
            </p:cNvPr>
            <p:cNvCxnSpPr>
              <a:cxnSpLocks/>
              <a:stCxn id="70" idx="0"/>
              <a:endCxn id="185"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64AE5D89-BAF1-436F-8C2D-335C798AECC2}"/>
                </a:ext>
              </a:extLst>
            </p:cNvPr>
            <p:cNvCxnSpPr>
              <a:cxnSpLocks/>
              <a:stCxn id="190" idx="5"/>
              <a:endCxn id="162"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465529D6-F12E-4CDA-A0D6-C3EDD27398E7}"/>
                </a:ext>
              </a:extLst>
            </p:cNvPr>
            <p:cNvCxnSpPr>
              <a:cxnSpLocks/>
              <a:stCxn id="157" idx="7"/>
              <a:endCxn id="68"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44B7F7E3-3FE7-4599-A41F-54E61B46C73F}"/>
                </a:ext>
              </a:extLst>
            </p:cNvPr>
            <p:cNvCxnSpPr>
              <a:cxnSpLocks/>
              <a:stCxn id="86" idx="7"/>
              <a:endCxn id="193"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66318CED-53D0-44E7-A885-CB55EB0AD117}"/>
                </a:ext>
              </a:extLst>
            </p:cNvPr>
            <p:cNvCxnSpPr>
              <a:cxnSpLocks/>
              <a:stCxn id="160" idx="7"/>
              <a:endCxn id="75"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8946FED9-2169-44E8-A754-AB62DA037F0A}"/>
                </a:ext>
              </a:extLst>
            </p:cNvPr>
            <p:cNvCxnSpPr>
              <a:cxnSpLocks/>
              <a:stCxn id="160" idx="6"/>
              <a:endCxn id="193"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0B37CBF4-9C3B-48B5-AA98-461BAB810D12}"/>
                </a:ext>
              </a:extLst>
            </p:cNvPr>
            <p:cNvCxnSpPr>
              <a:cxnSpLocks/>
              <a:stCxn id="76" idx="0"/>
              <a:endCxn id="160"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07ACB1E0-C614-417B-889A-FE4A3B7587F6}"/>
                </a:ext>
              </a:extLst>
            </p:cNvPr>
            <p:cNvCxnSpPr>
              <a:cxnSpLocks/>
              <a:stCxn id="216" idx="0"/>
              <a:endCxn id="215"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3309A7A1-7982-4C1F-A2DF-41C106014407}"/>
                </a:ext>
              </a:extLst>
            </p:cNvPr>
            <p:cNvCxnSpPr>
              <a:cxnSpLocks/>
              <a:stCxn id="84" idx="0"/>
              <a:endCxn id="215"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2B4C1051-A852-40BC-9B46-737F248DB59D}"/>
                </a:ext>
              </a:extLst>
            </p:cNvPr>
            <p:cNvCxnSpPr>
              <a:cxnSpLocks/>
              <a:stCxn id="83" idx="0"/>
              <a:endCxn id="216"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C3356B23-C110-432A-B5BD-D8DAF0D562C5}"/>
                </a:ext>
              </a:extLst>
            </p:cNvPr>
            <p:cNvCxnSpPr>
              <a:cxnSpLocks/>
              <a:stCxn id="160" idx="1"/>
              <a:endCxn id="217"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E4D5028F-BDBA-4D80-A3AE-9A52527CC849}"/>
                </a:ext>
              </a:extLst>
            </p:cNvPr>
            <p:cNvCxnSpPr>
              <a:cxnSpLocks/>
              <a:stCxn id="76" idx="0"/>
              <a:endCxn id="217"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AB7C5C6B-4C3C-4375-968A-AC135645C31E}"/>
                </a:ext>
              </a:extLst>
            </p:cNvPr>
            <p:cNvCxnSpPr>
              <a:cxnSpLocks/>
              <a:stCxn id="217" idx="7"/>
              <a:endCxn id="216"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15" name="Oval 214">
              <a:extLst>
                <a:ext uri="{FF2B5EF4-FFF2-40B4-BE49-F238E27FC236}">
                  <a16:creationId xmlns:a16="http://schemas.microsoft.com/office/drawing/2014/main" id="{CEF204AF-7FC9-4D6C-A985-4FEA30A8B7D8}"/>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6" name="Oval 215">
              <a:extLst>
                <a:ext uri="{FF2B5EF4-FFF2-40B4-BE49-F238E27FC236}">
                  <a16:creationId xmlns:a16="http://schemas.microsoft.com/office/drawing/2014/main" id="{AD5E5801-7F9B-452B-8250-1C6C1CD5B2EE}"/>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7" name="Oval 216">
              <a:extLst>
                <a:ext uri="{FF2B5EF4-FFF2-40B4-BE49-F238E27FC236}">
                  <a16:creationId xmlns:a16="http://schemas.microsoft.com/office/drawing/2014/main" id="{3E8B1BA6-41C6-482C-AB43-908F91646B5C}"/>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18" name="Straight Connector 217">
              <a:extLst>
                <a:ext uri="{FF2B5EF4-FFF2-40B4-BE49-F238E27FC236}">
                  <a16:creationId xmlns:a16="http://schemas.microsoft.com/office/drawing/2014/main" id="{A903B2E3-0088-4A7E-A8DA-16B33C3CC211}"/>
                </a:ext>
              </a:extLst>
            </p:cNvPr>
            <p:cNvCxnSpPr>
              <a:cxnSpLocks/>
              <a:stCxn id="81" idx="0"/>
              <a:endCxn id="215"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25F9924A-2C18-42D0-BE32-4582BDDC2523}"/>
                </a:ext>
              </a:extLst>
            </p:cNvPr>
            <p:cNvCxnSpPr>
              <a:cxnSpLocks/>
              <a:endCxn id="81"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
        <p:nvSpPr>
          <p:cNvPr id="4" name="Rectangle 2">
            <a:extLst>
              <a:ext uri="{FF2B5EF4-FFF2-40B4-BE49-F238E27FC236}">
                <a16:creationId xmlns:a16="http://schemas.microsoft.com/office/drawing/2014/main" id="{C670D5AB-725A-48A6-9103-3AD03CA8FC5D}"/>
              </a:ext>
            </a:extLst>
          </p:cNvPr>
          <p:cNvSpPr/>
          <p:nvPr userDrawn="1"/>
        </p:nvSpPr>
        <p:spPr>
          <a:xfrm flipH="1">
            <a:off x="5868144" y="0"/>
            <a:ext cx="3275856"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
        <p:nvSpPr>
          <p:cNvPr id="10" name="Picture Placeholder 2"/>
          <p:cNvSpPr>
            <a:spLocks noGrp="1"/>
          </p:cNvSpPr>
          <p:nvPr>
            <p:ph type="pic" idx="10" hasCustomPrompt="1"/>
          </p:nvPr>
        </p:nvSpPr>
        <p:spPr>
          <a:xfrm>
            <a:off x="4704226" y="405358"/>
            <a:ext cx="3150609" cy="4332785"/>
          </a:xfrm>
          <a:prstGeom prst="rect">
            <a:avLst/>
          </a:prstGeom>
          <a:solidFill>
            <a:schemeClr val="bg1">
              <a:lumMod val="95000"/>
            </a:schemeClr>
          </a:solidFill>
        </p:spPr>
        <p:txBody>
          <a:bodyPr anchor="ctr"/>
          <a:lstStyle>
            <a:lvl1pPr marL="0" indent="0" algn="ctr">
              <a:buNone/>
              <a:defRPr sz="900" baseline="0">
                <a:latin typeface="Arial" pitchFamily="34" charset="0"/>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 And Send To Back </a:t>
            </a:r>
            <a:endParaRPr lang="ko-KR" altLang="en-US" dirty="0"/>
          </a:p>
        </p:txBody>
      </p:sp>
    </p:spTree>
    <p:extLst>
      <p:ext uri="{BB962C8B-B14F-4D97-AF65-F5344CB8AC3E}">
        <p14:creationId xmlns:p14="http://schemas.microsoft.com/office/powerpoint/2010/main" val="34815568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40679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4EACB64-F6DC-4D86-A45D-D1CA4F9266F7}"/>
              </a:ext>
            </a:extLst>
          </p:cNvPr>
          <p:cNvGrpSpPr/>
          <p:nvPr userDrawn="1"/>
        </p:nvGrpSpPr>
        <p:grpSpPr>
          <a:xfrm>
            <a:off x="-74236" y="-78262"/>
            <a:ext cx="9306190" cy="5284082"/>
            <a:chOff x="-98982" y="-104349"/>
            <a:chExt cx="12408253" cy="7045442"/>
          </a:xfrm>
          <a:solidFill>
            <a:schemeClr val="bg1">
              <a:alpha val="10000"/>
            </a:schemeClr>
          </a:solidFill>
        </p:grpSpPr>
        <p:cxnSp>
          <p:nvCxnSpPr>
            <p:cNvPr id="12" name="Straight Connector 11">
              <a:extLst>
                <a:ext uri="{FF2B5EF4-FFF2-40B4-BE49-F238E27FC236}">
                  <a16:creationId xmlns:a16="http://schemas.microsoft.com/office/drawing/2014/main" id="{704D3738-1F49-4305-950A-D880AC31CE47}"/>
                </a:ext>
              </a:extLst>
            </p:cNvPr>
            <p:cNvCxnSpPr>
              <a:cxnSpLocks/>
              <a:stCxn id="75" idx="7"/>
              <a:endCxn id="73"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DC4ED5-DE79-4FC3-994C-E0B81963F0E9}"/>
                </a:ext>
              </a:extLst>
            </p:cNvPr>
            <p:cNvCxnSpPr>
              <a:cxnSpLocks/>
              <a:stCxn id="73" idx="4"/>
              <a:endCxn id="92"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33E94FC-DED1-43CD-A071-8E30A7F69D0A}"/>
                </a:ext>
              </a:extLst>
            </p:cNvPr>
            <p:cNvCxnSpPr>
              <a:cxnSpLocks/>
              <a:stCxn id="78" idx="2"/>
              <a:endCxn id="90"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6E2A120-BA3C-45EC-B0DA-1D355A4D2FEF}"/>
                </a:ext>
              </a:extLst>
            </p:cNvPr>
            <p:cNvCxnSpPr>
              <a:cxnSpLocks/>
              <a:stCxn id="92" idx="5"/>
              <a:endCxn id="78"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4B7CE50-8125-4E04-9178-0906C42E8E2B}"/>
                </a:ext>
              </a:extLst>
            </p:cNvPr>
            <p:cNvCxnSpPr>
              <a:cxnSpLocks/>
              <a:stCxn id="73" idx="5"/>
              <a:endCxn id="91"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F1337BB-BDB0-49D5-A49A-8D450CCBB68B}"/>
                </a:ext>
              </a:extLst>
            </p:cNvPr>
            <p:cNvCxnSpPr>
              <a:cxnSpLocks/>
              <a:stCxn id="78" idx="0"/>
              <a:endCxn id="91"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1C337AF-FFEE-4696-BF32-1C056F3D3CD7}"/>
                </a:ext>
              </a:extLst>
            </p:cNvPr>
            <p:cNvCxnSpPr>
              <a:cxnSpLocks/>
              <a:stCxn id="92" idx="3"/>
              <a:endCxn id="90"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C576D6D-A4F2-42F5-8411-E870BB87E365}"/>
                </a:ext>
              </a:extLst>
            </p:cNvPr>
            <p:cNvCxnSpPr>
              <a:cxnSpLocks/>
              <a:stCxn id="198" idx="7"/>
              <a:endCxn id="80"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5FF4653-F227-4477-8138-0A6799FD94A0}"/>
                </a:ext>
              </a:extLst>
            </p:cNvPr>
            <p:cNvCxnSpPr>
              <a:cxnSpLocks/>
              <a:stCxn id="78" idx="7"/>
              <a:endCxn id="80"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83E0AE9-A816-4815-BBB8-282F17C8B22D}"/>
                </a:ext>
              </a:extLst>
            </p:cNvPr>
            <p:cNvCxnSpPr>
              <a:cxnSpLocks/>
              <a:stCxn id="77"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1CDD51C-919F-45F5-A96A-DAFEF0997DF6}"/>
                </a:ext>
              </a:extLst>
            </p:cNvPr>
            <p:cNvCxnSpPr>
              <a:cxnSpLocks/>
              <a:stCxn id="92" idx="6"/>
              <a:endCxn id="91"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9BA0421-6991-44E9-AF0E-843D62015B26}"/>
                </a:ext>
              </a:extLst>
            </p:cNvPr>
            <p:cNvCxnSpPr>
              <a:cxnSpLocks/>
              <a:stCxn id="77" idx="0"/>
              <a:endCxn id="90"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A863F8D-2EED-41D5-A5EB-3D129FFDC105}"/>
                </a:ext>
              </a:extLst>
            </p:cNvPr>
            <p:cNvCxnSpPr>
              <a:cxnSpLocks/>
              <a:stCxn id="91" idx="6"/>
              <a:endCxn id="80"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1D5A6FE-4B60-4C8A-BA7A-F239A6677C5B}"/>
                </a:ext>
              </a:extLst>
            </p:cNvPr>
            <p:cNvCxnSpPr>
              <a:cxnSpLocks/>
              <a:stCxn id="79" idx="0"/>
              <a:endCxn id="80"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7FF5816-7300-42BA-B9D4-E2A6EAFD7AA9}"/>
                </a:ext>
              </a:extLst>
            </p:cNvPr>
            <p:cNvCxnSpPr>
              <a:cxnSpLocks/>
              <a:stCxn id="82" idx="1"/>
              <a:endCxn id="80"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BE10980-498E-4605-B4E6-774FAAB7145C}"/>
                </a:ext>
              </a:extLst>
            </p:cNvPr>
            <p:cNvCxnSpPr>
              <a:cxnSpLocks/>
              <a:stCxn id="82" idx="0"/>
              <a:endCxn id="81"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397650E-BEED-4006-A581-4CDF45A0BA8B}"/>
                </a:ext>
              </a:extLst>
            </p:cNvPr>
            <p:cNvCxnSpPr>
              <a:cxnSpLocks/>
              <a:stCxn id="81" idx="2"/>
              <a:endCxn id="80"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8CF99B7-5530-49BF-8B28-3C8367DC9770}"/>
                </a:ext>
              </a:extLst>
            </p:cNvPr>
            <p:cNvCxnSpPr>
              <a:cxnSpLocks/>
              <a:stCxn id="81" idx="7"/>
              <a:endCxn id="221"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F86948F-C0D6-48A4-87E8-19C3DEC43EE1}"/>
                </a:ext>
              </a:extLst>
            </p:cNvPr>
            <p:cNvCxnSpPr>
              <a:cxnSpLocks/>
              <a:stCxn id="81" idx="6"/>
              <a:endCxn id="88"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BEA126F-7910-4476-A59A-64E8A2E38E7E}"/>
                </a:ext>
              </a:extLst>
            </p:cNvPr>
            <p:cNvCxnSpPr>
              <a:cxnSpLocks/>
              <a:stCxn id="88" idx="7"/>
              <a:endCxn id="89"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13C5884-C34F-47F0-BE60-6C9106AF552F}"/>
                </a:ext>
              </a:extLst>
            </p:cNvPr>
            <p:cNvCxnSpPr>
              <a:cxnSpLocks/>
              <a:stCxn id="74" idx="0"/>
              <a:endCxn id="73"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7866AE0-4F25-4009-9DFE-CF239EA9260D}"/>
                </a:ext>
              </a:extLst>
            </p:cNvPr>
            <p:cNvCxnSpPr>
              <a:cxnSpLocks/>
              <a:stCxn id="90" idx="2"/>
              <a:endCxn id="74"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803D01-C5FD-4EBB-AE00-2614A8CA545E}"/>
                </a:ext>
              </a:extLst>
            </p:cNvPr>
            <p:cNvCxnSpPr>
              <a:cxnSpLocks/>
              <a:stCxn id="77" idx="1"/>
              <a:endCxn id="74"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DC08BE8-D5F0-498B-BB4E-FBED49AB494E}"/>
                </a:ext>
              </a:extLst>
            </p:cNvPr>
            <p:cNvCxnSpPr>
              <a:cxnSpLocks/>
              <a:stCxn id="76" idx="7"/>
              <a:endCxn id="74"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6B1D56B-291E-4216-9EA0-80E7EDE9D183}"/>
                </a:ext>
              </a:extLst>
            </p:cNvPr>
            <p:cNvCxnSpPr>
              <a:cxnSpLocks/>
              <a:stCxn id="75" idx="6"/>
              <a:endCxn id="74"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C1C7AA9-1829-48BD-8151-236DFAE427E2}"/>
                </a:ext>
              </a:extLst>
            </p:cNvPr>
            <p:cNvCxnSpPr>
              <a:cxnSpLocks/>
              <a:stCxn id="95" idx="7"/>
              <a:endCxn id="75"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AACE93C-CD87-4F33-9527-435007FE31B5}"/>
                </a:ext>
              </a:extLst>
            </p:cNvPr>
            <p:cNvCxnSpPr>
              <a:cxnSpLocks/>
              <a:stCxn id="95" idx="6"/>
              <a:endCxn id="76"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B33C47F-7213-48ED-A34A-B4E8ED4E8D65}"/>
                </a:ext>
              </a:extLst>
            </p:cNvPr>
            <p:cNvCxnSpPr>
              <a:cxnSpLocks/>
              <a:stCxn id="95"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DE51260-8D0F-4256-8861-98A13917DD40}"/>
                </a:ext>
              </a:extLst>
            </p:cNvPr>
            <p:cNvCxnSpPr>
              <a:cxnSpLocks/>
              <a:stCxn id="76"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58E40CD-E48A-489D-84EB-520DD12AC01D}"/>
                </a:ext>
              </a:extLst>
            </p:cNvPr>
            <p:cNvCxnSpPr>
              <a:cxnSpLocks/>
              <a:stCxn id="76"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B7C1B98-1A90-438F-B4CA-0BFBB8A7470A}"/>
                </a:ext>
              </a:extLst>
            </p:cNvPr>
            <p:cNvCxnSpPr>
              <a:cxnSpLocks/>
              <a:stCxn id="77"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4BA9C7E-F0CE-401F-8107-0B94794A8382}"/>
                </a:ext>
              </a:extLst>
            </p:cNvPr>
            <p:cNvCxnSpPr>
              <a:cxnSpLocks/>
              <a:stCxn id="76" idx="6"/>
              <a:endCxn id="77"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E76DFDC-F08A-405A-83EC-F4AEEFC48A1C}"/>
                </a:ext>
              </a:extLst>
            </p:cNvPr>
            <p:cNvCxnSpPr>
              <a:cxnSpLocks/>
              <a:stCxn id="77" idx="6"/>
              <a:endCxn id="78"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199D4C6-A216-4382-8B36-86D88E58A1B3}"/>
                </a:ext>
              </a:extLst>
            </p:cNvPr>
            <p:cNvCxnSpPr>
              <a:cxnSpLocks/>
              <a:stCxn id="79" idx="2"/>
              <a:endCxn id="78"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6429844-69E7-44D1-A1A2-9EE22988C5BF}"/>
                </a:ext>
              </a:extLst>
            </p:cNvPr>
            <p:cNvCxnSpPr>
              <a:cxnSpLocks/>
              <a:stCxn id="100" idx="0"/>
              <a:endCxn id="78"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03D7BAA-845E-4D3E-A3E5-D796E8024EDA}"/>
                </a:ext>
              </a:extLst>
            </p:cNvPr>
            <p:cNvCxnSpPr>
              <a:cxnSpLocks/>
              <a:endCxn id="78"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1BE08B2-DF35-4D2F-84DB-5D09F65B7FDB}"/>
                </a:ext>
              </a:extLst>
            </p:cNvPr>
            <p:cNvCxnSpPr>
              <a:cxnSpLocks/>
              <a:stCxn id="100" idx="2"/>
              <a:endCxn id="79"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53B9BF4-39A6-4069-9A16-273212237888}"/>
                </a:ext>
              </a:extLst>
            </p:cNvPr>
            <p:cNvCxnSpPr>
              <a:cxnSpLocks/>
              <a:stCxn id="82" idx="2"/>
              <a:endCxn id="79"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F40B2A9-B623-416B-A189-26C101D57F74}"/>
                </a:ext>
              </a:extLst>
            </p:cNvPr>
            <p:cNvCxnSpPr>
              <a:cxnSpLocks/>
              <a:stCxn id="82"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B815F44-0A1E-409B-A750-283786AB936C}"/>
                </a:ext>
              </a:extLst>
            </p:cNvPr>
            <p:cNvCxnSpPr>
              <a:cxnSpLocks/>
              <a:stCxn id="83"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914A2FD-5FB1-4D90-B8DB-66B6ED04A33C}"/>
                </a:ext>
              </a:extLst>
            </p:cNvPr>
            <p:cNvCxnSpPr>
              <a:cxnSpLocks/>
              <a:stCxn id="83" idx="2"/>
              <a:endCxn id="82"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AEEB89A-40CB-46F8-AE2E-A7C682EBF614}"/>
                </a:ext>
              </a:extLst>
            </p:cNvPr>
            <p:cNvCxnSpPr>
              <a:cxnSpLocks/>
              <a:stCxn id="88" idx="4"/>
              <a:endCxn id="83"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682DFDF-85DE-45E8-AC6A-691595799133}"/>
                </a:ext>
              </a:extLst>
            </p:cNvPr>
            <p:cNvCxnSpPr>
              <a:cxnSpLocks/>
              <a:stCxn id="87" idx="3"/>
              <a:endCxn id="83"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D161B6C-1EF1-41BF-B970-66B43097166D}"/>
                </a:ext>
              </a:extLst>
            </p:cNvPr>
            <p:cNvCxnSpPr>
              <a:cxnSpLocks/>
              <a:stCxn id="87" idx="2"/>
              <a:endCxn id="88"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A497732-9A0D-4BA9-A3EB-326C68F6E994}"/>
                </a:ext>
              </a:extLst>
            </p:cNvPr>
            <p:cNvCxnSpPr>
              <a:cxnSpLocks/>
              <a:stCxn id="87" idx="1"/>
              <a:endCxn id="89"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32D1DA8-0273-4EF1-924A-8B46FB2CF8F1}"/>
                </a:ext>
              </a:extLst>
            </p:cNvPr>
            <p:cNvCxnSpPr>
              <a:cxnSpLocks/>
              <a:stCxn id="85" idx="1"/>
              <a:endCxn id="89"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2FCB82D-8708-425D-A3B6-B172D17A6FA6}"/>
                </a:ext>
              </a:extLst>
            </p:cNvPr>
            <p:cNvCxnSpPr>
              <a:cxnSpLocks/>
              <a:stCxn id="85" idx="0"/>
              <a:endCxn id="86"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265677F-95F5-4423-B754-87E500393D70}"/>
                </a:ext>
              </a:extLst>
            </p:cNvPr>
            <p:cNvCxnSpPr>
              <a:cxnSpLocks/>
              <a:stCxn id="157" idx="7"/>
              <a:endCxn id="222"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4E6AC30-8E35-4B56-96E5-C7DAB8D82E35}"/>
                </a:ext>
              </a:extLst>
            </p:cNvPr>
            <p:cNvCxnSpPr>
              <a:cxnSpLocks/>
              <a:endCxn id="84"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133DFC5-31F5-49B0-B3CC-B98028E3A0BE}"/>
                </a:ext>
              </a:extLst>
            </p:cNvPr>
            <p:cNvCxnSpPr>
              <a:cxnSpLocks/>
              <a:stCxn id="157" idx="0"/>
              <a:endCxn id="221"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7FB2F6C-6810-4E2D-8D37-0788A2551D60}"/>
                </a:ext>
              </a:extLst>
            </p:cNvPr>
            <p:cNvCxnSpPr>
              <a:cxnSpLocks/>
              <a:stCxn id="169" idx="0"/>
              <a:endCxn id="220"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C15964A5-B700-4CBD-BD81-1A84A3507082}"/>
                </a:ext>
              </a:extLst>
            </p:cNvPr>
            <p:cNvCxnSpPr>
              <a:cxnSpLocks/>
              <a:stCxn id="169" idx="1"/>
              <a:endCxn id="86"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7779A71-438D-434D-BBFB-DFE1487EA9C4}"/>
                </a:ext>
              </a:extLst>
            </p:cNvPr>
            <p:cNvCxnSpPr>
              <a:cxnSpLocks/>
              <a:stCxn id="86" idx="2"/>
              <a:endCxn id="89"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2452A269-A497-4640-B811-1C974A65273E}"/>
                </a:ext>
              </a:extLst>
            </p:cNvPr>
            <p:cNvCxnSpPr>
              <a:cxnSpLocks/>
              <a:stCxn id="85" idx="2"/>
              <a:endCxn id="87"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10BCE6A-4C4D-4857-BC2D-4EB3AAA62B9D}"/>
                </a:ext>
              </a:extLst>
            </p:cNvPr>
            <p:cNvCxnSpPr>
              <a:cxnSpLocks/>
              <a:stCxn id="84" idx="1"/>
              <a:endCxn id="87"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2505390-3D04-4448-99D7-3866405042D6}"/>
                </a:ext>
              </a:extLst>
            </p:cNvPr>
            <p:cNvCxnSpPr>
              <a:cxnSpLocks/>
              <a:stCxn id="84" idx="3"/>
              <a:endCxn id="101"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43E50851-308A-4438-9438-BE8B348193CB}"/>
                </a:ext>
              </a:extLst>
            </p:cNvPr>
            <p:cNvCxnSpPr>
              <a:cxnSpLocks/>
              <a:stCxn id="87" idx="4"/>
              <a:endCxn id="101"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1D45F8E3-7FF2-40A7-BCBA-2E6CBD41899D}"/>
                </a:ext>
              </a:extLst>
            </p:cNvPr>
            <p:cNvCxnSpPr>
              <a:cxnSpLocks/>
              <a:stCxn id="83" idx="5"/>
              <a:endCxn id="101"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7DAFB949-400D-4400-BC4F-DBA9CC0EEBA9}"/>
                </a:ext>
              </a:extLst>
            </p:cNvPr>
            <p:cNvCxnSpPr>
              <a:cxnSpLocks/>
              <a:stCxn id="84" idx="7"/>
              <a:endCxn id="85"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7745037-3FFD-4EDA-BFA8-92A5E4A92941}"/>
                </a:ext>
              </a:extLst>
            </p:cNvPr>
            <p:cNvCxnSpPr>
              <a:cxnSpLocks/>
              <a:stCxn id="82" idx="7"/>
              <a:endCxn id="88"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B6DD90E-CECB-48D8-9C09-9A946B6C6ABF}"/>
                </a:ext>
              </a:extLst>
            </p:cNvPr>
            <p:cNvCxnSpPr>
              <a:cxnSpLocks/>
              <a:endCxn id="84"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E4A5ADD4-5F24-4DF6-8F20-B77540290AE4}"/>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68ED6EA5-F750-45AB-A683-778F327C6C01}"/>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C62BE18B-7A1D-43B9-A55E-CEF877160205}"/>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C4B39F48-4937-404F-B1AF-15E276E099E6}"/>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FB3C8D0B-E13F-4E5D-9DE6-563452664085}"/>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8D7AE294-E310-432A-9324-B78E386BE323}"/>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8FC52C89-38CC-4AF2-85E3-87B5A598EE1C}"/>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C5572FB6-CFE7-481A-A0FB-7711EE52506E}"/>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62FE668C-5105-4522-B4CA-3A273ED79A52}"/>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426DDAB7-7227-4C76-8601-6479FB9C01D3}"/>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EDE7F169-AFB7-46B2-AC38-6BCE422841B3}"/>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4" name="Oval 83">
              <a:extLst>
                <a:ext uri="{FF2B5EF4-FFF2-40B4-BE49-F238E27FC236}">
                  <a16:creationId xmlns:a16="http://schemas.microsoft.com/office/drawing/2014/main" id="{2791E83B-92C0-4F95-9DE5-7810C021D4E6}"/>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5" name="Oval 84">
              <a:extLst>
                <a:ext uri="{FF2B5EF4-FFF2-40B4-BE49-F238E27FC236}">
                  <a16:creationId xmlns:a16="http://schemas.microsoft.com/office/drawing/2014/main" id="{2BE9FE69-7E91-46D7-9E5A-A6FF7F2311AE}"/>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6" name="Oval 85">
              <a:extLst>
                <a:ext uri="{FF2B5EF4-FFF2-40B4-BE49-F238E27FC236}">
                  <a16:creationId xmlns:a16="http://schemas.microsoft.com/office/drawing/2014/main" id="{11C02B49-B24F-4193-A298-90486D71C674}"/>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7" name="Oval 86">
              <a:extLst>
                <a:ext uri="{FF2B5EF4-FFF2-40B4-BE49-F238E27FC236}">
                  <a16:creationId xmlns:a16="http://schemas.microsoft.com/office/drawing/2014/main" id="{D0899118-ADC6-4F28-BAB6-94D50541B836}"/>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8" name="Oval 87">
              <a:extLst>
                <a:ext uri="{FF2B5EF4-FFF2-40B4-BE49-F238E27FC236}">
                  <a16:creationId xmlns:a16="http://schemas.microsoft.com/office/drawing/2014/main" id="{1A6CFB6D-D94D-4FCA-A585-5D1AFFCE66D5}"/>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9" name="Oval 88">
              <a:extLst>
                <a:ext uri="{FF2B5EF4-FFF2-40B4-BE49-F238E27FC236}">
                  <a16:creationId xmlns:a16="http://schemas.microsoft.com/office/drawing/2014/main" id="{1A3A147E-1347-4308-841C-55930A1A1A9B}"/>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0" name="Oval 89">
              <a:extLst>
                <a:ext uri="{FF2B5EF4-FFF2-40B4-BE49-F238E27FC236}">
                  <a16:creationId xmlns:a16="http://schemas.microsoft.com/office/drawing/2014/main" id="{DD8C943E-FB26-4B12-92EB-C3FEFDE517D2}"/>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1" name="Oval 90">
              <a:extLst>
                <a:ext uri="{FF2B5EF4-FFF2-40B4-BE49-F238E27FC236}">
                  <a16:creationId xmlns:a16="http://schemas.microsoft.com/office/drawing/2014/main" id="{A69EE418-A72F-45FA-A0AD-18C9D62FB7B3}"/>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2" name="Oval 91">
              <a:extLst>
                <a:ext uri="{FF2B5EF4-FFF2-40B4-BE49-F238E27FC236}">
                  <a16:creationId xmlns:a16="http://schemas.microsoft.com/office/drawing/2014/main" id="{929DF606-C256-4282-B1FF-9DFA5E9E389A}"/>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3" name="Straight Connector 92">
              <a:extLst>
                <a:ext uri="{FF2B5EF4-FFF2-40B4-BE49-F238E27FC236}">
                  <a16:creationId xmlns:a16="http://schemas.microsoft.com/office/drawing/2014/main" id="{99552980-CB9E-4836-A77E-C496A528E3B6}"/>
                </a:ext>
              </a:extLst>
            </p:cNvPr>
            <p:cNvCxnSpPr>
              <a:cxnSpLocks/>
              <a:stCxn id="92" idx="2"/>
              <a:endCxn id="74"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BFC7C092-56B4-462E-92A7-532653311A81}"/>
                </a:ext>
              </a:extLst>
            </p:cNvPr>
            <p:cNvCxnSpPr>
              <a:cxnSpLocks/>
              <a:stCxn id="75" idx="4"/>
              <a:endCxn id="76"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5" name="Oval 94">
              <a:extLst>
                <a:ext uri="{FF2B5EF4-FFF2-40B4-BE49-F238E27FC236}">
                  <a16:creationId xmlns:a16="http://schemas.microsoft.com/office/drawing/2014/main" id="{D8A1A109-8F7A-4183-9A11-E765D0C6629C}"/>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6" name="Straight Connector 95">
              <a:extLst>
                <a:ext uri="{FF2B5EF4-FFF2-40B4-BE49-F238E27FC236}">
                  <a16:creationId xmlns:a16="http://schemas.microsoft.com/office/drawing/2014/main" id="{A318034E-465E-4490-8BC8-E85511B61F69}"/>
                </a:ext>
              </a:extLst>
            </p:cNvPr>
            <p:cNvCxnSpPr>
              <a:cxnSpLocks/>
              <a:stCxn id="95"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86CA6388-CAD7-4D26-9CA6-EC17F12A22E4}"/>
                </a:ext>
              </a:extLst>
            </p:cNvPr>
            <p:cNvCxnSpPr>
              <a:cxnSpLocks/>
              <a:stCxn id="95"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669A3EFA-3737-41BE-856D-8D8FEECD04C1}"/>
                </a:ext>
              </a:extLst>
            </p:cNvPr>
            <p:cNvCxnSpPr>
              <a:cxnSpLocks/>
              <a:stCxn id="95"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8F98FC32-5DE6-4930-B9A8-C585278A7DCA}"/>
                </a:ext>
              </a:extLst>
            </p:cNvPr>
            <p:cNvCxnSpPr>
              <a:cxnSpLocks/>
              <a:endCxn id="75"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00" name="Chord 99">
              <a:extLst>
                <a:ext uri="{FF2B5EF4-FFF2-40B4-BE49-F238E27FC236}">
                  <a16:creationId xmlns:a16="http://schemas.microsoft.com/office/drawing/2014/main" id="{AB73C22A-AF7E-4860-B904-D413854E9B66}"/>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1" name="Chord 100">
              <a:extLst>
                <a:ext uri="{FF2B5EF4-FFF2-40B4-BE49-F238E27FC236}">
                  <a16:creationId xmlns:a16="http://schemas.microsoft.com/office/drawing/2014/main" id="{71E863EE-0198-402C-9FD9-008A4FAE210D}"/>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02" name="Straight Connector 101">
              <a:extLst>
                <a:ext uri="{FF2B5EF4-FFF2-40B4-BE49-F238E27FC236}">
                  <a16:creationId xmlns:a16="http://schemas.microsoft.com/office/drawing/2014/main" id="{C504D352-670F-4A02-8C2C-3C136E212052}"/>
                </a:ext>
              </a:extLst>
            </p:cNvPr>
            <p:cNvCxnSpPr>
              <a:cxnSpLocks/>
              <a:stCxn id="100" idx="1"/>
              <a:endCxn id="82"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C24EDF9B-C681-40F1-9C78-D1BAF2DCFB88}"/>
                </a:ext>
              </a:extLst>
            </p:cNvPr>
            <p:cNvCxnSpPr>
              <a:cxnSpLocks/>
              <a:endCxn id="154"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19BE984E-D6C4-45ED-AC5F-6CA44CC2A830}"/>
                </a:ext>
              </a:extLst>
            </p:cNvPr>
            <p:cNvCxnSpPr>
              <a:cxnSpLocks/>
              <a:endCxn id="169"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F3647C6A-E77D-4241-B0AD-B503284DEABA}"/>
                </a:ext>
              </a:extLst>
            </p:cNvPr>
            <p:cNvCxnSpPr>
              <a:cxnSpLocks/>
              <a:stCxn id="154" idx="0"/>
              <a:endCxn id="169"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9CADA421-7C1A-419E-913C-4BE0416E341F}"/>
                </a:ext>
              </a:extLst>
            </p:cNvPr>
            <p:cNvCxnSpPr>
              <a:cxnSpLocks/>
              <a:stCxn id="220" idx="2"/>
              <a:endCxn id="156"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71B8D10F-73A7-4AE4-B54F-D284AD1EAAD3}"/>
                </a:ext>
              </a:extLst>
            </p:cNvPr>
            <p:cNvCxnSpPr>
              <a:cxnSpLocks/>
              <a:stCxn id="154" idx="7"/>
              <a:endCxn id="156"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175EAE93-3B0B-4788-8654-1B5BA9CDF860}"/>
                </a:ext>
              </a:extLst>
            </p:cNvPr>
            <p:cNvCxnSpPr>
              <a:cxnSpLocks/>
              <a:endCxn id="169"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77C7293-C76C-4888-8C53-86472AC49E86}"/>
                </a:ext>
              </a:extLst>
            </p:cNvPr>
            <p:cNvCxnSpPr>
              <a:cxnSpLocks/>
              <a:stCxn id="169" idx="6"/>
              <a:endCxn id="156"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B8BAC77-F0C7-45E5-8719-5F200BB12A30}"/>
                </a:ext>
              </a:extLst>
            </p:cNvPr>
            <p:cNvCxnSpPr>
              <a:cxnSpLocks/>
              <a:stCxn id="155" idx="0"/>
              <a:endCxn id="156"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EF204A78-9D00-4AF2-98E3-24D22D372E14}"/>
                </a:ext>
              </a:extLst>
            </p:cNvPr>
            <p:cNvCxnSpPr>
              <a:cxnSpLocks/>
              <a:stCxn id="158" idx="1"/>
              <a:endCxn id="156"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6C5527AC-69A4-45CF-AB80-0DDD605EDC7B}"/>
                </a:ext>
              </a:extLst>
            </p:cNvPr>
            <p:cNvCxnSpPr>
              <a:cxnSpLocks/>
              <a:stCxn id="158" idx="0"/>
              <a:endCxn id="157"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E888FBCE-458F-4AD1-A8E3-D1BF6C9466FD}"/>
                </a:ext>
              </a:extLst>
            </p:cNvPr>
            <p:cNvCxnSpPr>
              <a:cxnSpLocks/>
              <a:stCxn id="157" idx="2"/>
              <a:endCxn id="156"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2D100506-150B-42C8-846D-74890F3BE12D}"/>
                </a:ext>
              </a:extLst>
            </p:cNvPr>
            <p:cNvCxnSpPr>
              <a:cxnSpLocks/>
              <a:stCxn id="157" idx="7"/>
              <a:endCxn id="165"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A9FE94C9-B342-4E35-8C82-59B6A49359A1}"/>
                </a:ext>
              </a:extLst>
            </p:cNvPr>
            <p:cNvCxnSpPr>
              <a:cxnSpLocks/>
              <a:stCxn id="157" idx="6"/>
              <a:endCxn id="164"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EF7E70F4-4BB8-4728-8872-F4DABBB689AE}"/>
                </a:ext>
              </a:extLst>
            </p:cNvPr>
            <p:cNvCxnSpPr>
              <a:cxnSpLocks/>
              <a:stCxn id="164" idx="7"/>
              <a:endCxn id="165"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BA7AA665-C21F-4FD1-A398-4EF4E5B50117}"/>
                </a:ext>
              </a:extLst>
            </p:cNvPr>
            <p:cNvCxnSpPr>
              <a:cxnSpLocks/>
              <a:stCxn id="221" idx="1"/>
              <a:endCxn id="156"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CD7DDC46-BF94-42E7-A246-DB83DF519F1D}"/>
                </a:ext>
              </a:extLst>
            </p:cNvPr>
            <p:cNvCxnSpPr>
              <a:cxnSpLocks/>
              <a:endCxn id="154"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9E71FF4C-2CB4-4C13-B427-8D98888F44DF}"/>
                </a:ext>
              </a:extLst>
            </p:cNvPr>
            <p:cNvCxnSpPr>
              <a:cxnSpLocks/>
              <a:stCxn id="155" idx="2"/>
              <a:endCxn id="154"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7346693C-01D6-4125-AADD-A3654B651D79}"/>
                </a:ext>
              </a:extLst>
            </p:cNvPr>
            <p:cNvCxnSpPr>
              <a:cxnSpLocks/>
              <a:stCxn id="170" idx="0"/>
              <a:endCxn id="154"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A57773A4-B8C0-4FCD-8A31-7C9F705536D5}"/>
                </a:ext>
              </a:extLst>
            </p:cNvPr>
            <p:cNvCxnSpPr>
              <a:cxnSpLocks/>
              <a:endCxn id="154"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095D1C8E-6D17-4FDC-93A5-99B669505F71}"/>
                </a:ext>
              </a:extLst>
            </p:cNvPr>
            <p:cNvCxnSpPr>
              <a:cxnSpLocks/>
              <a:stCxn id="170" idx="2"/>
              <a:endCxn id="155"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EABA7AF0-3A56-465C-AF61-5DBD052798E2}"/>
                </a:ext>
              </a:extLst>
            </p:cNvPr>
            <p:cNvCxnSpPr>
              <a:cxnSpLocks/>
              <a:stCxn id="158" idx="2"/>
              <a:endCxn id="155"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A243F2BF-F9D8-429F-90DA-E78E73126C8C}"/>
                </a:ext>
              </a:extLst>
            </p:cNvPr>
            <p:cNvCxnSpPr>
              <a:cxnSpLocks/>
              <a:stCxn id="158"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CE358FDE-9A2D-4A01-8D71-D8250A7A9AA8}"/>
                </a:ext>
              </a:extLst>
            </p:cNvPr>
            <p:cNvCxnSpPr>
              <a:cxnSpLocks/>
              <a:stCxn id="159"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449AA7C-F4C4-49C0-A0DE-38CB1DE797E4}"/>
                </a:ext>
              </a:extLst>
            </p:cNvPr>
            <p:cNvCxnSpPr>
              <a:cxnSpLocks/>
              <a:stCxn id="159" idx="2"/>
              <a:endCxn id="158"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B46F7A79-C3AE-4188-87B2-70776948AE86}"/>
                </a:ext>
              </a:extLst>
            </p:cNvPr>
            <p:cNvCxnSpPr>
              <a:cxnSpLocks/>
              <a:stCxn id="164" idx="4"/>
              <a:endCxn id="159"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9F5BE79C-1A3D-40E7-AC0C-88FB84894E8E}"/>
                </a:ext>
              </a:extLst>
            </p:cNvPr>
            <p:cNvCxnSpPr>
              <a:cxnSpLocks/>
              <a:stCxn id="163" idx="3"/>
              <a:endCxn id="159"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E5526B6F-8F0E-4D78-8F2C-415FFB0EA863}"/>
                </a:ext>
              </a:extLst>
            </p:cNvPr>
            <p:cNvCxnSpPr>
              <a:cxnSpLocks/>
              <a:stCxn id="163" idx="2"/>
              <a:endCxn id="164"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9AAD7D67-2449-41DC-BB01-634C2CC5CA90}"/>
                </a:ext>
              </a:extLst>
            </p:cNvPr>
            <p:cNvCxnSpPr>
              <a:cxnSpLocks/>
              <a:stCxn id="163" idx="1"/>
              <a:endCxn id="165"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0032821B-899B-4229-A325-0F9C670718AF}"/>
                </a:ext>
              </a:extLst>
            </p:cNvPr>
            <p:cNvCxnSpPr>
              <a:cxnSpLocks/>
              <a:stCxn id="161" idx="1"/>
              <a:endCxn id="165"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449F685F-5183-42C2-8EA4-96351F05D072}"/>
                </a:ext>
              </a:extLst>
            </p:cNvPr>
            <p:cNvCxnSpPr>
              <a:cxnSpLocks/>
              <a:stCxn id="161" idx="0"/>
              <a:endCxn id="162"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3E1C7645-D925-4E2D-A0E8-B51DCCCB57FB}"/>
                </a:ext>
              </a:extLst>
            </p:cNvPr>
            <p:cNvCxnSpPr>
              <a:cxnSpLocks/>
              <a:stCxn id="167" idx="0"/>
              <a:endCxn id="166"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441F2AF3-2308-4D76-A583-35BAB53F06DD}"/>
                </a:ext>
              </a:extLst>
            </p:cNvPr>
            <p:cNvCxnSpPr>
              <a:cxnSpLocks/>
              <a:stCxn id="195" idx="7"/>
              <a:endCxn id="166"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BE2F9636-1C93-4909-9C63-4B3772223745}"/>
                </a:ext>
              </a:extLst>
            </p:cNvPr>
            <p:cNvCxnSpPr>
              <a:cxnSpLocks/>
              <a:endCxn id="167"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C9E88C23-1927-40A6-AC21-6E251665BADC}"/>
                </a:ext>
              </a:extLst>
            </p:cNvPr>
            <p:cNvCxnSpPr>
              <a:cxnSpLocks/>
              <a:stCxn id="194" idx="5"/>
              <a:endCxn id="168"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9A3E0C8-AF9F-4280-BD78-C8529493D753}"/>
                </a:ext>
              </a:extLst>
            </p:cNvPr>
            <p:cNvCxnSpPr>
              <a:cxnSpLocks/>
              <a:endCxn id="168"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83DC71A2-83D9-4223-8E75-1B362E7F98FC}"/>
                </a:ext>
              </a:extLst>
            </p:cNvPr>
            <p:cNvCxnSpPr>
              <a:cxnSpLocks/>
              <a:stCxn id="168"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109C4DFB-6823-4520-9AA7-8B3EE02E5101}"/>
                </a:ext>
              </a:extLst>
            </p:cNvPr>
            <p:cNvCxnSpPr>
              <a:cxnSpLocks/>
              <a:stCxn id="168" idx="3"/>
              <a:endCxn id="160"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C76C91C-B9F9-4973-9939-D2E92F564ACD}"/>
                </a:ext>
              </a:extLst>
            </p:cNvPr>
            <p:cNvCxnSpPr>
              <a:cxnSpLocks/>
              <a:stCxn id="168" idx="1"/>
              <a:endCxn id="161"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2330AB3-C1F9-4747-AACE-9F1B0A96C351}"/>
                </a:ext>
              </a:extLst>
            </p:cNvPr>
            <p:cNvCxnSpPr>
              <a:cxnSpLocks/>
              <a:stCxn id="167" idx="2"/>
              <a:endCxn id="161"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88D0DBDE-0F65-4233-8D7B-77331BEE99CB}"/>
                </a:ext>
              </a:extLst>
            </p:cNvPr>
            <p:cNvCxnSpPr>
              <a:cxnSpLocks/>
              <a:stCxn id="166" idx="3"/>
              <a:endCxn id="161"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014E3E66-8B0A-47BD-B9C9-417CC3ADAE56}"/>
                </a:ext>
              </a:extLst>
            </p:cNvPr>
            <p:cNvCxnSpPr>
              <a:cxnSpLocks/>
              <a:stCxn id="166" idx="2"/>
              <a:endCxn id="162"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328AEFE4-2910-4CED-B4D7-F7A3F8EE7CF2}"/>
                </a:ext>
              </a:extLst>
            </p:cNvPr>
            <p:cNvCxnSpPr>
              <a:cxnSpLocks/>
              <a:stCxn id="162" idx="1"/>
              <a:endCxn id="165"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4FFE449F-670F-4167-8B43-D89814166B08}"/>
                </a:ext>
              </a:extLst>
            </p:cNvPr>
            <p:cNvCxnSpPr>
              <a:cxnSpLocks/>
              <a:stCxn id="161" idx="2"/>
              <a:endCxn id="163"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52405D2D-030C-4DAC-B794-9BBC41F3D834}"/>
                </a:ext>
              </a:extLst>
            </p:cNvPr>
            <p:cNvCxnSpPr>
              <a:cxnSpLocks/>
              <a:stCxn id="160" idx="1"/>
              <a:endCxn id="163"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D3CE6960-5601-45C7-85A6-3973AC818CF9}"/>
                </a:ext>
              </a:extLst>
            </p:cNvPr>
            <p:cNvCxnSpPr>
              <a:cxnSpLocks/>
              <a:stCxn id="160" idx="3"/>
              <a:endCxn id="171"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5CA3FB0B-6EBB-4408-8D7D-F9FF967223BE}"/>
                </a:ext>
              </a:extLst>
            </p:cNvPr>
            <p:cNvCxnSpPr>
              <a:cxnSpLocks/>
              <a:stCxn id="163" idx="4"/>
              <a:endCxn id="171"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0B9DE8BE-2D92-4B85-8993-ECB0EB91A228}"/>
                </a:ext>
              </a:extLst>
            </p:cNvPr>
            <p:cNvCxnSpPr>
              <a:cxnSpLocks/>
              <a:stCxn id="159" idx="5"/>
              <a:endCxn id="171"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D9AAB1D6-7D0A-417C-956F-5BFD23639146}"/>
                </a:ext>
              </a:extLst>
            </p:cNvPr>
            <p:cNvCxnSpPr>
              <a:cxnSpLocks/>
              <a:stCxn id="160" idx="7"/>
              <a:endCxn id="161"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8DF28450-0730-4B0A-A26E-D534794B6DF3}"/>
                </a:ext>
              </a:extLst>
            </p:cNvPr>
            <p:cNvCxnSpPr>
              <a:cxnSpLocks/>
              <a:stCxn id="158" idx="7"/>
              <a:endCxn id="164"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593A9E32-A037-43D6-933F-DA7EB114DB4F}"/>
                </a:ext>
              </a:extLst>
            </p:cNvPr>
            <p:cNvCxnSpPr>
              <a:cxnSpLocks/>
              <a:endCxn id="160"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2A8B7A73-2086-4F11-BB21-B6E864E6E314}"/>
                </a:ext>
              </a:extLst>
            </p:cNvPr>
            <p:cNvCxnSpPr>
              <a:cxnSpLocks/>
              <a:stCxn id="168" idx="7"/>
              <a:endCxn id="167"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54" name="Oval 153">
              <a:extLst>
                <a:ext uri="{FF2B5EF4-FFF2-40B4-BE49-F238E27FC236}">
                  <a16:creationId xmlns:a16="http://schemas.microsoft.com/office/drawing/2014/main" id="{4C3A11FE-4072-4D3C-804B-3570821845CC}"/>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1A0B08EF-4BD4-4814-9B79-4368935600CA}"/>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44DAF39F-5C61-464C-A4F5-945DA27A4662}"/>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F4D400D4-41D4-40DE-B539-FB7C0982F34B}"/>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80FE1601-E3FE-4D7A-95C5-FFD6D4A8685E}"/>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B741604C-E3F9-486D-AE29-EF492B1A1788}"/>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AF4CDE30-744D-4947-B3B8-ED30CF1A30D2}"/>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Oval 160">
              <a:extLst>
                <a:ext uri="{FF2B5EF4-FFF2-40B4-BE49-F238E27FC236}">
                  <a16:creationId xmlns:a16="http://schemas.microsoft.com/office/drawing/2014/main" id="{E2F620CB-392E-4FAA-8A67-F25E97807347}"/>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Oval 161">
              <a:extLst>
                <a:ext uri="{FF2B5EF4-FFF2-40B4-BE49-F238E27FC236}">
                  <a16:creationId xmlns:a16="http://schemas.microsoft.com/office/drawing/2014/main" id="{0FEA6F20-99AC-4D40-B708-B3B81B5A897A}"/>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3" name="Oval 162">
              <a:extLst>
                <a:ext uri="{FF2B5EF4-FFF2-40B4-BE49-F238E27FC236}">
                  <a16:creationId xmlns:a16="http://schemas.microsoft.com/office/drawing/2014/main" id="{5786AEA3-C7A5-45D6-8A01-2216291697C7}"/>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4" name="Oval 163">
              <a:extLst>
                <a:ext uri="{FF2B5EF4-FFF2-40B4-BE49-F238E27FC236}">
                  <a16:creationId xmlns:a16="http://schemas.microsoft.com/office/drawing/2014/main" id="{C4F034F3-426A-4CAE-A8C9-DF6A8FEB5E28}"/>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5" name="Oval 164">
              <a:extLst>
                <a:ext uri="{FF2B5EF4-FFF2-40B4-BE49-F238E27FC236}">
                  <a16:creationId xmlns:a16="http://schemas.microsoft.com/office/drawing/2014/main" id="{4A1F5A1E-E949-4AEA-8329-998CA96706E3}"/>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6" name="Oval 165">
              <a:extLst>
                <a:ext uri="{FF2B5EF4-FFF2-40B4-BE49-F238E27FC236}">
                  <a16:creationId xmlns:a16="http://schemas.microsoft.com/office/drawing/2014/main" id="{00DD81B4-1428-4B6A-B851-6E57E57F558C}"/>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7" name="Oval 166">
              <a:extLst>
                <a:ext uri="{FF2B5EF4-FFF2-40B4-BE49-F238E27FC236}">
                  <a16:creationId xmlns:a16="http://schemas.microsoft.com/office/drawing/2014/main" id="{67825584-D7DD-4597-833B-E111FC550429}"/>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8" name="Oval 167">
              <a:extLst>
                <a:ext uri="{FF2B5EF4-FFF2-40B4-BE49-F238E27FC236}">
                  <a16:creationId xmlns:a16="http://schemas.microsoft.com/office/drawing/2014/main" id="{1835169F-3DE9-4A49-8101-B770748182FB}"/>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9" name="Oval 168">
              <a:extLst>
                <a:ext uri="{FF2B5EF4-FFF2-40B4-BE49-F238E27FC236}">
                  <a16:creationId xmlns:a16="http://schemas.microsoft.com/office/drawing/2014/main" id="{1472A75F-C429-4A29-B476-D96FD059C6D9}"/>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0" name="Chord 169">
              <a:extLst>
                <a:ext uri="{FF2B5EF4-FFF2-40B4-BE49-F238E27FC236}">
                  <a16:creationId xmlns:a16="http://schemas.microsoft.com/office/drawing/2014/main" id="{A40C06CB-7D79-4E4D-9B7A-708B546A21EE}"/>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1" name="Chord 170">
              <a:extLst>
                <a:ext uri="{FF2B5EF4-FFF2-40B4-BE49-F238E27FC236}">
                  <a16:creationId xmlns:a16="http://schemas.microsoft.com/office/drawing/2014/main" id="{6565F8F6-0886-4942-949E-121D3E2AAC15}"/>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72" name="Straight Connector 171">
              <a:extLst>
                <a:ext uri="{FF2B5EF4-FFF2-40B4-BE49-F238E27FC236}">
                  <a16:creationId xmlns:a16="http://schemas.microsoft.com/office/drawing/2014/main" id="{2722F8A0-DE2D-40E4-89A9-0EADC0CEFDEF}"/>
                </a:ext>
              </a:extLst>
            </p:cNvPr>
            <p:cNvCxnSpPr>
              <a:cxnSpLocks/>
              <a:stCxn id="170" idx="1"/>
              <a:endCxn id="158"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B33D06C1-8096-4EE5-B774-48CBB9BAD524}"/>
                </a:ext>
              </a:extLst>
            </p:cNvPr>
            <p:cNvCxnSpPr>
              <a:cxnSpLocks/>
              <a:stCxn id="192" idx="6"/>
              <a:endCxn id="166"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2A6873-FC7D-4856-B818-956D6FE52E80}"/>
                </a:ext>
              </a:extLst>
            </p:cNvPr>
            <p:cNvCxnSpPr>
              <a:cxnSpLocks/>
              <a:stCxn id="189" idx="4"/>
              <a:endCxn id="195"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B9AAB9BE-C41A-4FDC-8BD7-B26A3E30F544}"/>
                </a:ext>
              </a:extLst>
            </p:cNvPr>
            <p:cNvCxnSpPr>
              <a:cxnSpLocks/>
              <a:stCxn id="195" idx="4"/>
              <a:endCxn id="194"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C4CF80DA-A156-44B0-8F96-1CD0D63063E8}"/>
                </a:ext>
              </a:extLst>
            </p:cNvPr>
            <p:cNvCxnSpPr>
              <a:cxnSpLocks/>
              <a:stCxn id="193"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71127FBA-D38D-4771-853E-6F49A85FE626}"/>
                </a:ext>
              </a:extLst>
            </p:cNvPr>
            <p:cNvCxnSpPr>
              <a:cxnSpLocks/>
              <a:stCxn id="193" idx="0"/>
              <a:endCxn id="194"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A68A6F5E-E31E-412A-A00D-F4F766ABA0D2}"/>
                </a:ext>
              </a:extLst>
            </p:cNvPr>
            <p:cNvCxnSpPr>
              <a:cxnSpLocks/>
              <a:stCxn id="203" idx="1"/>
              <a:endCxn id="189"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9163E70D-B12B-4CB8-8BBF-88CF876B2267}"/>
                </a:ext>
              </a:extLst>
            </p:cNvPr>
            <p:cNvCxnSpPr>
              <a:cxnSpLocks/>
              <a:stCxn id="194" idx="2"/>
              <a:endCxn id="203"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E3AA376E-4C09-47B2-A0E7-E791D6BE392B}"/>
                </a:ext>
              </a:extLst>
            </p:cNvPr>
            <p:cNvCxnSpPr>
              <a:cxnSpLocks/>
              <a:stCxn id="193"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D804890-0FBC-4454-9B15-738CE4FC8E1D}"/>
                </a:ext>
              </a:extLst>
            </p:cNvPr>
            <p:cNvCxnSpPr>
              <a:cxnSpLocks/>
              <a:stCxn id="166" idx="1"/>
              <a:endCxn id="73"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351010D1-B2EE-43BB-A3B7-B8C93325E1D0}"/>
                </a:ext>
              </a:extLst>
            </p:cNvPr>
            <p:cNvCxnSpPr>
              <a:cxnSpLocks/>
              <a:stCxn id="191" idx="6"/>
              <a:endCxn id="190"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561224BB-32BF-4637-AC61-5F148C762355}"/>
                </a:ext>
              </a:extLst>
            </p:cNvPr>
            <p:cNvCxnSpPr>
              <a:cxnSpLocks/>
              <a:stCxn id="189" idx="7"/>
              <a:endCxn id="191"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10DB40E6-4D9C-4549-97E1-623E89487388}"/>
                </a:ext>
              </a:extLst>
            </p:cNvPr>
            <p:cNvCxnSpPr>
              <a:cxnSpLocks/>
              <a:stCxn id="189" idx="5"/>
              <a:endCxn id="192"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2E6FA45F-0DB9-401E-BE10-1EE567FE2EA5}"/>
                </a:ext>
              </a:extLst>
            </p:cNvPr>
            <p:cNvCxnSpPr>
              <a:cxnSpLocks/>
              <a:stCxn id="190" idx="3"/>
              <a:endCxn id="192"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098FD3B5-85C5-4A99-A4A2-34A9C1AC25D8}"/>
                </a:ext>
              </a:extLst>
            </p:cNvPr>
            <p:cNvCxnSpPr>
              <a:cxnSpLocks/>
              <a:stCxn id="192" idx="4"/>
              <a:endCxn id="195"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8F7A7626-E9F7-489A-8325-BFD819C8C80A}"/>
                </a:ext>
              </a:extLst>
            </p:cNvPr>
            <p:cNvCxnSpPr>
              <a:cxnSpLocks/>
              <a:stCxn id="168" idx="2"/>
              <a:endCxn id="193"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9D044AC1-2AF8-4BF2-9759-461C512C112D}"/>
                </a:ext>
              </a:extLst>
            </p:cNvPr>
            <p:cNvCxnSpPr>
              <a:cxnSpLocks/>
              <a:endCxn id="193"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9" name="Oval 188">
              <a:extLst>
                <a:ext uri="{FF2B5EF4-FFF2-40B4-BE49-F238E27FC236}">
                  <a16:creationId xmlns:a16="http://schemas.microsoft.com/office/drawing/2014/main" id="{D3C2402F-C535-44B4-93BA-06C36EAEA759}"/>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0" name="Oval 189">
              <a:extLst>
                <a:ext uri="{FF2B5EF4-FFF2-40B4-BE49-F238E27FC236}">
                  <a16:creationId xmlns:a16="http://schemas.microsoft.com/office/drawing/2014/main" id="{22ABAAE8-04C7-48CF-843B-75D0E8B8AFAF}"/>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1" name="Oval 190">
              <a:extLst>
                <a:ext uri="{FF2B5EF4-FFF2-40B4-BE49-F238E27FC236}">
                  <a16:creationId xmlns:a16="http://schemas.microsoft.com/office/drawing/2014/main" id="{7CE63C74-37FD-460E-AB78-482E1BA4D11B}"/>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2" name="Oval 191">
              <a:extLst>
                <a:ext uri="{FF2B5EF4-FFF2-40B4-BE49-F238E27FC236}">
                  <a16:creationId xmlns:a16="http://schemas.microsoft.com/office/drawing/2014/main" id="{0BCD0F29-265E-4C09-8AC9-94E40324C0D1}"/>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3" name="Oval 192">
              <a:extLst>
                <a:ext uri="{FF2B5EF4-FFF2-40B4-BE49-F238E27FC236}">
                  <a16:creationId xmlns:a16="http://schemas.microsoft.com/office/drawing/2014/main" id="{63EFFC93-12B8-495A-849A-3100C4C5C6B1}"/>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4" name="Oval 193">
              <a:extLst>
                <a:ext uri="{FF2B5EF4-FFF2-40B4-BE49-F238E27FC236}">
                  <a16:creationId xmlns:a16="http://schemas.microsoft.com/office/drawing/2014/main" id="{6186239B-7067-4C64-BD93-BE2660F9BE6D}"/>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5" name="Oval 194">
              <a:extLst>
                <a:ext uri="{FF2B5EF4-FFF2-40B4-BE49-F238E27FC236}">
                  <a16:creationId xmlns:a16="http://schemas.microsoft.com/office/drawing/2014/main" id="{3674E492-3A32-400F-8638-7697B9B77464}"/>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6" name="Straight Connector 195">
              <a:extLst>
                <a:ext uri="{FF2B5EF4-FFF2-40B4-BE49-F238E27FC236}">
                  <a16:creationId xmlns:a16="http://schemas.microsoft.com/office/drawing/2014/main" id="{6DC926BB-EBFD-413B-933C-C7D54C3BAC94}"/>
                </a:ext>
              </a:extLst>
            </p:cNvPr>
            <p:cNvCxnSpPr>
              <a:cxnSpLocks/>
              <a:stCxn id="195"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9BB15203-EC88-467B-AB5E-9621E86746AD}"/>
                </a:ext>
              </a:extLst>
            </p:cNvPr>
            <p:cNvCxnSpPr>
              <a:cxnSpLocks/>
              <a:stCxn id="191" idx="4"/>
              <a:endCxn id="192"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8" name="Oval 197">
              <a:extLst>
                <a:ext uri="{FF2B5EF4-FFF2-40B4-BE49-F238E27FC236}">
                  <a16:creationId xmlns:a16="http://schemas.microsoft.com/office/drawing/2014/main" id="{98BE0E55-410F-4AB2-8570-7F03E846B0C4}"/>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9" name="Straight Connector 198">
              <a:extLst>
                <a:ext uri="{FF2B5EF4-FFF2-40B4-BE49-F238E27FC236}">
                  <a16:creationId xmlns:a16="http://schemas.microsoft.com/office/drawing/2014/main" id="{4C873B00-8DF4-4E46-A075-677E4C22DCA6}"/>
                </a:ext>
              </a:extLst>
            </p:cNvPr>
            <p:cNvCxnSpPr>
              <a:cxnSpLocks/>
              <a:stCxn id="198" idx="3"/>
              <a:endCxn id="162"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E8A5A920-E4F9-4DBB-BEB5-1FC30B4C66A6}"/>
                </a:ext>
              </a:extLst>
            </p:cNvPr>
            <p:cNvCxnSpPr>
              <a:cxnSpLocks/>
              <a:stCxn id="198" idx="2"/>
              <a:endCxn id="73"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AA9B0325-F0DC-4852-A27D-AA949151CD22}"/>
                </a:ext>
              </a:extLst>
            </p:cNvPr>
            <p:cNvCxnSpPr>
              <a:cxnSpLocks/>
              <a:stCxn id="191" idx="7"/>
              <a:endCxn id="75"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D26F7FD-AF09-4B43-9801-BAED3374AD11}"/>
                </a:ext>
              </a:extLst>
            </p:cNvPr>
            <p:cNvCxnSpPr>
              <a:cxnSpLocks/>
              <a:endCxn id="191"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03" name="Chord 202">
              <a:extLst>
                <a:ext uri="{FF2B5EF4-FFF2-40B4-BE49-F238E27FC236}">
                  <a16:creationId xmlns:a16="http://schemas.microsoft.com/office/drawing/2014/main" id="{C6CE2EB0-4701-41F9-8447-56DD3253ECA6}"/>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04" name="Straight Connector 203">
              <a:extLst>
                <a:ext uri="{FF2B5EF4-FFF2-40B4-BE49-F238E27FC236}">
                  <a16:creationId xmlns:a16="http://schemas.microsoft.com/office/drawing/2014/main" id="{7B40281D-34B6-4DBA-85BF-F716FDAFA14D}"/>
                </a:ext>
              </a:extLst>
            </p:cNvPr>
            <p:cNvCxnSpPr>
              <a:cxnSpLocks/>
              <a:stCxn id="194"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60C3DBE8-1EA5-46CB-AC54-5AC9EF7DECDE}"/>
                </a:ext>
              </a:extLst>
            </p:cNvPr>
            <p:cNvCxnSpPr>
              <a:cxnSpLocks/>
              <a:stCxn id="190" idx="6"/>
              <a:endCxn id="73"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4D056E06-068D-4235-A85A-709B03714432}"/>
                </a:ext>
              </a:extLst>
            </p:cNvPr>
            <p:cNvCxnSpPr>
              <a:cxnSpLocks/>
              <a:stCxn id="190" idx="5"/>
              <a:endCxn id="166"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2444B01A-782A-4FE2-8BF7-001CC4D9233C}"/>
                </a:ext>
              </a:extLst>
            </p:cNvPr>
            <p:cNvCxnSpPr>
              <a:cxnSpLocks/>
              <a:stCxn id="75" idx="0"/>
              <a:endCxn id="190"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4C288527-707B-49FB-9DB7-8D1C6FDB08E2}"/>
                </a:ext>
              </a:extLst>
            </p:cNvPr>
            <p:cNvCxnSpPr>
              <a:cxnSpLocks/>
              <a:stCxn id="195" idx="5"/>
              <a:endCxn id="167"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03B44215-0C65-4DF8-9CBA-4AA497DBD8C7}"/>
                </a:ext>
              </a:extLst>
            </p:cNvPr>
            <p:cNvCxnSpPr>
              <a:cxnSpLocks/>
              <a:stCxn id="162" idx="7"/>
              <a:endCxn id="73"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7B6822C3-86C5-4E56-B536-B7531618D8D3}"/>
                </a:ext>
              </a:extLst>
            </p:cNvPr>
            <p:cNvCxnSpPr>
              <a:cxnSpLocks/>
              <a:stCxn id="91" idx="7"/>
              <a:endCxn id="198"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5693C355-2CBC-4429-828E-805C087A2A08}"/>
                </a:ext>
              </a:extLst>
            </p:cNvPr>
            <p:cNvCxnSpPr>
              <a:cxnSpLocks/>
              <a:stCxn id="165" idx="7"/>
              <a:endCxn id="80"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7EB61F2A-A368-4F5B-A098-97115A504D7B}"/>
                </a:ext>
              </a:extLst>
            </p:cNvPr>
            <p:cNvCxnSpPr>
              <a:cxnSpLocks/>
              <a:stCxn id="165" idx="6"/>
              <a:endCxn id="198"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7E210156-2D68-4919-BFA8-8A0CF3DB8355}"/>
                </a:ext>
              </a:extLst>
            </p:cNvPr>
            <p:cNvCxnSpPr>
              <a:cxnSpLocks/>
              <a:stCxn id="81" idx="0"/>
              <a:endCxn id="165"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7BCCB5EF-2E04-4164-A385-5485B38316B5}"/>
                </a:ext>
              </a:extLst>
            </p:cNvPr>
            <p:cNvCxnSpPr>
              <a:cxnSpLocks/>
              <a:stCxn id="221" idx="0"/>
              <a:endCxn id="220"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96FC0A05-BD3D-4C61-AAB2-ED51D93C0CC3}"/>
                </a:ext>
              </a:extLst>
            </p:cNvPr>
            <p:cNvCxnSpPr>
              <a:cxnSpLocks/>
              <a:stCxn id="89" idx="0"/>
              <a:endCxn id="220"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AC9D796-1C86-4C86-82F0-477CBA1666A5}"/>
                </a:ext>
              </a:extLst>
            </p:cNvPr>
            <p:cNvCxnSpPr>
              <a:cxnSpLocks/>
              <a:stCxn id="88" idx="0"/>
              <a:endCxn id="221"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14A547A0-7EC0-4101-AC5D-DAC611AB8BDC}"/>
                </a:ext>
              </a:extLst>
            </p:cNvPr>
            <p:cNvCxnSpPr>
              <a:cxnSpLocks/>
              <a:stCxn id="165" idx="1"/>
              <a:endCxn id="222"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62A771CB-9059-49B6-8378-F7E9C5B85404}"/>
                </a:ext>
              </a:extLst>
            </p:cNvPr>
            <p:cNvCxnSpPr>
              <a:cxnSpLocks/>
              <a:stCxn id="81" idx="0"/>
              <a:endCxn id="222"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3746C589-DAAE-4371-8DFB-8E27AD744666}"/>
                </a:ext>
              </a:extLst>
            </p:cNvPr>
            <p:cNvCxnSpPr>
              <a:cxnSpLocks/>
              <a:stCxn id="222" idx="7"/>
              <a:endCxn id="221"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20" name="Oval 219">
              <a:extLst>
                <a:ext uri="{FF2B5EF4-FFF2-40B4-BE49-F238E27FC236}">
                  <a16:creationId xmlns:a16="http://schemas.microsoft.com/office/drawing/2014/main" id="{C9C1B133-A6DE-498F-B625-896D5CE746B8}"/>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1" name="Oval 220">
              <a:extLst>
                <a:ext uri="{FF2B5EF4-FFF2-40B4-BE49-F238E27FC236}">
                  <a16:creationId xmlns:a16="http://schemas.microsoft.com/office/drawing/2014/main" id="{AC1A0D63-3B84-48AB-86B7-CD838890CA91}"/>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2" name="Oval 221">
              <a:extLst>
                <a:ext uri="{FF2B5EF4-FFF2-40B4-BE49-F238E27FC236}">
                  <a16:creationId xmlns:a16="http://schemas.microsoft.com/office/drawing/2014/main" id="{9CE5713B-2F81-4965-8C71-9BDCA71C86E8}"/>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23" name="Straight Connector 222">
              <a:extLst>
                <a:ext uri="{FF2B5EF4-FFF2-40B4-BE49-F238E27FC236}">
                  <a16:creationId xmlns:a16="http://schemas.microsoft.com/office/drawing/2014/main" id="{4F439034-524E-406B-B523-C253C3E15004}"/>
                </a:ext>
              </a:extLst>
            </p:cNvPr>
            <p:cNvCxnSpPr>
              <a:cxnSpLocks/>
              <a:stCxn id="86" idx="0"/>
              <a:endCxn id="220"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5BCBA56F-2AB5-4BFD-8A3D-D179768BF868}"/>
                </a:ext>
              </a:extLst>
            </p:cNvPr>
            <p:cNvCxnSpPr>
              <a:cxnSpLocks/>
              <a:endCxn id="86"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AD65883F-1E35-454C-BD75-14E14736726E}"/>
              </a:ext>
            </a:extLst>
          </p:cNvPr>
          <p:cNvSpPr/>
          <p:nvPr userDrawn="1"/>
        </p:nvSpPr>
        <p:spPr>
          <a:xfrm flipV="1">
            <a:off x="0" y="-4349"/>
            <a:ext cx="9144000" cy="3055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tx1"/>
              </a:solidFill>
            </a:endParaRPr>
          </a:p>
        </p:txBody>
      </p:sp>
      <p:grpSp>
        <p:nvGrpSpPr>
          <p:cNvPr id="3" name="Group 14">
            <a:extLst>
              <a:ext uri="{FF2B5EF4-FFF2-40B4-BE49-F238E27FC236}">
                <a16:creationId xmlns:a16="http://schemas.microsoft.com/office/drawing/2014/main" id="{DD86D43F-0B11-486B-871D-30E23A341921}"/>
              </a:ext>
            </a:extLst>
          </p:cNvPr>
          <p:cNvGrpSpPr/>
          <p:nvPr userDrawn="1"/>
        </p:nvGrpSpPr>
        <p:grpSpPr>
          <a:xfrm>
            <a:off x="3687815" y="1481474"/>
            <a:ext cx="1768373" cy="3108708"/>
            <a:chOff x="445712" y="1449040"/>
            <a:chExt cx="2113018" cy="3924176"/>
          </a:xfrm>
        </p:grpSpPr>
        <p:sp>
          <p:nvSpPr>
            <p:cNvPr id="4" name="Rounded Rectangle 15">
              <a:extLst>
                <a:ext uri="{FF2B5EF4-FFF2-40B4-BE49-F238E27FC236}">
                  <a16:creationId xmlns:a16="http://schemas.microsoft.com/office/drawing/2014/main" id="{7423505D-E6DA-4A35-90F0-F8D2B6C95B2A}"/>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
          <p:nvSpPr>
            <p:cNvPr id="5" name="Rectangle 16">
              <a:extLst>
                <a:ext uri="{FF2B5EF4-FFF2-40B4-BE49-F238E27FC236}">
                  <a16:creationId xmlns:a16="http://schemas.microsoft.com/office/drawing/2014/main" id="{64CBA8CE-47F7-4169-BECE-69FCE6ADBB34}"/>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grpSp>
          <p:nvGrpSpPr>
            <p:cNvPr id="6" name="Group 17">
              <a:extLst>
                <a:ext uri="{FF2B5EF4-FFF2-40B4-BE49-F238E27FC236}">
                  <a16:creationId xmlns:a16="http://schemas.microsoft.com/office/drawing/2014/main" id="{141B4784-7701-4A17-867A-F4D34EBD8198}"/>
                </a:ext>
              </a:extLst>
            </p:cNvPr>
            <p:cNvGrpSpPr/>
            <p:nvPr userDrawn="1"/>
          </p:nvGrpSpPr>
          <p:grpSpPr>
            <a:xfrm>
              <a:off x="1407705" y="5045834"/>
              <a:ext cx="211967" cy="211967"/>
              <a:chOff x="1549420" y="5712364"/>
              <a:chExt cx="312583" cy="312583"/>
            </a:xfrm>
          </p:grpSpPr>
          <p:sp>
            <p:nvSpPr>
              <p:cNvPr id="7" name="Oval 18">
                <a:extLst>
                  <a:ext uri="{FF2B5EF4-FFF2-40B4-BE49-F238E27FC236}">
                    <a16:creationId xmlns:a16="http://schemas.microsoft.com/office/drawing/2014/main" id="{215CEAFC-AC6C-41C9-98FB-BBD1FA3E5059}"/>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
            <p:nvSpPr>
              <p:cNvPr id="8" name="Rounded Rectangle 19">
                <a:extLst>
                  <a:ext uri="{FF2B5EF4-FFF2-40B4-BE49-F238E27FC236}">
                    <a16:creationId xmlns:a16="http://schemas.microsoft.com/office/drawing/2014/main" id="{EC8A6DC0-CEDB-48A3-9A94-633EA5395D2D}"/>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grpSp>
      </p:grpSp>
      <p:sp>
        <p:nvSpPr>
          <p:cNvPr id="9" name="Picture Placeholder 2">
            <a:extLst>
              <a:ext uri="{FF2B5EF4-FFF2-40B4-BE49-F238E27FC236}">
                <a16:creationId xmlns:a16="http://schemas.microsoft.com/office/drawing/2014/main" id="{01F4C0A7-37AD-46D2-9226-DD1EBA6D4B12}"/>
              </a:ext>
            </a:extLst>
          </p:cNvPr>
          <p:cNvSpPr>
            <a:spLocks noGrp="1"/>
          </p:cNvSpPr>
          <p:nvPr>
            <p:ph type="pic" idx="12" hasCustomPrompt="1"/>
          </p:nvPr>
        </p:nvSpPr>
        <p:spPr>
          <a:xfrm>
            <a:off x="3812541" y="1740884"/>
            <a:ext cx="1518920" cy="2491029"/>
          </a:xfrm>
          <a:prstGeom prst="rect">
            <a:avLst/>
          </a:prstGeom>
          <a:solidFill>
            <a:schemeClr val="bg1">
              <a:lumMod val="95000"/>
            </a:schemeClr>
          </a:solidFill>
          <a:ln w="12700">
            <a:solidFill>
              <a:schemeClr val="bg1">
                <a:lumMod val="50000"/>
              </a:schemeClr>
            </a:solidFill>
          </a:ln>
        </p:spPr>
        <p:txBody>
          <a:bodyPr anchor="ctr"/>
          <a:lstStyle>
            <a:lvl1pPr marL="0" indent="0" algn="ctr">
              <a:buNone/>
              <a:defRPr sz="900">
                <a:solidFill>
                  <a:schemeClr val="tx1">
                    <a:lumMod val="75000"/>
                    <a:lumOff val="25000"/>
                  </a:schemeClr>
                </a:solidFill>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 </a:t>
            </a:r>
            <a:endParaRPr lang="ko-KR" altLang="en-US" dirty="0"/>
          </a:p>
        </p:txBody>
      </p:sp>
      <p:sp>
        <p:nvSpPr>
          <p:cNvPr id="10" name="Text Placeholder 9">
            <a:extLst>
              <a:ext uri="{FF2B5EF4-FFF2-40B4-BE49-F238E27FC236}">
                <a16:creationId xmlns:a16="http://schemas.microsoft.com/office/drawing/2014/main" id="{50DC8F0C-9A4D-4387-9B33-6E14C75684AE}"/>
              </a:ext>
            </a:extLst>
          </p:cNvPr>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050" b="0" baseline="0">
                <a:solidFill>
                  <a:schemeClr val="accent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2938214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34447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4_Contents slide layout">
    <p:spTree>
      <p:nvGrpSpPr>
        <p:cNvPr id="1" name=""/>
        <p:cNvGrpSpPr/>
        <p:nvPr/>
      </p:nvGrpSpPr>
      <p:grpSpPr>
        <a:xfrm>
          <a:off x="0" y="0"/>
          <a:ext cx="0" cy="0"/>
          <a:chOff x="0" y="0"/>
          <a:chExt cx="0" cy="0"/>
        </a:xfrm>
      </p:grpSpPr>
      <p:grpSp>
        <p:nvGrpSpPr>
          <p:cNvPr id="5" name="Graphic 14">
            <a:extLst>
              <a:ext uri="{FF2B5EF4-FFF2-40B4-BE49-F238E27FC236}">
                <a16:creationId xmlns:a16="http://schemas.microsoft.com/office/drawing/2014/main" id="{66D0986F-E9AB-4BB8-9CCC-463C22C22AC8}"/>
              </a:ext>
            </a:extLst>
          </p:cNvPr>
          <p:cNvGrpSpPr/>
          <p:nvPr userDrawn="1"/>
        </p:nvGrpSpPr>
        <p:grpSpPr>
          <a:xfrm>
            <a:off x="478293" y="2294291"/>
            <a:ext cx="3117133" cy="2451678"/>
            <a:chOff x="2444748" y="555045"/>
            <a:chExt cx="7282048" cy="5727454"/>
          </a:xfrm>
        </p:grpSpPr>
        <p:sp>
          <p:nvSpPr>
            <p:cNvPr id="6" name="Freeform: Shape 5">
              <a:extLst>
                <a:ext uri="{FF2B5EF4-FFF2-40B4-BE49-F238E27FC236}">
                  <a16:creationId xmlns:a16="http://schemas.microsoft.com/office/drawing/2014/main" id="{2ED2D22B-EA8C-402C-BFD2-3C8C5210B331}"/>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sz="1350" dirty="0"/>
            </a:p>
          </p:txBody>
        </p:sp>
        <p:sp>
          <p:nvSpPr>
            <p:cNvPr id="7" name="Freeform: Shape 6">
              <a:extLst>
                <a:ext uri="{FF2B5EF4-FFF2-40B4-BE49-F238E27FC236}">
                  <a16:creationId xmlns:a16="http://schemas.microsoft.com/office/drawing/2014/main" id="{838EA7A8-9652-4648-8AEC-627E14A06219}"/>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sz="1350" dirty="0"/>
            </a:p>
          </p:txBody>
        </p:sp>
        <p:sp>
          <p:nvSpPr>
            <p:cNvPr id="8" name="Freeform: Shape 7">
              <a:extLst>
                <a:ext uri="{FF2B5EF4-FFF2-40B4-BE49-F238E27FC236}">
                  <a16:creationId xmlns:a16="http://schemas.microsoft.com/office/drawing/2014/main" id="{03278011-9FD0-4BC8-BE34-9B970FFA9BAC}"/>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sz="1350" dirty="0"/>
            </a:p>
          </p:txBody>
        </p:sp>
        <p:sp>
          <p:nvSpPr>
            <p:cNvPr id="9" name="Freeform: Shape 8">
              <a:extLst>
                <a:ext uri="{FF2B5EF4-FFF2-40B4-BE49-F238E27FC236}">
                  <a16:creationId xmlns:a16="http://schemas.microsoft.com/office/drawing/2014/main" id="{CD0688DD-7D30-4F6C-B1C4-C1AFF210C0CF}"/>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sz="1350" dirty="0"/>
            </a:p>
          </p:txBody>
        </p:sp>
        <p:sp>
          <p:nvSpPr>
            <p:cNvPr id="10" name="Freeform: Shape 9">
              <a:extLst>
                <a:ext uri="{FF2B5EF4-FFF2-40B4-BE49-F238E27FC236}">
                  <a16:creationId xmlns:a16="http://schemas.microsoft.com/office/drawing/2014/main" id="{D226B76D-3730-4A02-AF03-D3A6D6C71076}"/>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sz="1350" dirty="0"/>
            </a:p>
          </p:txBody>
        </p:sp>
        <p:sp>
          <p:nvSpPr>
            <p:cNvPr id="11" name="Freeform: Shape 10">
              <a:extLst>
                <a:ext uri="{FF2B5EF4-FFF2-40B4-BE49-F238E27FC236}">
                  <a16:creationId xmlns:a16="http://schemas.microsoft.com/office/drawing/2014/main" id="{1985ACE6-18FE-4B4E-8478-026B5D75589A}"/>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sz="1350" dirty="0"/>
            </a:p>
          </p:txBody>
        </p:sp>
        <p:sp>
          <p:nvSpPr>
            <p:cNvPr id="12" name="Freeform: Shape 11">
              <a:extLst>
                <a:ext uri="{FF2B5EF4-FFF2-40B4-BE49-F238E27FC236}">
                  <a16:creationId xmlns:a16="http://schemas.microsoft.com/office/drawing/2014/main" id="{A52B756D-9E3D-4A38-92FC-0C847E1F1E34}"/>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sz="1350" dirty="0"/>
            </a:p>
          </p:txBody>
        </p:sp>
        <p:sp>
          <p:nvSpPr>
            <p:cNvPr id="13" name="Freeform: Shape 12">
              <a:extLst>
                <a:ext uri="{FF2B5EF4-FFF2-40B4-BE49-F238E27FC236}">
                  <a16:creationId xmlns:a16="http://schemas.microsoft.com/office/drawing/2014/main" id="{64BE3445-3A1E-46D6-8847-57A1CFDEC6F8}"/>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sz="1350" dirty="0"/>
            </a:p>
          </p:txBody>
        </p:sp>
      </p:grpSp>
      <p:sp>
        <p:nvSpPr>
          <p:cNvPr id="2" name="그림 개체 틀 2">
            <a:extLst>
              <a:ext uri="{FF2B5EF4-FFF2-40B4-BE49-F238E27FC236}">
                <a16:creationId xmlns:a16="http://schemas.microsoft.com/office/drawing/2014/main" id="{3691A1FA-03B4-4607-AE9E-FBA0D97D06BF}"/>
              </a:ext>
            </a:extLst>
          </p:cNvPr>
          <p:cNvSpPr>
            <a:spLocks noGrp="1"/>
          </p:cNvSpPr>
          <p:nvPr>
            <p:ph type="pic" sz="quarter" idx="14" hasCustomPrompt="1"/>
          </p:nvPr>
        </p:nvSpPr>
        <p:spPr>
          <a:xfrm>
            <a:off x="0" y="1"/>
            <a:ext cx="9144000" cy="2913017"/>
          </a:xfrm>
          <a:custGeom>
            <a:avLst/>
            <a:gdLst>
              <a:gd name="connsiteX0" fmla="*/ 0 w 9144000"/>
              <a:gd name="connsiteY0" fmla="*/ 0 h 1556792"/>
              <a:gd name="connsiteX1" fmla="*/ 9144000 w 9144000"/>
              <a:gd name="connsiteY1" fmla="*/ 0 h 1556792"/>
              <a:gd name="connsiteX2" fmla="*/ 9144000 w 9144000"/>
              <a:gd name="connsiteY2" fmla="*/ 1556792 h 1556792"/>
              <a:gd name="connsiteX3" fmla="*/ 0 w 9144000"/>
              <a:gd name="connsiteY3" fmla="*/ 1556792 h 1556792"/>
              <a:gd name="connsiteX4" fmla="*/ 0 w 9144000"/>
              <a:gd name="connsiteY4" fmla="*/ 0 h 1556792"/>
              <a:gd name="connsiteX0" fmla="*/ 0 w 9144000"/>
              <a:gd name="connsiteY0" fmla="*/ 0 h 3176042"/>
              <a:gd name="connsiteX1" fmla="*/ 9144000 w 9144000"/>
              <a:gd name="connsiteY1" fmla="*/ 0 h 3176042"/>
              <a:gd name="connsiteX2" fmla="*/ 9144000 w 9144000"/>
              <a:gd name="connsiteY2" fmla="*/ 3176042 h 3176042"/>
              <a:gd name="connsiteX3" fmla="*/ 0 w 9144000"/>
              <a:gd name="connsiteY3" fmla="*/ 1556792 h 3176042"/>
              <a:gd name="connsiteX4" fmla="*/ 0 w 9144000"/>
              <a:gd name="connsiteY4" fmla="*/ 0 h 3176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3176042">
                <a:moveTo>
                  <a:pt x="0" y="0"/>
                </a:moveTo>
                <a:lnTo>
                  <a:pt x="9144000" y="0"/>
                </a:lnTo>
                <a:lnTo>
                  <a:pt x="9144000" y="3176042"/>
                </a:lnTo>
                <a:lnTo>
                  <a:pt x="0" y="1556792"/>
                </a:lnTo>
                <a:lnTo>
                  <a:pt x="0" y="0"/>
                </a:lnTo>
                <a:close/>
              </a:path>
            </a:pathLst>
          </a:custGeom>
          <a:solidFill>
            <a:schemeClr val="bg1">
              <a:lumMod val="95000"/>
            </a:schemeClr>
          </a:solidFill>
        </p:spPr>
        <p:txBody>
          <a:bodyPr anchor="ctr"/>
          <a:lstStyle>
            <a:lvl1pPr marL="0" indent="0" algn="ctr">
              <a:buNone/>
              <a:defRPr sz="900">
                <a:solidFill>
                  <a:schemeClr val="tx1">
                    <a:lumMod val="75000"/>
                    <a:lumOff val="25000"/>
                  </a:schemeClr>
                </a:solidFill>
              </a:defRPr>
            </a:lvl1pPr>
          </a:lstStyle>
          <a:p>
            <a:r>
              <a:rPr lang="en-US" altLang="ko-KR" dirty="0"/>
              <a:t>Place Your Picture Here And Send To Back</a:t>
            </a:r>
            <a:endParaRPr lang="ko-KR" altLang="en-US" dirty="0"/>
          </a:p>
        </p:txBody>
      </p:sp>
      <p:sp>
        <p:nvSpPr>
          <p:cNvPr id="4" name="그림 개체 틀 2">
            <a:extLst>
              <a:ext uri="{FF2B5EF4-FFF2-40B4-BE49-F238E27FC236}">
                <a16:creationId xmlns:a16="http://schemas.microsoft.com/office/drawing/2014/main" id="{6D7EA1BA-3C62-48F3-A1C4-E3A6BD5C3FDC}"/>
              </a:ext>
            </a:extLst>
          </p:cNvPr>
          <p:cNvSpPr>
            <a:spLocks noGrp="1"/>
          </p:cNvSpPr>
          <p:nvPr>
            <p:ph type="pic" sz="quarter" idx="42" hasCustomPrompt="1"/>
          </p:nvPr>
        </p:nvSpPr>
        <p:spPr>
          <a:xfrm>
            <a:off x="575654" y="2401623"/>
            <a:ext cx="2938255" cy="1688594"/>
          </a:xfrm>
          <a:prstGeom prst="rect">
            <a:avLst/>
          </a:prstGeom>
          <a:solidFill>
            <a:schemeClr val="bg1">
              <a:lumMod val="95000"/>
            </a:schemeClr>
          </a:solidFill>
        </p:spPr>
        <p:txBody>
          <a:bodyPr anchor="ctr"/>
          <a:lstStyle>
            <a:lvl1pPr marL="0" indent="0" algn="ctr">
              <a:buNone/>
              <a:defRPr sz="9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9951416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5_Contents slide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grpSp>
        <p:nvGrpSpPr>
          <p:cNvPr id="216" name="Group 215">
            <a:extLst>
              <a:ext uri="{FF2B5EF4-FFF2-40B4-BE49-F238E27FC236}">
                <a16:creationId xmlns:a16="http://schemas.microsoft.com/office/drawing/2014/main" id="{CD7B0E81-B610-4A9D-8254-4298324FFAC9}"/>
              </a:ext>
            </a:extLst>
          </p:cNvPr>
          <p:cNvGrpSpPr/>
          <p:nvPr userDrawn="1"/>
        </p:nvGrpSpPr>
        <p:grpSpPr>
          <a:xfrm>
            <a:off x="-74236" y="-78262"/>
            <a:ext cx="9306190" cy="5284082"/>
            <a:chOff x="-98982" y="-104349"/>
            <a:chExt cx="12408253" cy="7045442"/>
          </a:xfrm>
          <a:solidFill>
            <a:schemeClr val="bg1">
              <a:alpha val="10000"/>
            </a:schemeClr>
          </a:solidFill>
        </p:grpSpPr>
        <p:cxnSp>
          <p:nvCxnSpPr>
            <p:cNvPr id="217" name="Straight Connector 216">
              <a:extLst>
                <a:ext uri="{FF2B5EF4-FFF2-40B4-BE49-F238E27FC236}">
                  <a16:creationId xmlns:a16="http://schemas.microsoft.com/office/drawing/2014/main" id="{E7893C73-8077-4BE1-981D-D4BE31914B05}"/>
                </a:ext>
              </a:extLst>
            </p:cNvPr>
            <p:cNvCxnSpPr>
              <a:cxnSpLocks/>
              <a:stCxn id="280" idx="7"/>
              <a:endCxn id="278"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68C258B3-310A-48E5-BA88-63CA0E07DA1F}"/>
                </a:ext>
              </a:extLst>
            </p:cNvPr>
            <p:cNvCxnSpPr>
              <a:cxnSpLocks/>
              <a:stCxn id="278" idx="4"/>
              <a:endCxn id="297"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00883803-C1B8-48C6-BA64-7F4B323A2CA1}"/>
                </a:ext>
              </a:extLst>
            </p:cNvPr>
            <p:cNvCxnSpPr>
              <a:cxnSpLocks/>
              <a:stCxn id="283" idx="2"/>
              <a:endCxn id="295"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677DCBF3-4B2A-4A40-AAD9-8D2E62B936C9}"/>
                </a:ext>
              </a:extLst>
            </p:cNvPr>
            <p:cNvCxnSpPr>
              <a:cxnSpLocks/>
              <a:stCxn id="297" idx="5"/>
              <a:endCxn id="283"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0344E688-E110-4DFA-8A04-DF20F31191F9}"/>
                </a:ext>
              </a:extLst>
            </p:cNvPr>
            <p:cNvCxnSpPr>
              <a:cxnSpLocks/>
              <a:stCxn id="278" idx="5"/>
              <a:endCxn id="296"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B954AD7E-EAF9-4B74-9463-EB928E832F6D}"/>
                </a:ext>
              </a:extLst>
            </p:cNvPr>
            <p:cNvCxnSpPr>
              <a:cxnSpLocks/>
              <a:stCxn id="283" idx="0"/>
              <a:endCxn id="296"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4919D8ED-4F84-4786-8C31-94762E936944}"/>
                </a:ext>
              </a:extLst>
            </p:cNvPr>
            <p:cNvCxnSpPr>
              <a:cxnSpLocks/>
              <a:stCxn id="297" idx="3"/>
              <a:endCxn id="295"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E0CE6993-6EF1-4911-817C-15059F7186E4}"/>
                </a:ext>
              </a:extLst>
            </p:cNvPr>
            <p:cNvCxnSpPr>
              <a:cxnSpLocks/>
              <a:stCxn id="403" idx="7"/>
              <a:endCxn id="285"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FC5B031C-AEA3-46F7-9BBC-FA4402AAE00A}"/>
                </a:ext>
              </a:extLst>
            </p:cNvPr>
            <p:cNvCxnSpPr>
              <a:cxnSpLocks/>
              <a:stCxn id="283" idx="7"/>
              <a:endCxn id="285"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40E8A078-75E3-43B0-9BF9-97E5BC7B68A3}"/>
                </a:ext>
              </a:extLst>
            </p:cNvPr>
            <p:cNvCxnSpPr>
              <a:cxnSpLocks/>
              <a:stCxn id="282"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C2E27580-0038-4188-8457-52F5720DCD8F}"/>
                </a:ext>
              </a:extLst>
            </p:cNvPr>
            <p:cNvCxnSpPr>
              <a:cxnSpLocks/>
              <a:stCxn id="297" idx="6"/>
              <a:endCxn id="296"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F9C49D04-7BE5-465F-85E8-D376DC89E3EF}"/>
                </a:ext>
              </a:extLst>
            </p:cNvPr>
            <p:cNvCxnSpPr>
              <a:cxnSpLocks/>
              <a:stCxn id="282" idx="0"/>
              <a:endCxn id="295"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5CECAE10-3F58-4B39-8A0A-CA3CFB4CFDBC}"/>
                </a:ext>
              </a:extLst>
            </p:cNvPr>
            <p:cNvCxnSpPr>
              <a:cxnSpLocks/>
              <a:stCxn id="296" idx="6"/>
              <a:endCxn id="285"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A9D2C9EF-1FE7-4DDD-B537-64570F341CE0}"/>
                </a:ext>
              </a:extLst>
            </p:cNvPr>
            <p:cNvCxnSpPr>
              <a:cxnSpLocks/>
              <a:stCxn id="284" idx="0"/>
              <a:endCxn id="285"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59084052-86E8-42FD-9E4F-84B1DB28931E}"/>
                </a:ext>
              </a:extLst>
            </p:cNvPr>
            <p:cNvCxnSpPr>
              <a:cxnSpLocks/>
              <a:stCxn id="287" idx="1"/>
              <a:endCxn id="285"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9CCE289-CECD-4196-8ED0-7B3069B3AAB1}"/>
                </a:ext>
              </a:extLst>
            </p:cNvPr>
            <p:cNvCxnSpPr>
              <a:cxnSpLocks/>
              <a:stCxn id="287" idx="0"/>
              <a:endCxn id="286"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3D459DD2-AD68-420B-B350-7EB3E61ECAFF}"/>
                </a:ext>
              </a:extLst>
            </p:cNvPr>
            <p:cNvCxnSpPr>
              <a:cxnSpLocks/>
              <a:stCxn id="286" idx="2"/>
              <a:endCxn id="285"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DFC84ECD-15D6-4737-86FB-BF1EF9E0981C}"/>
                </a:ext>
              </a:extLst>
            </p:cNvPr>
            <p:cNvCxnSpPr>
              <a:cxnSpLocks/>
              <a:stCxn id="286" idx="7"/>
              <a:endCxn id="426"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C3B44B58-6E74-46F3-BFDD-D07225FD011D}"/>
                </a:ext>
              </a:extLst>
            </p:cNvPr>
            <p:cNvCxnSpPr>
              <a:cxnSpLocks/>
              <a:stCxn id="286" idx="6"/>
              <a:endCxn id="293"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EB9D69D3-BB75-4BA8-9CBC-26D30859BDF9}"/>
                </a:ext>
              </a:extLst>
            </p:cNvPr>
            <p:cNvCxnSpPr>
              <a:cxnSpLocks/>
              <a:stCxn id="293" idx="7"/>
              <a:endCxn id="294"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82392879-260E-4414-AE85-45A19A8827EF}"/>
                </a:ext>
              </a:extLst>
            </p:cNvPr>
            <p:cNvCxnSpPr>
              <a:cxnSpLocks/>
              <a:stCxn id="279" idx="0"/>
              <a:endCxn id="278"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98EC2102-37A1-4C8E-9212-B88F2AFF78DA}"/>
                </a:ext>
              </a:extLst>
            </p:cNvPr>
            <p:cNvCxnSpPr>
              <a:cxnSpLocks/>
              <a:stCxn id="295" idx="2"/>
              <a:endCxn id="279"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CADB3FE8-EC06-4978-955E-7FCA88DE58C2}"/>
                </a:ext>
              </a:extLst>
            </p:cNvPr>
            <p:cNvCxnSpPr>
              <a:cxnSpLocks/>
              <a:stCxn id="282" idx="1"/>
              <a:endCxn id="279"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6B9041CB-79FD-4DEB-983B-7DD05BB3482F}"/>
                </a:ext>
              </a:extLst>
            </p:cNvPr>
            <p:cNvCxnSpPr>
              <a:cxnSpLocks/>
              <a:stCxn id="281" idx="7"/>
              <a:endCxn id="279"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87A0A4B-956F-448F-9EC3-12CC7F0464C4}"/>
                </a:ext>
              </a:extLst>
            </p:cNvPr>
            <p:cNvCxnSpPr>
              <a:cxnSpLocks/>
              <a:stCxn id="280" idx="6"/>
              <a:endCxn id="279"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010338F1-EB1B-401B-B2B6-E850EE8F7A1C}"/>
                </a:ext>
              </a:extLst>
            </p:cNvPr>
            <p:cNvCxnSpPr>
              <a:cxnSpLocks/>
              <a:stCxn id="300" idx="7"/>
              <a:endCxn id="280"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645AAFE0-E646-4104-8441-DF1C589C1DF2}"/>
                </a:ext>
              </a:extLst>
            </p:cNvPr>
            <p:cNvCxnSpPr>
              <a:cxnSpLocks/>
              <a:stCxn id="300" idx="6"/>
              <a:endCxn id="281"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ACFB9E6-46F7-48A5-AD60-45B33C791046}"/>
                </a:ext>
              </a:extLst>
            </p:cNvPr>
            <p:cNvCxnSpPr>
              <a:cxnSpLocks/>
              <a:stCxn id="300"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F78232E1-7B15-4981-9C87-83FDB747C79F}"/>
                </a:ext>
              </a:extLst>
            </p:cNvPr>
            <p:cNvCxnSpPr>
              <a:cxnSpLocks/>
              <a:stCxn id="281"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32439E9B-3AAE-4BCD-A004-1BC2CE9BFFA0}"/>
                </a:ext>
              </a:extLst>
            </p:cNvPr>
            <p:cNvCxnSpPr>
              <a:cxnSpLocks/>
              <a:stCxn id="281"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5A067206-AAEE-45A3-A790-EE2DFDE483C5}"/>
                </a:ext>
              </a:extLst>
            </p:cNvPr>
            <p:cNvCxnSpPr>
              <a:cxnSpLocks/>
              <a:stCxn id="282"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C0C6BA8-DD13-442C-86C7-E73F726D8199}"/>
                </a:ext>
              </a:extLst>
            </p:cNvPr>
            <p:cNvCxnSpPr>
              <a:cxnSpLocks/>
              <a:stCxn id="281" idx="6"/>
              <a:endCxn id="282"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3D5F6161-D8C2-4FF3-92C9-77489ABBE88A}"/>
                </a:ext>
              </a:extLst>
            </p:cNvPr>
            <p:cNvCxnSpPr>
              <a:cxnSpLocks/>
              <a:stCxn id="282" idx="6"/>
              <a:endCxn id="283"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868FC51A-2C86-45DF-8AFA-92593ABA00A2}"/>
                </a:ext>
              </a:extLst>
            </p:cNvPr>
            <p:cNvCxnSpPr>
              <a:cxnSpLocks/>
              <a:stCxn id="284" idx="2"/>
              <a:endCxn id="283"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FDCD7B18-D953-49D6-B44B-8DAEFD98D1E3}"/>
                </a:ext>
              </a:extLst>
            </p:cNvPr>
            <p:cNvCxnSpPr>
              <a:cxnSpLocks/>
              <a:stCxn id="305" idx="0"/>
              <a:endCxn id="283"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43795FD9-1912-46BD-AC5F-FDC9A9F33B69}"/>
                </a:ext>
              </a:extLst>
            </p:cNvPr>
            <p:cNvCxnSpPr>
              <a:cxnSpLocks/>
              <a:endCxn id="283"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EE812A3C-9383-4E5B-B1DE-E3327DC9DCEE}"/>
                </a:ext>
              </a:extLst>
            </p:cNvPr>
            <p:cNvCxnSpPr>
              <a:cxnSpLocks/>
              <a:stCxn id="305" idx="2"/>
              <a:endCxn id="284"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9A8508C5-716D-4CDC-B678-A6758E398C71}"/>
                </a:ext>
              </a:extLst>
            </p:cNvPr>
            <p:cNvCxnSpPr>
              <a:cxnSpLocks/>
              <a:stCxn id="287" idx="2"/>
              <a:endCxn id="284"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7D3F4BF5-94EA-4DC1-A167-B5BEF787E345}"/>
                </a:ext>
              </a:extLst>
            </p:cNvPr>
            <p:cNvCxnSpPr>
              <a:cxnSpLocks/>
              <a:stCxn id="287"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A8FFC4F5-2AA2-44C5-903D-54DE1D04D69D}"/>
                </a:ext>
              </a:extLst>
            </p:cNvPr>
            <p:cNvCxnSpPr>
              <a:cxnSpLocks/>
              <a:stCxn id="288"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28BE5A43-7505-42CC-97E9-7E70A1E876E5}"/>
                </a:ext>
              </a:extLst>
            </p:cNvPr>
            <p:cNvCxnSpPr>
              <a:cxnSpLocks/>
              <a:stCxn id="288" idx="2"/>
              <a:endCxn id="287"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2A9289CB-2AE8-4943-82A8-9527CE879B43}"/>
                </a:ext>
              </a:extLst>
            </p:cNvPr>
            <p:cNvCxnSpPr>
              <a:cxnSpLocks/>
              <a:stCxn id="293" idx="4"/>
              <a:endCxn id="288"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322A7A70-B072-4125-9E1A-BA3D46AE5772}"/>
                </a:ext>
              </a:extLst>
            </p:cNvPr>
            <p:cNvCxnSpPr>
              <a:cxnSpLocks/>
              <a:stCxn id="292" idx="3"/>
              <a:endCxn id="288"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59896C0-45C9-4D01-8C50-C08934F9602C}"/>
                </a:ext>
              </a:extLst>
            </p:cNvPr>
            <p:cNvCxnSpPr>
              <a:cxnSpLocks/>
              <a:stCxn id="292" idx="2"/>
              <a:endCxn id="293"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D8221D39-0988-4BD8-95BE-88AF63B2890C}"/>
                </a:ext>
              </a:extLst>
            </p:cNvPr>
            <p:cNvCxnSpPr>
              <a:cxnSpLocks/>
              <a:stCxn id="292" idx="1"/>
              <a:endCxn id="294"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E5D692F5-00C0-4A6A-A758-97B0A0AEF3DF}"/>
                </a:ext>
              </a:extLst>
            </p:cNvPr>
            <p:cNvCxnSpPr>
              <a:cxnSpLocks/>
              <a:stCxn id="290" idx="1"/>
              <a:endCxn id="294"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4855F3D-A600-42F2-AD82-6F1BFA4C93FA}"/>
                </a:ext>
              </a:extLst>
            </p:cNvPr>
            <p:cNvCxnSpPr>
              <a:cxnSpLocks/>
              <a:stCxn id="290" idx="0"/>
              <a:endCxn id="291"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2618BD81-7499-4C74-A73B-527982EC8B66}"/>
                </a:ext>
              </a:extLst>
            </p:cNvPr>
            <p:cNvCxnSpPr>
              <a:cxnSpLocks/>
              <a:stCxn id="362" idx="7"/>
              <a:endCxn id="427"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415858D3-1BF7-4A22-9163-018B60237EEE}"/>
                </a:ext>
              </a:extLst>
            </p:cNvPr>
            <p:cNvCxnSpPr>
              <a:cxnSpLocks/>
              <a:endCxn id="289"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9029EE5B-033F-42D3-BBBF-E7412984ED14}"/>
                </a:ext>
              </a:extLst>
            </p:cNvPr>
            <p:cNvCxnSpPr>
              <a:cxnSpLocks/>
              <a:stCxn id="362" idx="0"/>
              <a:endCxn id="426"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D288CAE0-27FC-4160-85DB-24D1F26CC1BA}"/>
                </a:ext>
              </a:extLst>
            </p:cNvPr>
            <p:cNvCxnSpPr>
              <a:cxnSpLocks/>
              <a:stCxn id="374" idx="0"/>
              <a:endCxn id="425"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F4CB54ED-0F92-4AA1-9C5E-47D93910C07D}"/>
                </a:ext>
              </a:extLst>
            </p:cNvPr>
            <p:cNvCxnSpPr>
              <a:cxnSpLocks/>
              <a:stCxn id="374" idx="1"/>
              <a:endCxn id="291"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0460B3D9-1F2D-420E-9590-EE19B3534F7F}"/>
                </a:ext>
              </a:extLst>
            </p:cNvPr>
            <p:cNvCxnSpPr>
              <a:cxnSpLocks/>
              <a:stCxn id="291" idx="2"/>
              <a:endCxn id="294"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470E3097-6465-4EC3-9ED9-B648E6A7DC7A}"/>
                </a:ext>
              </a:extLst>
            </p:cNvPr>
            <p:cNvCxnSpPr>
              <a:cxnSpLocks/>
              <a:stCxn id="290" idx="2"/>
              <a:endCxn id="292"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05F76776-81A4-4240-B4FF-973AC41CC5C3}"/>
                </a:ext>
              </a:extLst>
            </p:cNvPr>
            <p:cNvCxnSpPr>
              <a:cxnSpLocks/>
              <a:stCxn id="289" idx="1"/>
              <a:endCxn id="292"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7C1E769F-541B-43B2-A1B8-13E0063F9283}"/>
                </a:ext>
              </a:extLst>
            </p:cNvPr>
            <p:cNvCxnSpPr>
              <a:cxnSpLocks/>
              <a:stCxn id="289" idx="3"/>
              <a:endCxn id="306"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A364C1B0-2AAC-4AFD-AEAA-85F644FA7843}"/>
                </a:ext>
              </a:extLst>
            </p:cNvPr>
            <p:cNvCxnSpPr>
              <a:cxnSpLocks/>
              <a:stCxn id="292" idx="4"/>
              <a:endCxn id="306"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DC69A0BA-54EF-4370-B01E-B4A5BF46D544}"/>
                </a:ext>
              </a:extLst>
            </p:cNvPr>
            <p:cNvCxnSpPr>
              <a:cxnSpLocks/>
              <a:stCxn id="288" idx="5"/>
              <a:endCxn id="306"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A53C4522-67C1-4D46-9C9C-495B99DDD1B4}"/>
                </a:ext>
              </a:extLst>
            </p:cNvPr>
            <p:cNvCxnSpPr>
              <a:cxnSpLocks/>
              <a:stCxn id="289" idx="7"/>
              <a:endCxn id="290"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778F57A1-5CDD-455C-B229-B0D597EA68B8}"/>
                </a:ext>
              </a:extLst>
            </p:cNvPr>
            <p:cNvCxnSpPr>
              <a:cxnSpLocks/>
              <a:stCxn id="287" idx="7"/>
              <a:endCxn id="293"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7C15B007-5135-4B21-8D4C-16BA23F649CC}"/>
                </a:ext>
              </a:extLst>
            </p:cNvPr>
            <p:cNvCxnSpPr>
              <a:cxnSpLocks/>
              <a:endCxn id="289"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78" name="Oval 277">
              <a:extLst>
                <a:ext uri="{FF2B5EF4-FFF2-40B4-BE49-F238E27FC236}">
                  <a16:creationId xmlns:a16="http://schemas.microsoft.com/office/drawing/2014/main" id="{2C73B2E8-418D-44C1-99B4-42CB6E71E485}"/>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9" name="Oval 278">
              <a:extLst>
                <a:ext uri="{FF2B5EF4-FFF2-40B4-BE49-F238E27FC236}">
                  <a16:creationId xmlns:a16="http://schemas.microsoft.com/office/drawing/2014/main" id="{ABD265EB-C007-43B7-B5D8-12E2F144252A}"/>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0" name="Oval 279">
              <a:extLst>
                <a:ext uri="{FF2B5EF4-FFF2-40B4-BE49-F238E27FC236}">
                  <a16:creationId xmlns:a16="http://schemas.microsoft.com/office/drawing/2014/main" id="{116E17A9-C87E-4D32-ACEA-2F2EC0F5AE7C}"/>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1" name="Oval 280">
              <a:extLst>
                <a:ext uri="{FF2B5EF4-FFF2-40B4-BE49-F238E27FC236}">
                  <a16:creationId xmlns:a16="http://schemas.microsoft.com/office/drawing/2014/main" id="{017D0F1B-AF12-44F4-91F8-54D65272542F}"/>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2" name="Oval 281">
              <a:extLst>
                <a:ext uri="{FF2B5EF4-FFF2-40B4-BE49-F238E27FC236}">
                  <a16:creationId xmlns:a16="http://schemas.microsoft.com/office/drawing/2014/main" id="{2DE4F281-C4BA-4DCB-B4C7-E72C8D075BA2}"/>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3" name="Oval 282">
              <a:extLst>
                <a:ext uri="{FF2B5EF4-FFF2-40B4-BE49-F238E27FC236}">
                  <a16:creationId xmlns:a16="http://schemas.microsoft.com/office/drawing/2014/main" id="{302E38EA-EF2B-433D-A654-AE60CFEF9704}"/>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4" name="Oval 283">
              <a:extLst>
                <a:ext uri="{FF2B5EF4-FFF2-40B4-BE49-F238E27FC236}">
                  <a16:creationId xmlns:a16="http://schemas.microsoft.com/office/drawing/2014/main" id="{2BAF3971-D8CA-421F-8713-04074D6B04C3}"/>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5" name="Oval 284">
              <a:extLst>
                <a:ext uri="{FF2B5EF4-FFF2-40B4-BE49-F238E27FC236}">
                  <a16:creationId xmlns:a16="http://schemas.microsoft.com/office/drawing/2014/main" id="{1246C86C-3891-4253-937B-31AF24C3D380}"/>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6" name="Oval 285">
              <a:extLst>
                <a:ext uri="{FF2B5EF4-FFF2-40B4-BE49-F238E27FC236}">
                  <a16:creationId xmlns:a16="http://schemas.microsoft.com/office/drawing/2014/main" id="{B2E361E8-CDE3-42DF-ADE1-8A101094DC34}"/>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7" name="Oval 286">
              <a:extLst>
                <a:ext uri="{FF2B5EF4-FFF2-40B4-BE49-F238E27FC236}">
                  <a16:creationId xmlns:a16="http://schemas.microsoft.com/office/drawing/2014/main" id="{193404F7-49BB-489C-A1E4-8A71D3256527}"/>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8" name="Oval 287">
              <a:extLst>
                <a:ext uri="{FF2B5EF4-FFF2-40B4-BE49-F238E27FC236}">
                  <a16:creationId xmlns:a16="http://schemas.microsoft.com/office/drawing/2014/main" id="{DF9994C2-ABD3-4130-9019-742122A596D8}"/>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9" name="Oval 288">
              <a:extLst>
                <a:ext uri="{FF2B5EF4-FFF2-40B4-BE49-F238E27FC236}">
                  <a16:creationId xmlns:a16="http://schemas.microsoft.com/office/drawing/2014/main" id="{1457F310-0108-4C01-ACF3-AB03BC780770}"/>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0" name="Oval 289">
              <a:extLst>
                <a:ext uri="{FF2B5EF4-FFF2-40B4-BE49-F238E27FC236}">
                  <a16:creationId xmlns:a16="http://schemas.microsoft.com/office/drawing/2014/main" id="{8134985E-8F9D-4F3B-8182-665D8342C9CD}"/>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1" name="Oval 290">
              <a:extLst>
                <a:ext uri="{FF2B5EF4-FFF2-40B4-BE49-F238E27FC236}">
                  <a16:creationId xmlns:a16="http://schemas.microsoft.com/office/drawing/2014/main" id="{ADFCA3EA-B3EA-4706-88A2-039B050E4CE5}"/>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2" name="Oval 291">
              <a:extLst>
                <a:ext uri="{FF2B5EF4-FFF2-40B4-BE49-F238E27FC236}">
                  <a16:creationId xmlns:a16="http://schemas.microsoft.com/office/drawing/2014/main" id="{B2FFBCB0-0A6E-4252-81F8-2A0E5E7B35E7}"/>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3" name="Oval 292">
              <a:extLst>
                <a:ext uri="{FF2B5EF4-FFF2-40B4-BE49-F238E27FC236}">
                  <a16:creationId xmlns:a16="http://schemas.microsoft.com/office/drawing/2014/main" id="{3317D023-1698-4446-ACD5-6A30F2CD1B22}"/>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4" name="Oval 293">
              <a:extLst>
                <a:ext uri="{FF2B5EF4-FFF2-40B4-BE49-F238E27FC236}">
                  <a16:creationId xmlns:a16="http://schemas.microsoft.com/office/drawing/2014/main" id="{108EF3BB-E310-442A-A28C-5635A569132D}"/>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5" name="Oval 294">
              <a:extLst>
                <a:ext uri="{FF2B5EF4-FFF2-40B4-BE49-F238E27FC236}">
                  <a16:creationId xmlns:a16="http://schemas.microsoft.com/office/drawing/2014/main" id="{208BE4C1-CF0E-4E53-A236-4062F813EC5A}"/>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6" name="Oval 295">
              <a:extLst>
                <a:ext uri="{FF2B5EF4-FFF2-40B4-BE49-F238E27FC236}">
                  <a16:creationId xmlns:a16="http://schemas.microsoft.com/office/drawing/2014/main" id="{A7349EFE-11F3-445D-84D6-7D0E21EEBC20}"/>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7" name="Oval 296">
              <a:extLst>
                <a:ext uri="{FF2B5EF4-FFF2-40B4-BE49-F238E27FC236}">
                  <a16:creationId xmlns:a16="http://schemas.microsoft.com/office/drawing/2014/main" id="{737D6246-531A-4F35-B075-9E99F9D2B7CD}"/>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98" name="Straight Connector 297">
              <a:extLst>
                <a:ext uri="{FF2B5EF4-FFF2-40B4-BE49-F238E27FC236}">
                  <a16:creationId xmlns:a16="http://schemas.microsoft.com/office/drawing/2014/main" id="{63E73314-425F-4AFB-BF7B-94D1524C2AF2}"/>
                </a:ext>
              </a:extLst>
            </p:cNvPr>
            <p:cNvCxnSpPr>
              <a:cxnSpLocks/>
              <a:stCxn id="297" idx="2"/>
              <a:endCxn id="279"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0ABA7747-C6F2-4B31-AF33-31182F5F10A0}"/>
                </a:ext>
              </a:extLst>
            </p:cNvPr>
            <p:cNvCxnSpPr>
              <a:cxnSpLocks/>
              <a:stCxn id="280" idx="4"/>
              <a:endCxn id="281"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00" name="Oval 299">
              <a:extLst>
                <a:ext uri="{FF2B5EF4-FFF2-40B4-BE49-F238E27FC236}">
                  <a16:creationId xmlns:a16="http://schemas.microsoft.com/office/drawing/2014/main" id="{30985B84-8873-4FD1-9671-C62554D4E9D4}"/>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01" name="Straight Connector 300">
              <a:extLst>
                <a:ext uri="{FF2B5EF4-FFF2-40B4-BE49-F238E27FC236}">
                  <a16:creationId xmlns:a16="http://schemas.microsoft.com/office/drawing/2014/main" id="{7D974A51-03B6-4D2C-8676-E439A0A3E948}"/>
                </a:ext>
              </a:extLst>
            </p:cNvPr>
            <p:cNvCxnSpPr>
              <a:cxnSpLocks/>
              <a:stCxn id="300"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729DA174-BEBE-4C22-BBA8-9630695B05AA}"/>
                </a:ext>
              </a:extLst>
            </p:cNvPr>
            <p:cNvCxnSpPr>
              <a:cxnSpLocks/>
              <a:stCxn id="300"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17CEDE54-831A-41FC-8837-2EAC2C9284E4}"/>
                </a:ext>
              </a:extLst>
            </p:cNvPr>
            <p:cNvCxnSpPr>
              <a:cxnSpLocks/>
              <a:stCxn id="300"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18B05773-F3A8-4A08-8A39-80DF2FC0D75F}"/>
                </a:ext>
              </a:extLst>
            </p:cNvPr>
            <p:cNvCxnSpPr>
              <a:cxnSpLocks/>
              <a:endCxn id="280"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05" name="Chord 304">
              <a:extLst>
                <a:ext uri="{FF2B5EF4-FFF2-40B4-BE49-F238E27FC236}">
                  <a16:creationId xmlns:a16="http://schemas.microsoft.com/office/drawing/2014/main" id="{88D040A7-3A6E-4A6F-9929-3F3A11E5B278}"/>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06" name="Chord 305">
              <a:extLst>
                <a:ext uri="{FF2B5EF4-FFF2-40B4-BE49-F238E27FC236}">
                  <a16:creationId xmlns:a16="http://schemas.microsoft.com/office/drawing/2014/main" id="{D3AD2E65-E325-4CD1-B01C-6B39582B7F9C}"/>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07" name="Straight Connector 306">
              <a:extLst>
                <a:ext uri="{FF2B5EF4-FFF2-40B4-BE49-F238E27FC236}">
                  <a16:creationId xmlns:a16="http://schemas.microsoft.com/office/drawing/2014/main" id="{A7D9EACA-6DDA-42A0-8443-C2098ADCE1C6}"/>
                </a:ext>
              </a:extLst>
            </p:cNvPr>
            <p:cNvCxnSpPr>
              <a:cxnSpLocks/>
              <a:stCxn id="305" idx="1"/>
              <a:endCxn id="287"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6660B2E9-F059-4486-913A-6831034EE9D5}"/>
                </a:ext>
              </a:extLst>
            </p:cNvPr>
            <p:cNvCxnSpPr>
              <a:cxnSpLocks/>
              <a:endCxn id="359"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7B8AA844-57BD-4179-8FBF-A2270F702808}"/>
                </a:ext>
              </a:extLst>
            </p:cNvPr>
            <p:cNvCxnSpPr>
              <a:cxnSpLocks/>
              <a:endCxn id="374"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A65302F9-A675-442D-9F14-8D17E6E5216E}"/>
                </a:ext>
              </a:extLst>
            </p:cNvPr>
            <p:cNvCxnSpPr>
              <a:cxnSpLocks/>
              <a:stCxn id="359" idx="0"/>
              <a:endCxn id="374"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09C1AA70-8A3F-4BB1-855A-B301E39287CA}"/>
                </a:ext>
              </a:extLst>
            </p:cNvPr>
            <p:cNvCxnSpPr>
              <a:cxnSpLocks/>
              <a:stCxn id="425" idx="2"/>
              <a:endCxn id="361"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8D70AF19-4BD3-41BF-87A8-972550327F7E}"/>
                </a:ext>
              </a:extLst>
            </p:cNvPr>
            <p:cNvCxnSpPr>
              <a:cxnSpLocks/>
              <a:stCxn id="359" idx="7"/>
              <a:endCxn id="361"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45CE9301-FBA3-4ED5-A0C0-3AB948666454}"/>
                </a:ext>
              </a:extLst>
            </p:cNvPr>
            <p:cNvCxnSpPr>
              <a:cxnSpLocks/>
              <a:endCxn id="374"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4139FB64-1147-42D5-A4D0-C076D277E2B7}"/>
                </a:ext>
              </a:extLst>
            </p:cNvPr>
            <p:cNvCxnSpPr>
              <a:cxnSpLocks/>
              <a:stCxn id="374" idx="6"/>
              <a:endCxn id="361"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13BEB394-9BA9-49A6-9CE7-D9AC8238263D}"/>
                </a:ext>
              </a:extLst>
            </p:cNvPr>
            <p:cNvCxnSpPr>
              <a:cxnSpLocks/>
              <a:stCxn id="360" idx="0"/>
              <a:endCxn id="361"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4565783E-9459-4C6D-B867-75E6C707534C}"/>
                </a:ext>
              </a:extLst>
            </p:cNvPr>
            <p:cNvCxnSpPr>
              <a:cxnSpLocks/>
              <a:stCxn id="363" idx="1"/>
              <a:endCxn id="361"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849FBA7E-71A8-4753-9136-1A91EC229C77}"/>
                </a:ext>
              </a:extLst>
            </p:cNvPr>
            <p:cNvCxnSpPr>
              <a:cxnSpLocks/>
              <a:stCxn id="363" idx="0"/>
              <a:endCxn id="362"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F0DA1EA9-EB9A-4F8C-A1E5-E6EE67DEA1F2}"/>
                </a:ext>
              </a:extLst>
            </p:cNvPr>
            <p:cNvCxnSpPr>
              <a:cxnSpLocks/>
              <a:stCxn id="362" idx="2"/>
              <a:endCxn id="361"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D6ECBB5B-B043-401D-B9A4-7570EC3E6304}"/>
                </a:ext>
              </a:extLst>
            </p:cNvPr>
            <p:cNvCxnSpPr>
              <a:cxnSpLocks/>
              <a:stCxn id="362" idx="7"/>
              <a:endCxn id="370"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E778DF75-C92A-4794-8F8F-5E3CC206A7DE}"/>
                </a:ext>
              </a:extLst>
            </p:cNvPr>
            <p:cNvCxnSpPr>
              <a:cxnSpLocks/>
              <a:stCxn id="362" idx="6"/>
              <a:endCxn id="369"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15545D1D-9741-40EE-B757-3637A308ED06}"/>
                </a:ext>
              </a:extLst>
            </p:cNvPr>
            <p:cNvCxnSpPr>
              <a:cxnSpLocks/>
              <a:stCxn id="369" idx="7"/>
              <a:endCxn id="370"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991CA565-3B8F-4F51-BB2F-83FF27815C00}"/>
                </a:ext>
              </a:extLst>
            </p:cNvPr>
            <p:cNvCxnSpPr>
              <a:cxnSpLocks/>
              <a:stCxn id="426" idx="1"/>
              <a:endCxn id="361"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E8081D33-2B4D-4625-B2B1-572E65DDA168}"/>
                </a:ext>
              </a:extLst>
            </p:cNvPr>
            <p:cNvCxnSpPr>
              <a:cxnSpLocks/>
              <a:endCxn id="359"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8BF51E69-B89B-47C4-B542-D8826A252A28}"/>
                </a:ext>
              </a:extLst>
            </p:cNvPr>
            <p:cNvCxnSpPr>
              <a:cxnSpLocks/>
              <a:stCxn id="360" idx="2"/>
              <a:endCxn id="359"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F687AFEB-BF27-4F19-8E6C-E05412A14F33}"/>
                </a:ext>
              </a:extLst>
            </p:cNvPr>
            <p:cNvCxnSpPr>
              <a:cxnSpLocks/>
              <a:stCxn id="375" idx="0"/>
              <a:endCxn id="359"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C16894BC-924D-460C-B726-294E02661D7A}"/>
                </a:ext>
              </a:extLst>
            </p:cNvPr>
            <p:cNvCxnSpPr>
              <a:cxnSpLocks/>
              <a:endCxn id="359"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8A3F03CC-F10B-4191-ADB1-9F43DE0BC29B}"/>
                </a:ext>
              </a:extLst>
            </p:cNvPr>
            <p:cNvCxnSpPr>
              <a:cxnSpLocks/>
              <a:stCxn id="375" idx="2"/>
              <a:endCxn id="360"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9716A65A-6A75-41DB-A73A-9480C05F6563}"/>
                </a:ext>
              </a:extLst>
            </p:cNvPr>
            <p:cNvCxnSpPr>
              <a:cxnSpLocks/>
              <a:stCxn id="363" idx="2"/>
              <a:endCxn id="360"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F6DD599F-23E8-4EDC-BDFE-919BDB4933F0}"/>
                </a:ext>
              </a:extLst>
            </p:cNvPr>
            <p:cNvCxnSpPr>
              <a:cxnSpLocks/>
              <a:stCxn id="363"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C1ECACA0-B229-4FE8-A6C9-9F0EDF09A1DB}"/>
                </a:ext>
              </a:extLst>
            </p:cNvPr>
            <p:cNvCxnSpPr>
              <a:cxnSpLocks/>
              <a:stCxn id="364"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33EB8B8C-754D-4AFC-A330-2F213E109C3C}"/>
                </a:ext>
              </a:extLst>
            </p:cNvPr>
            <p:cNvCxnSpPr>
              <a:cxnSpLocks/>
              <a:stCxn id="364" idx="2"/>
              <a:endCxn id="363"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25F2346F-C643-4C11-8698-7053A69D12E3}"/>
                </a:ext>
              </a:extLst>
            </p:cNvPr>
            <p:cNvCxnSpPr>
              <a:cxnSpLocks/>
              <a:stCxn id="369" idx="4"/>
              <a:endCxn id="364"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4F95FE23-F315-46DA-84BC-BE48AF04153F}"/>
                </a:ext>
              </a:extLst>
            </p:cNvPr>
            <p:cNvCxnSpPr>
              <a:cxnSpLocks/>
              <a:stCxn id="368" idx="3"/>
              <a:endCxn id="364"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E4A9082D-A2C4-4995-BB67-03E747E7AC25}"/>
                </a:ext>
              </a:extLst>
            </p:cNvPr>
            <p:cNvCxnSpPr>
              <a:cxnSpLocks/>
              <a:stCxn id="368" idx="2"/>
              <a:endCxn id="369"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0FAB7A54-2D0F-4982-AF53-42A2BC1958A8}"/>
                </a:ext>
              </a:extLst>
            </p:cNvPr>
            <p:cNvCxnSpPr>
              <a:cxnSpLocks/>
              <a:stCxn id="368" idx="1"/>
              <a:endCxn id="370"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A1FC95DE-C05E-45BE-8192-6182952A6BE7}"/>
                </a:ext>
              </a:extLst>
            </p:cNvPr>
            <p:cNvCxnSpPr>
              <a:cxnSpLocks/>
              <a:stCxn id="366" idx="1"/>
              <a:endCxn id="370"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33B2176B-8B8B-48F8-8147-D0C071202A40}"/>
                </a:ext>
              </a:extLst>
            </p:cNvPr>
            <p:cNvCxnSpPr>
              <a:cxnSpLocks/>
              <a:stCxn id="366" idx="0"/>
              <a:endCxn id="367"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9B44FC8B-3DFC-4B10-B9AE-62ED02202754}"/>
                </a:ext>
              </a:extLst>
            </p:cNvPr>
            <p:cNvCxnSpPr>
              <a:cxnSpLocks/>
              <a:stCxn id="372" idx="0"/>
              <a:endCxn id="371"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35CB26D1-60B0-4A9B-9D15-879C86B9C4C5}"/>
                </a:ext>
              </a:extLst>
            </p:cNvPr>
            <p:cNvCxnSpPr>
              <a:cxnSpLocks/>
              <a:stCxn id="400" idx="7"/>
              <a:endCxn id="371"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6AAC7601-2F4E-46EA-8236-299800AD6ACE}"/>
                </a:ext>
              </a:extLst>
            </p:cNvPr>
            <p:cNvCxnSpPr>
              <a:cxnSpLocks/>
              <a:endCxn id="372"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A72E4E7D-CA7C-4E08-A968-6DEF5D7A4E7A}"/>
                </a:ext>
              </a:extLst>
            </p:cNvPr>
            <p:cNvCxnSpPr>
              <a:cxnSpLocks/>
              <a:stCxn id="399" idx="5"/>
              <a:endCxn id="373"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229E5EE9-E15F-491A-BC23-4F8802106BA7}"/>
                </a:ext>
              </a:extLst>
            </p:cNvPr>
            <p:cNvCxnSpPr>
              <a:cxnSpLocks/>
              <a:endCxn id="373"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997E4CC0-4F14-4E11-AC28-B27FB12CC1DC}"/>
                </a:ext>
              </a:extLst>
            </p:cNvPr>
            <p:cNvCxnSpPr>
              <a:cxnSpLocks/>
              <a:stCxn id="373"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3E2C50E3-C44F-4846-A66B-7853A4028A65}"/>
                </a:ext>
              </a:extLst>
            </p:cNvPr>
            <p:cNvCxnSpPr>
              <a:cxnSpLocks/>
              <a:stCxn id="373" idx="3"/>
              <a:endCxn id="365"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691F21CB-DF67-4B69-931C-405D3B1011A8}"/>
                </a:ext>
              </a:extLst>
            </p:cNvPr>
            <p:cNvCxnSpPr>
              <a:cxnSpLocks/>
              <a:stCxn id="373" idx="1"/>
              <a:endCxn id="366"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6" name="Straight Connector 345">
              <a:extLst>
                <a:ext uri="{FF2B5EF4-FFF2-40B4-BE49-F238E27FC236}">
                  <a16:creationId xmlns:a16="http://schemas.microsoft.com/office/drawing/2014/main" id="{31C1FAE9-20BF-4ACB-8229-64F8BFFF0A6C}"/>
                </a:ext>
              </a:extLst>
            </p:cNvPr>
            <p:cNvCxnSpPr>
              <a:cxnSpLocks/>
              <a:stCxn id="372" idx="2"/>
              <a:endCxn id="366"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A4F8C258-9B9B-4BF4-B5A2-E8167E1BA0B5}"/>
                </a:ext>
              </a:extLst>
            </p:cNvPr>
            <p:cNvCxnSpPr>
              <a:cxnSpLocks/>
              <a:stCxn id="371" idx="3"/>
              <a:endCxn id="366"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C78A8156-0A86-431E-9CD1-7C38E48EBB31}"/>
                </a:ext>
              </a:extLst>
            </p:cNvPr>
            <p:cNvCxnSpPr>
              <a:cxnSpLocks/>
              <a:stCxn id="371" idx="2"/>
              <a:endCxn id="367"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8841E652-D612-4A06-8589-D625D4482440}"/>
                </a:ext>
              </a:extLst>
            </p:cNvPr>
            <p:cNvCxnSpPr>
              <a:cxnSpLocks/>
              <a:stCxn id="367" idx="1"/>
              <a:endCxn id="370"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1A3ED03B-88EE-4AC2-8622-3B3FAAE6FE84}"/>
                </a:ext>
              </a:extLst>
            </p:cNvPr>
            <p:cNvCxnSpPr>
              <a:cxnSpLocks/>
              <a:stCxn id="366" idx="2"/>
              <a:endCxn id="368"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C2A8D3C0-90DF-48ED-A358-3CFAFD9C18F8}"/>
                </a:ext>
              </a:extLst>
            </p:cNvPr>
            <p:cNvCxnSpPr>
              <a:cxnSpLocks/>
              <a:stCxn id="365" idx="1"/>
              <a:endCxn id="368"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D98319B2-B324-42B8-BED1-3079085AA7C5}"/>
                </a:ext>
              </a:extLst>
            </p:cNvPr>
            <p:cNvCxnSpPr>
              <a:cxnSpLocks/>
              <a:stCxn id="365" idx="3"/>
              <a:endCxn id="376"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B96FD94C-F95B-406D-833C-70E89A577351}"/>
                </a:ext>
              </a:extLst>
            </p:cNvPr>
            <p:cNvCxnSpPr>
              <a:cxnSpLocks/>
              <a:stCxn id="368" idx="4"/>
              <a:endCxn id="376"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E8D2DFFE-9FB5-44A7-A03E-5D364C50084B}"/>
                </a:ext>
              </a:extLst>
            </p:cNvPr>
            <p:cNvCxnSpPr>
              <a:cxnSpLocks/>
              <a:stCxn id="364" idx="5"/>
              <a:endCxn id="376"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C9A54D6E-CF38-4F1A-B8A0-48335FC16AC1}"/>
                </a:ext>
              </a:extLst>
            </p:cNvPr>
            <p:cNvCxnSpPr>
              <a:cxnSpLocks/>
              <a:stCxn id="365" idx="7"/>
              <a:endCxn id="366"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8E8D7C8A-9B6A-477E-8C4D-70627AD71626}"/>
                </a:ext>
              </a:extLst>
            </p:cNvPr>
            <p:cNvCxnSpPr>
              <a:cxnSpLocks/>
              <a:stCxn id="363" idx="7"/>
              <a:endCxn id="369"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62F84021-BAE9-44E2-BD21-CF965A4908F0}"/>
                </a:ext>
              </a:extLst>
            </p:cNvPr>
            <p:cNvCxnSpPr>
              <a:cxnSpLocks/>
              <a:endCxn id="365"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7C27ACC5-BEAA-4AEA-A77F-37AEDC14C7D8}"/>
                </a:ext>
              </a:extLst>
            </p:cNvPr>
            <p:cNvCxnSpPr>
              <a:cxnSpLocks/>
              <a:stCxn id="373" idx="7"/>
              <a:endCxn id="372"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59" name="Oval 358">
              <a:extLst>
                <a:ext uri="{FF2B5EF4-FFF2-40B4-BE49-F238E27FC236}">
                  <a16:creationId xmlns:a16="http://schemas.microsoft.com/office/drawing/2014/main" id="{878CA2A1-BF16-4997-97C6-09A7044BD605}"/>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0" name="Oval 359">
              <a:extLst>
                <a:ext uri="{FF2B5EF4-FFF2-40B4-BE49-F238E27FC236}">
                  <a16:creationId xmlns:a16="http://schemas.microsoft.com/office/drawing/2014/main" id="{8BDC6344-A5EB-4835-8A96-AB878D02E680}"/>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1" name="Oval 360">
              <a:extLst>
                <a:ext uri="{FF2B5EF4-FFF2-40B4-BE49-F238E27FC236}">
                  <a16:creationId xmlns:a16="http://schemas.microsoft.com/office/drawing/2014/main" id="{BB3CA4F0-B791-4FE4-919C-7796B5871CDE}"/>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2" name="Oval 361">
              <a:extLst>
                <a:ext uri="{FF2B5EF4-FFF2-40B4-BE49-F238E27FC236}">
                  <a16:creationId xmlns:a16="http://schemas.microsoft.com/office/drawing/2014/main" id="{74D9D970-39EC-4123-8B8B-A597B09D830E}"/>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3" name="Oval 362">
              <a:extLst>
                <a:ext uri="{FF2B5EF4-FFF2-40B4-BE49-F238E27FC236}">
                  <a16:creationId xmlns:a16="http://schemas.microsoft.com/office/drawing/2014/main" id="{540DB0C9-D8BE-4B4F-ABE4-31455BD44A34}"/>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4" name="Oval 363">
              <a:extLst>
                <a:ext uri="{FF2B5EF4-FFF2-40B4-BE49-F238E27FC236}">
                  <a16:creationId xmlns:a16="http://schemas.microsoft.com/office/drawing/2014/main" id="{1B79F4E3-63CA-48EE-A2E4-9BD0B7F82D80}"/>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5" name="Oval 364">
              <a:extLst>
                <a:ext uri="{FF2B5EF4-FFF2-40B4-BE49-F238E27FC236}">
                  <a16:creationId xmlns:a16="http://schemas.microsoft.com/office/drawing/2014/main" id="{EBBF5F20-8A76-4248-B7CA-9B6C23D82793}"/>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6" name="Oval 365">
              <a:extLst>
                <a:ext uri="{FF2B5EF4-FFF2-40B4-BE49-F238E27FC236}">
                  <a16:creationId xmlns:a16="http://schemas.microsoft.com/office/drawing/2014/main" id="{8EAD3832-92E6-437F-A075-EA04BB5E0854}"/>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7" name="Oval 366">
              <a:extLst>
                <a:ext uri="{FF2B5EF4-FFF2-40B4-BE49-F238E27FC236}">
                  <a16:creationId xmlns:a16="http://schemas.microsoft.com/office/drawing/2014/main" id="{9962974A-BB1C-4676-BCAF-E0F7A0109EC9}"/>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8" name="Oval 367">
              <a:extLst>
                <a:ext uri="{FF2B5EF4-FFF2-40B4-BE49-F238E27FC236}">
                  <a16:creationId xmlns:a16="http://schemas.microsoft.com/office/drawing/2014/main" id="{0934823F-100D-47ED-BFD9-B8B07B4E245B}"/>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9" name="Oval 368">
              <a:extLst>
                <a:ext uri="{FF2B5EF4-FFF2-40B4-BE49-F238E27FC236}">
                  <a16:creationId xmlns:a16="http://schemas.microsoft.com/office/drawing/2014/main" id="{2FAFA5E5-67D4-4E82-9619-0602BBA89A97}"/>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0" name="Oval 369">
              <a:extLst>
                <a:ext uri="{FF2B5EF4-FFF2-40B4-BE49-F238E27FC236}">
                  <a16:creationId xmlns:a16="http://schemas.microsoft.com/office/drawing/2014/main" id="{F95C1264-A030-4F74-B615-A9E09B68ACF0}"/>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1" name="Oval 370">
              <a:extLst>
                <a:ext uri="{FF2B5EF4-FFF2-40B4-BE49-F238E27FC236}">
                  <a16:creationId xmlns:a16="http://schemas.microsoft.com/office/drawing/2014/main" id="{4FF2E79E-B3ED-4BA3-B4C4-2DC228226E52}"/>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2" name="Oval 371">
              <a:extLst>
                <a:ext uri="{FF2B5EF4-FFF2-40B4-BE49-F238E27FC236}">
                  <a16:creationId xmlns:a16="http://schemas.microsoft.com/office/drawing/2014/main" id="{0266AC30-B4CA-4DD4-B8F7-115F431C35F2}"/>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3" name="Oval 372">
              <a:extLst>
                <a:ext uri="{FF2B5EF4-FFF2-40B4-BE49-F238E27FC236}">
                  <a16:creationId xmlns:a16="http://schemas.microsoft.com/office/drawing/2014/main" id="{D6DB7E34-1C9A-430B-BAA1-CAA7C58A06F4}"/>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4" name="Oval 373">
              <a:extLst>
                <a:ext uri="{FF2B5EF4-FFF2-40B4-BE49-F238E27FC236}">
                  <a16:creationId xmlns:a16="http://schemas.microsoft.com/office/drawing/2014/main" id="{6E7B2507-78A0-4766-96A4-89BFB08788BA}"/>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5" name="Chord 374">
              <a:extLst>
                <a:ext uri="{FF2B5EF4-FFF2-40B4-BE49-F238E27FC236}">
                  <a16:creationId xmlns:a16="http://schemas.microsoft.com/office/drawing/2014/main" id="{6756C758-72BF-4B7E-AD64-D3DEDEAFAAEB}"/>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6" name="Chord 375">
              <a:extLst>
                <a:ext uri="{FF2B5EF4-FFF2-40B4-BE49-F238E27FC236}">
                  <a16:creationId xmlns:a16="http://schemas.microsoft.com/office/drawing/2014/main" id="{3E2EF3D9-A3E0-476A-A92C-620D147A54B0}"/>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77" name="Straight Connector 376">
              <a:extLst>
                <a:ext uri="{FF2B5EF4-FFF2-40B4-BE49-F238E27FC236}">
                  <a16:creationId xmlns:a16="http://schemas.microsoft.com/office/drawing/2014/main" id="{8C1BDA46-F9CF-405E-B1F8-DB453D70DF55}"/>
                </a:ext>
              </a:extLst>
            </p:cNvPr>
            <p:cNvCxnSpPr>
              <a:cxnSpLocks/>
              <a:stCxn id="375" idx="1"/>
              <a:endCxn id="363"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D8538BDB-906F-439F-8D0A-D679C9FB6DDE}"/>
                </a:ext>
              </a:extLst>
            </p:cNvPr>
            <p:cNvCxnSpPr>
              <a:cxnSpLocks/>
              <a:stCxn id="397" idx="6"/>
              <a:endCxn id="371"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BFAF05BF-B4FA-4BA1-B38C-5040819920C4}"/>
                </a:ext>
              </a:extLst>
            </p:cNvPr>
            <p:cNvCxnSpPr>
              <a:cxnSpLocks/>
              <a:stCxn id="394" idx="4"/>
              <a:endCxn id="400"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B48E4104-5B5A-4084-AE95-50E121B2C6A2}"/>
                </a:ext>
              </a:extLst>
            </p:cNvPr>
            <p:cNvCxnSpPr>
              <a:cxnSpLocks/>
              <a:stCxn id="400" idx="4"/>
              <a:endCxn id="399"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94A42C92-870A-40B6-B1D0-FAACCDF175CC}"/>
                </a:ext>
              </a:extLst>
            </p:cNvPr>
            <p:cNvCxnSpPr>
              <a:cxnSpLocks/>
              <a:stCxn id="398"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2" name="Straight Connector 381">
              <a:extLst>
                <a:ext uri="{FF2B5EF4-FFF2-40B4-BE49-F238E27FC236}">
                  <a16:creationId xmlns:a16="http://schemas.microsoft.com/office/drawing/2014/main" id="{35521C61-4F00-4DE2-A5FE-E1964E75D36D}"/>
                </a:ext>
              </a:extLst>
            </p:cNvPr>
            <p:cNvCxnSpPr>
              <a:cxnSpLocks/>
              <a:stCxn id="398" idx="0"/>
              <a:endCxn id="399"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A1D8D2D0-30D2-4EEA-A8CA-8E476929E7C2}"/>
                </a:ext>
              </a:extLst>
            </p:cNvPr>
            <p:cNvCxnSpPr>
              <a:cxnSpLocks/>
              <a:stCxn id="408" idx="1"/>
              <a:endCxn id="394"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1225D5A2-73D1-497E-922B-4C790347414B}"/>
                </a:ext>
              </a:extLst>
            </p:cNvPr>
            <p:cNvCxnSpPr>
              <a:cxnSpLocks/>
              <a:stCxn id="399" idx="2"/>
              <a:endCxn id="408"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EA54123A-E710-434C-BE12-7C9F412AB917}"/>
                </a:ext>
              </a:extLst>
            </p:cNvPr>
            <p:cNvCxnSpPr>
              <a:cxnSpLocks/>
              <a:stCxn id="398"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6" name="Straight Connector 385">
              <a:extLst>
                <a:ext uri="{FF2B5EF4-FFF2-40B4-BE49-F238E27FC236}">
                  <a16:creationId xmlns:a16="http://schemas.microsoft.com/office/drawing/2014/main" id="{A05C7F84-C23C-4A1C-8F2F-772AC8FCE992}"/>
                </a:ext>
              </a:extLst>
            </p:cNvPr>
            <p:cNvCxnSpPr>
              <a:cxnSpLocks/>
              <a:stCxn id="371" idx="1"/>
              <a:endCxn id="278"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2DD35B3D-BA7F-46E0-8723-E3631B08652C}"/>
                </a:ext>
              </a:extLst>
            </p:cNvPr>
            <p:cNvCxnSpPr>
              <a:cxnSpLocks/>
              <a:stCxn id="396" idx="6"/>
              <a:endCxn id="395"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8" name="Straight Connector 387">
              <a:extLst>
                <a:ext uri="{FF2B5EF4-FFF2-40B4-BE49-F238E27FC236}">
                  <a16:creationId xmlns:a16="http://schemas.microsoft.com/office/drawing/2014/main" id="{91A646F6-823B-4C58-9AA7-1D1D5C1203E1}"/>
                </a:ext>
              </a:extLst>
            </p:cNvPr>
            <p:cNvCxnSpPr>
              <a:cxnSpLocks/>
              <a:stCxn id="394" idx="7"/>
              <a:endCxn id="396"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9" name="Straight Connector 388">
              <a:extLst>
                <a:ext uri="{FF2B5EF4-FFF2-40B4-BE49-F238E27FC236}">
                  <a16:creationId xmlns:a16="http://schemas.microsoft.com/office/drawing/2014/main" id="{6D46DAEA-09F6-492D-B8E0-A21B47CAA28A}"/>
                </a:ext>
              </a:extLst>
            </p:cNvPr>
            <p:cNvCxnSpPr>
              <a:cxnSpLocks/>
              <a:stCxn id="394" idx="5"/>
              <a:endCxn id="397"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ED2E067B-71A9-49B0-8D1F-1835CFAA3B01}"/>
                </a:ext>
              </a:extLst>
            </p:cNvPr>
            <p:cNvCxnSpPr>
              <a:cxnSpLocks/>
              <a:stCxn id="395" idx="3"/>
              <a:endCxn id="397"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98826402-6BFE-4BED-BD3C-DCA8D2F95726}"/>
                </a:ext>
              </a:extLst>
            </p:cNvPr>
            <p:cNvCxnSpPr>
              <a:cxnSpLocks/>
              <a:stCxn id="397" idx="4"/>
              <a:endCxn id="400"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4283BC04-5A9A-4998-94C5-677EC4F54078}"/>
                </a:ext>
              </a:extLst>
            </p:cNvPr>
            <p:cNvCxnSpPr>
              <a:cxnSpLocks/>
              <a:stCxn id="373" idx="2"/>
              <a:endCxn id="398"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E76897A9-35C0-4407-BE22-65984E82A18C}"/>
                </a:ext>
              </a:extLst>
            </p:cNvPr>
            <p:cNvCxnSpPr>
              <a:cxnSpLocks/>
              <a:endCxn id="398"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94" name="Oval 393">
              <a:extLst>
                <a:ext uri="{FF2B5EF4-FFF2-40B4-BE49-F238E27FC236}">
                  <a16:creationId xmlns:a16="http://schemas.microsoft.com/office/drawing/2014/main" id="{8132CE5B-EA5A-47E5-B63D-469CDC8D6889}"/>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5" name="Oval 394">
              <a:extLst>
                <a:ext uri="{FF2B5EF4-FFF2-40B4-BE49-F238E27FC236}">
                  <a16:creationId xmlns:a16="http://schemas.microsoft.com/office/drawing/2014/main" id="{6F9BCDB4-C474-4F0A-A936-26A99DA5496F}"/>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6" name="Oval 395">
              <a:extLst>
                <a:ext uri="{FF2B5EF4-FFF2-40B4-BE49-F238E27FC236}">
                  <a16:creationId xmlns:a16="http://schemas.microsoft.com/office/drawing/2014/main" id="{576861BB-37F7-4F1E-8C75-87CB8BE4F22A}"/>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7" name="Oval 396">
              <a:extLst>
                <a:ext uri="{FF2B5EF4-FFF2-40B4-BE49-F238E27FC236}">
                  <a16:creationId xmlns:a16="http://schemas.microsoft.com/office/drawing/2014/main" id="{B011BB99-8702-4FF4-97F0-7C799968985C}"/>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8" name="Oval 397">
              <a:extLst>
                <a:ext uri="{FF2B5EF4-FFF2-40B4-BE49-F238E27FC236}">
                  <a16:creationId xmlns:a16="http://schemas.microsoft.com/office/drawing/2014/main" id="{294BEE3B-8B5E-4CE4-9BEE-156B358F9C5B}"/>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9" name="Oval 398">
              <a:extLst>
                <a:ext uri="{FF2B5EF4-FFF2-40B4-BE49-F238E27FC236}">
                  <a16:creationId xmlns:a16="http://schemas.microsoft.com/office/drawing/2014/main" id="{4BCDBE67-7D49-4203-ABB7-93E821083C64}"/>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0" name="Oval 399">
              <a:extLst>
                <a:ext uri="{FF2B5EF4-FFF2-40B4-BE49-F238E27FC236}">
                  <a16:creationId xmlns:a16="http://schemas.microsoft.com/office/drawing/2014/main" id="{DB377BA2-695F-4614-9E71-1DD05273C5EC}"/>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01" name="Straight Connector 400">
              <a:extLst>
                <a:ext uri="{FF2B5EF4-FFF2-40B4-BE49-F238E27FC236}">
                  <a16:creationId xmlns:a16="http://schemas.microsoft.com/office/drawing/2014/main" id="{7A3D84BE-297F-4721-916A-0E1CBC17BB70}"/>
                </a:ext>
              </a:extLst>
            </p:cNvPr>
            <p:cNvCxnSpPr>
              <a:cxnSpLocks/>
              <a:stCxn id="400"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314C23E8-9A40-4122-9EAA-F8CB0E8D61E2}"/>
                </a:ext>
              </a:extLst>
            </p:cNvPr>
            <p:cNvCxnSpPr>
              <a:cxnSpLocks/>
              <a:stCxn id="396" idx="4"/>
              <a:endCxn id="397"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403" name="Oval 402">
              <a:extLst>
                <a:ext uri="{FF2B5EF4-FFF2-40B4-BE49-F238E27FC236}">
                  <a16:creationId xmlns:a16="http://schemas.microsoft.com/office/drawing/2014/main" id="{E9B3E96D-BA3E-4DE3-AA50-A7A486F4CCE3}"/>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04" name="Straight Connector 403">
              <a:extLst>
                <a:ext uri="{FF2B5EF4-FFF2-40B4-BE49-F238E27FC236}">
                  <a16:creationId xmlns:a16="http://schemas.microsoft.com/office/drawing/2014/main" id="{3DEC9911-F288-48D9-8191-DDCCAB238BD7}"/>
                </a:ext>
              </a:extLst>
            </p:cNvPr>
            <p:cNvCxnSpPr>
              <a:cxnSpLocks/>
              <a:stCxn id="403" idx="3"/>
              <a:endCxn id="367"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F1417A49-79DF-40F5-AE11-4693B48CB778}"/>
                </a:ext>
              </a:extLst>
            </p:cNvPr>
            <p:cNvCxnSpPr>
              <a:cxnSpLocks/>
              <a:stCxn id="403" idx="2"/>
              <a:endCxn id="278"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322CA76D-BB52-4635-A4B3-C8FC23584246}"/>
                </a:ext>
              </a:extLst>
            </p:cNvPr>
            <p:cNvCxnSpPr>
              <a:cxnSpLocks/>
              <a:stCxn id="396" idx="7"/>
              <a:endCxn id="280"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2D35160C-A84B-4747-9CB3-1522E289FBD5}"/>
                </a:ext>
              </a:extLst>
            </p:cNvPr>
            <p:cNvCxnSpPr>
              <a:cxnSpLocks/>
              <a:endCxn id="396"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408" name="Chord 407">
              <a:extLst>
                <a:ext uri="{FF2B5EF4-FFF2-40B4-BE49-F238E27FC236}">
                  <a16:creationId xmlns:a16="http://schemas.microsoft.com/office/drawing/2014/main" id="{6B27212D-2798-4AD9-AC3A-8C5E834AD6DD}"/>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09" name="Straight Connector 408">
              <a:extLst>
                <a:ext uri="{FF2B5EF4-FFF2-40B4-BE49-F238E27FC236}">
                  <a16:creationId xmlns:a16="http://schemas.microsoft.com/office/drawing/2014/main" id="{086D1ADC-56E3-4999-B0A4-6650F3108C59}"/>
                </a:ext>
              </a:extLst>
            </p:cNvPr>
            <p:cNvCxnSpPr>
              <a:cxnSpLocks/>
              <a:stCxn id="399"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1E950FD6-536E-4218-A603-5A5332A0129B}"/>
                </a:ext>
              </a:extLst>
            </p:cNvPr>
            <p:cNvCxnSpPr>
              <a:cxnSpLocks/>
              <a:stCxn id="395" idx="6"/>
              <a:endCxn id="278"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0E885CE6-42FA-49CE-89BC-EDFA13DF5A28}"/>
                </a:ext>
              </a:extLst>
            </p:cNvPr>
            <p:cNvCxnSpPr>
              <a:cxnSpLocks/>
              <a:stCxn id="395" idx="5"/>
              <a:endCxn id="371"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BF5F2EED-218B-4400-986A-2F96EAD344F9}"/>
                </a:ext>
              </a:extLst>
            </p:cNvPr>
            <p:cNvCxnSpPr>
              <a:cxnSpLocks/>
              <a:stCxn id="280" idx="0"/>
              <a:endCxn id="395"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CD329DFC-0260-43E0-A7A8-11B87A39E487}"/>
                </a:ext>
              </a:extLst>
            </p:cNvPr>
            <p:cNvCxnSpPr>
              <a:cxnSpLocks/>
              <a:stCxn id="400" idx="5"/>
              <a:endCxn id="372"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569A683C-6FE4-4272-BB94-C47781F916BE}"/>
                </a:ext>
              </a:extLst>
            </p:cNvPr>
            <p:cNvCxnSpPr>
              <a:cxnSpLocks/>
              <a:stCxn id="367" idx="7"/>
              <a:endCxn id="278"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9A9D56BA-219C-499F-8FDA-E0331F10B604}"/>
                </a:ext>
              </a:extLst>
            </p:cNvPr>
            <p:cNvCxnSpPr>
              <a:cxnSpLocks/>
              <a:stCxn id="296" idx="7"/>
              <a:endCxn id="403"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6E291E7-0207-4B1B-9647-CB344D8CEE4B}"/>
                </a:ext>
              </a:extLst>
            </p:cNvPr>
            <p:cNvCxnSpPr>
              <a:cxnSpLocks/>
              <a:stCxn id="370" idx="7"/>
              <a:endCxn id="285"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B4C95059-0258-4D7B-B44A-A642694C4145}"/>
                </a:ext>
              </a:extLst>
            </p:cNvPr>
            <p:cNvCxnSpPr>
              <a:cxnSpLocks/>
              <a:stCxn id="370" idx="6"/>
              <a:endCxn id="403"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764AE964-6EC8-472E-AB76-A3C96583EA7F}"/>
                </a:ext>
              </a:extLst>
            </p:cNvPr>
            <p:cNvCxnSpPr>
              <a:cxnSpLocks/>
              <a:stCxn id="286" idx="0"/>
              <a:endCxn id="370"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3869F9BA-9BC4-4018-A4A5-6DF8F88EBD15}"/>
                </a:ext>
              </a:extLst>
            </p:cNvPr>
            <p:cNvCxnSpPr>
              <a:cxnSpLocks/>
              <a:stCxn id="426" idx="0"/>
              <a:endCxn id="425"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6B584D9E-C721-4253-9A84-131513298BDB}"/>
                </a:ext>
              </a:extLst>
            </p:cNvPr>
            <p:cNvCxnSpPr>
              <a:cxnSpLocks/>
              <a:stCxn id="294" idx="0"/>
              <a:endCxn id="425"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D4005D83-FAEA-43E2-B5B4-5DE4DB493913}"/>
                </a:ext>
              </a:extLst>
            </p:cNvPr>
            <p:cNvCxnSpPr>
              <a:cxnSpLocks/>
              <a:stCxn id="293" idx="0"/>
              <a:endCxn id="426"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A9811511-1438-48C4-AE7B-7759240D7D90}"/>
                </a:ext>
              </a:extLst>
            </p:cNvPr>
            <p:cNvCxnSpPr>
              <a:cxnSpLocks/>
              <a:stCxn id="370" idx="1"/>
              <a:endCxn id="427"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280B67A6-A8A8-429D-BC56-7C79F2EB1AE9}"/>
                </a:ext>
              </a:extLst>
            </p:cNvPr>
            <p:cNvCxnSpPr>
              <a:cxnSpLocks/>
              <a:stCxn id="286" idx="0"/>
              <a:endCxn id="427"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89DDF064-5DE0-465B-AF03-CCEB5455E7FC}"/>
                </a:ext>
              </a:extLst>
            </p:cNvPr>
            <p:cNvCxnSpPr>
              <a:cxnSpLocks/>
              <a:stCxn id="427" idx="7"/>
              <a:endCxn id="426"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425" name="Oval 424">
              <a:extLst>
                <a:ext uri="{FF2B5EF4-FFF2-40B4-BE49-F238E27FC236}">
                  <a16:creationId xmlns:a16="http://schemas.microsoft.com/office/drawing/2014/main" id="{58890C6A-C402-4922-8287-B3DA7C59A36E}"/>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6" name="Oval 425">
              <a:extLst>
                <a:ext uri="{FF2B5EF4-FFF2-40B4-BE49-F238E27FC236}">
                  <a16:creationId xmlns:a16="http://schemas.microsoft.com/office/drawing/2014/main" id="{B1E69AAC-28E4-4708-9740-5C1946843BF7}"/>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7" name="Oval 426">
              <a:extLst>
                <a:ext uri="{FF2B5EF4-FFF2-40B4-BE49-F238E27FC236}">
                  <a16:creationId xmlns:a16="http://schemas.microsoft.com/office/drawing/2014/main" id="{1B943F2C-5117-4403-91C2-154765D07333}"/>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28" name="Straight Connector 427">
              <a:extLst>
                <a:ext uri="{FF2B5EF4-FFF2-40B4-BE49-F238E27FC236}">
                  <a16:creationId xmlns:a16="http://schemas.microsoft.com/office/drawing/2014/main" id="{68CDCF47-3919-4B64-AF50-EE33AA51D80C}"/>
                </a:ext>
              </a:extLst>
            </p:cNvPr>
            <p:cNvCxnSpPr>
              <a:cxnSpLocks/>
              <a:stCxn id="291" idx="0"/>
              <a:endCxn id="425"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C2140F54-98B2-43FE-BD87-CAC51DFE19D3}"/>
                </a:ext>
              </a:extLst>
            </p:cNvPr>
            <p:cNvCxnSpPr>
              <a:cxnSpLocks/>
              <a:endCxn id="291"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
        <p:nvSpPr>
          <p:cNvPr id="430" name="Picture Placeholder 2">
            <a:extLst>
              <a:ext uri="{FF2B5EF4-FFF2-40B4-BE49-F238E27FC236}">
                <a16:creationId xmlns:a16="http://schemas.microsoft.com/office/drawing/2014/main" id="{C050FD47-85FC-44C2-A9A3-A1FB053F000A}"/>
              </a:ext>
            </a:extLst>
          </p:cNvPr>
          <p:cNvSpPr>
            <a:spLocks noGrp="1"/>
          </p:cNvSpPr>
          <p:nvPr>
            <p:ph type="pic" sz="quarter" idx="43" hasCustomPrompt="1"/>
          </p:nvPr>
        </p:nvSpPr>
        <p:spPr>
          <a:xfrm>
            <a:off x="4950467" y="979494"/>
            <a:ext cx="3250956" cy="3251318"/>
          </a:xfrm>
          <a:prstGeom prst="ellipse">
            <a:avLst/>
          </a:prstGeom>
          <a:solidFill>
            <a:schemeClr val="bg1">
              <a:lumMod val="95000"/>
            </a:schemeClr>
          </a:solidFill>
        </p:spPr>
        <p:txBody>
          <a:bodyPr anchor="ctr"/>
          <a:lstStyle>
            <a:lvl1pPr marL="0" marR="0" indent="0" algn="ctr" defTabSz="685835" rtl="0" eaLnBrk="1" fontAlgn="auto" latinLnBrk="0" hangingPunct="1">
              <a:lnSpc>
                <a:spcPct val="100000"/>
              </a:lnSpc>
              <a:spcBef>
                <a:spcPct val="20000"/>
              </a:spcBef>
              <a:spcAft>
                <a:spcPts val="0"/>
              </a:spcAft>
              <a:buClrTx/>
              <a:buSzTx/>
              <a:buFont typeface="Arial" pitchFamily="34" charset="0"/>
              <a:buNone/>
              <a:tabLst/>
              <a:defRPr sz="9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32" name="Arc 431">
            <a:extLst>
              <a:ext uri="{FF2B5EF4-FFF2-40B4-BE49-F238E27FC236}">
                <a16:creationId xmlns:a16="http://schemas.microsoft.com/office/drawing/2014/main" id="{4B9AAF35-AB2B-4044-875F-9A7377BE392A}"/>
              </a:ext>
            </a:extLst>
          </p:cNvPr>
          <p:cNvSpPr/>
          <p:nvPr userDrawn="1"/>
        </p:nvSpPr>
        <p:spPr>
          <a:xfrm>
            <a:off x="4740471" y="769680"/>
            <a:ext cx="3670948" cy="3670948"/>
          </a:xfrm>
          <a:prstGeom prst="arc">
            <a:avLst>
              <a:gd name="adj1" fmla="val 12493243"/>
              <a:gd name="adj2" fmla="val 8891088"/>
            </a:avLst>
          </a:prstGeom>
          <a:ln w="25400">
            <a:solidFill>
              <a:schemeClr val="bg1"/>
            </a:solidFill>
            <a:headEnd type="none" w="lg" len="lg"/>
            <a:tailEnd type="oval"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Tree>
    <p:extLst>
      <p:ext uri="{BB962C8B-B14F-4D97-AF65-F5344CB8AC3E}">
        <p14:creationId xmlns:p14="http://schemas.microsoft.com/office/powerpoint/2010/main" val="7005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7" y="249362"/>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8366568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7" y="92609"/>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265508" y="848694"/>
            <a:ext cx="2670575" cy="405192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p>
        </p:txBody>
      </p:sp>
      <p:sp>
        <p:nvSpPr>
          <p:cNvPr id="4" name="Rounded Rectangle 3"/>
          <p:cNvSpPr/>
          <p:nvPr userDrawn="1"/>
        </p:nvSpPr>
        <p:spPr>
          <a:xfrm>
            <a:off x="398950" y="1010625"/>
            <a:ext cx="115401" cy="37614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solidFill>
                <a:schemeClr val="bg1"/>
              </a:solidFill>
            </a:endParaRPr>
          </a:p>
        </p:txBody>
      </p:sp>
      <p:sp>
        <p:nvSpPr>
          <p:cNvPr id="5" name="Half Frame 4"/>
          <p:cNvSpPr/>
          <p:nvPr userDrawn="1"/>
        </p:nvSpPr>
        <p:spPr>
          <a:xfrm rot="5400000">
            <a:off x="2292883" y="957490"/>
            <a:ext cx="514387" cy="51386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533778" y="1216369"/>
            <a:ext cx="1674186" cy="415498"/>
          </a:xfrm>
          <a:prstGeom prst="rect">
            <a:avLst/>
          </a:prstGeom>
          <a:noFill/>
        </p:spPr>
        <p:txBody>
          <a:bodyPr wrap="square" rtlCol="0" anchor="ctr">
            <a:spAutoFit/>
          </a:bodyPr>
          <a:lstStyle/>
          <a:p>
            <a:r>
              <a:rPr lang="en-US" altLang="ko-KR" sz="1050" b="1" dirty="0">
                <a:solidFill>
                  <a:schemeClr val="bg1"/>
                </a:solidFill>
                <a:latin typeface="Arial" pitchFamily="34" charset="0"/>
                <a:cs typeface="Arial" pitchFamily="34" charset="0"/>
              </a:rPr>
              <a:t>You can Resize without losing quality</a:t>
            </a:r>
            <a:endParaRPr lang="ko-KR" altLang="en-US" sz="105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533778" y="1584056"/>
            <a:ext cx="1674186" cy="577081"/>
          </a:xfrm>
          <a:prstGeom prst="rect">
            <a:avLst/>
          </a:prstGeom>
          <a:noFill/>
        </p:spPr>
        <p:txBody>
          <a:bodyPr wrap="square" rtlCol="0" anchor="ctr">
            <a:spAutoFit/>
          </a:bodyPr>
          <a:lstStyle/>
          <a:p>
            <a:r>
              <a:rPr lang="en-US" altLang="ko-KR" sz="1050" b="1" dirty="0">
                <a:solidFill>
                  <a:schemeClr val="bg1"/>
                </a:solidFill>
                <a:latin typeface="Arial" pitchFamily="34" charset="0"/>
                <a:cs typeface="Arial" pitchFamily="34" charset="0"/>
              </a:rPr>
              <a:t>You can Change Fill Color &amp;</a:t>
            </a:r>
          </a:p>
          <a:p>
            <a:r>
              <a:rPr lang="en-US" altLang="ko-KR" sz="1050" b="1" dirty="0">
                <a:solidFill>
                  <a:schemeClr val="bg1"/>
                </a:solidFill>
                <a:latin typeface="Arial" pitchFamily="34" charset="0"/>
                <a:cs typeface="Arial" pitchFamily="34" charset="0"/>
              </a:rPr>
              <a:t>Line Color</a:t>
            </a:r>
            <a:endParaRPr lang="ko-KR" altLang="en-US" sz="105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540922" y="4344787"/>
            <a:ext cx="1674000" cy="253916"/>
          </a:xfrm>
          <a:prstGeom prst="rect">
            <a:avLst/>
          </a:prstGeom>
          <a:noFill/>
        </p:spPr>
        <p:txBody>
          <a:bodyPr wrap="square" rtlCol="0" anchor="ctr">
            <a:spAutoFit/>
          </a:bodyPr>
          <a:lstStyle/>
          <a:p>
            <a:r>
              <a:rPr lang="en-US" altLang="ko-KR" sz="1050" dirty="0">
                <a:solidFill>
                  <a:schemeClr val="bg1"/>
                </a:solidFill>
                <a:latin typeface="Arial" pitchFamily="34" charset="0"/>
                <a:cs typeface="Arial" pitchFamily="34" charset="0"/>
              </a:rPr>
              <a:t>www.allppt.com</a:t>
            </a:r>
            <a:endParaRPr lang="ko-KR" altLang="en-US" sz="105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540922" y="3326202"/>
            <a:ext cx="2037972" cy="1061829"/>
          </a:xfrm>
          <a:prstGeom prst="rect">
            <a:avLst/>
          </a:prstGeom>
          <a:noFill/>
        </p:spPr>
        <p:txBody>
          <a:bodyPr wrap="square" rtlCol="0" anchor="ctr">
            <a:spAutoFit/>
          </a:bodyPr>
          <a:lstStyle/>
          <a:p>
            <a:r>
              <a:rPr lang="en-US" altLang="ko-KR" sz="2100" b="1" dirty="0">
                <a:solidFill>
                  <a:schemeClr val="bg1"/>
                </a:solidFill>
                <a:latin typeface="+mn-lt"/>
                <a:ea typeface="+mn-ea"/>
                <a:cs typeface="Arial" pitchFamily="34" charset="0"/>
              </a:rPr>
              <a:t>FREE </a:t>
            </a:r>
          </a:p>
          <a:p>
            <a:r>
              <a:rPr lang="en-US" altLang="ko-KR" sz="21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6740592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theme" Target="../theme/theme2.xml"/><Relationship Id="rId2" Type="http://schemas.openxmlformats.org/officeDocument/2006/relationships/slideLayout" Target="../slideLayouts/slideLayout5.xml"/><Relationship Id="rId16" Type="http://schemas.openxmlformats.org/officeDocument/2006/relationships/slideLayout" Target="../slideLayouts/slideLayout19.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theme" Target="../theme/theme4.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683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555548"/>
      </p:ext>
    </p:extLst>
  </p:cSld>
  <p:clrMap bg1="lt1" tx1="dk1" bg2="lt2" tx2="dk2" accent1="accent1" accent2="accent2" accent3="accent3" accent4="accent4" accent5="accent5" accent6="accent6" hlink="hlink" folHlink="folHlink"/>
  <p:sldLayoutIdLst>
    <p:sldLayoutId id="2147483659" r:id="rId1"/>
    <p:sldLayoutId id="2147483661" r:id="rId2"/>
    <p:sldLayoutId id="2147483652" r:id="rId3"/>
    <p:sldLayoutId id="2147483660" r:id="rId4"/>
    <p:sldLayoutId id="2147483662" r:id="rId5"/>
    <p:sldLayoutId id="2147483665" r:id="rId6"/>
    <p:sldLayoutId id="2147483666" r:id="rId7"/>
    <p:sldLayoutId id="2147483663" r:id="rId8"/>
    <p:sldLayoutId id="2147483664" r:id="rId9"/>
    <p:sldLayoutId id="2147483667" r:id="rId10"/>
    <p:sldLayoutId id="2147483668" r:id="rId11"/>
    <p:sldLayoutId id="2147483655" r:id="rId12"/>
    <p:sldLayoutId id="2147483669" r:id="rId13"/>
    <p:sldLayoutId id="2147483670" r:id="rId14"/>
    <p:sldLayoutId id="2147483671" r:id="rId15"/>
    <p:sldLayoutId id="2147483656" r:id="rId16"/>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710703"/>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148204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f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0.png"/><Relationship Id="rId2" Type="http://schemas.openxmlformats.org/officeDocument/2006/relationships/diagramData" Target="../diagrams/data1.xml"/><Relationship Id="rId1" Type="http://schemas.openxmlformats.org/officeDocument/2006/relationships/slideLayout" Target="../slideLayouts/slideLayout3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37.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7.png"/><Relationship Id="rId2" Type="http://schemas.openxmlformats.org/officeDocument/2006/relationships/diagramData" Target="../diagrams/data3.xml"/><Relationship Id="rId1" Type="http://schemas.openxmlformats.org/officeDocument/2006/relationships/slideLayout" Target="../slideLayouts/slideLayout3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Layout" Target="../diagrams/layout4.xml"/><Relationship Id="rId7" Type="http://schemas.openxmlformats.org/officeDocument/2006/relationships/image" Target="../media/image31.png"/><Relationship Id="rId2" Type="http://schemas.openxmlformats.org/officeDocument/2006/relationships/diagramData" Target="../diagrams/data4.xml"/><Relationship Id="rId1" Type="http://schemas.openxmlformats.org/officeDocument/2006/relationships/slideLayout" Target="../slideLayouts/slideLayout37.xml"/><Relationship Id="rId6" Type="http://schemas.microsoft.com/office/2007/relationships/diagramDrawing" Target="../diagrams/drawing4.xml"/><Relationship Id="rId5" Type="http://schemas.openxmlformats.org/officeDocument/2006/relationships/diagramColors" Target="../diagrams/colors4.xml"/><Relationship Id="rId10" Type="http://schemas.openxmlformats.org/officeDocument/2006/relationships/image" Target="../media/image34.png"/><Relationship Id="rId4" Type="http://schemas.openxmlformats.org/officeDocument/2006/relationships/diagramQuickStyle" Target="../diagrams/quickStyle4.xml"/><Relationship Id="rId9"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35.png"/><Relationship Id="rId2" Type="http://schemas.openxmlformats.org/officeDocument/2006/relationships/diagramData" Target="../diagrams/data5.xml"/><Relationship Id="rId1" Type="http://schemas.openxmlformats.org/officeDocument/2006/relationships/slideLayout" Target="../slideLayouts/slideLayout3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37.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xml"/><Relationship Id="rId1" Type="http://schemas.openxmlformats.org/officeDocument/2006/relationships/slideLayout" Target="../slideLayouts/slideLayout3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xml"/><Relationship Id="rId1" Type="http://schemas.openxmlformats.org/officeDocument/2006/relationships/slideLayout" Target="../slideLayouts/slideLayout3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Layout" Target="../diagrams/layout8.xml"/><Relationship Id="rId7" Type="http://schemas.openxmlformats.org/officeDocument/2006/relationships/image" Target="../media/image41.png"/><Relationship Id="rId12" Type="http://schemas.microsoft.com/office/2007/relationships/diagramDrawing" Target="../diagrams/drawing9.xml"/><Relationship Id="rId2" Type="http://schemas.openxmlformats.org/officeDocument/2006/relationships/diagramData" Target="../diagrams/data8.xml"/><Relationship Id="rId1" Type="http://schemas.openxmlformats.org/officeDocument/2006/relationships/slideLayout" Target="../slideLayouts/slideLayout37.xml"/><Relationship Id="rId6" Type="http://schemas.microsoft.com/office/2007/relationships/diagramDrawing" Target="../diagrams/drawing8.xml"/><Relationship Id="rId11" Type="http://schemas.openxmlformats.org/officeDocument/2006/relationships/diagramColors" Target="../diagrams/colors9.xml"/><Relationship Id="rId5" Type="http://schemas.openxmlformats.org/officeDocument/2006/relationships/diagramColors" Target="../diagrams/colors8.xml"/><Relationship Id="rId10" Type="http://schemas.openxmlformats.org/officeDocument/2006/relationships/diagramQuickStyle" Target="../diagrams/quickStyle9.xml"/><Relationship Id="rId4" Type="http://schemas.openxmlformats.org/officeDocument/2006/relationships/diagramQuickStyle" Target="../diagrams/quickStyle8.xml"/><Relationship Id="rId9" Type="http://schemas.openxmlformats.org/officeDocument/2006/relationships/diagramLayout" Target="../diagrams/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7.xml"/><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7.xml"/><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37.xml"/><Relationship Id="rId5" Type="http://schemas.openxmlformats.org/officeDocument/2006/relationships/image" Target="../media/image53.pn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p:cNvSpPr txBox="1">
            <a:spLocks/>
          </p:cNvSpPr>
          <p:nvPr/>
        </p:nvSpPr>
        <p:spPr>
          <a:xfrm>
            <a:off x="539552" y="1491630"/>
            <a:ext cx="3312368" cy="1293178"/>
          </a:xfrm>
          <a:prstGeom prst="rect">
            <a:avLst/>
          </a:prstGeom>
        </p:spPr>
        <p:txBody>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endParaRPr lang="uk-UA" altLang="ko-KR" sz="2000" b="1" dirty="0">
              <a:solidFill>
                <a:schemeClr val="tx2">
                  <a:lumMod val="40000"/>
                  <a:lumOff val="60000"/>
                </a:schemeClr>
              </a:solidFill>
              <a:latin typeface="+mj-lt"/>
              <a:cs typeface="Arial" pitchFamily="34" charset="0"/>
            </a:endParaRPr>
          </a:p>
        </p:txBody>
      </p:sp>
      <p:sp>
        <p:nvSpPr>
          <p:cNvPr id="24" name="Текст 23"/>
          <p:cNvSpPr>
            <a:spLocks noGrp="1"/>
          </p:cNvSpPr>
          <p:nvPr>
            <p:ph type="body" sz="quarter" idx="10"/>
          </p:nvPr>
        </p:nvSpPr>
        <p:spPr>
          <a:xfrm>
            <a:off x="2862895" y="2366356"/>
            <a:ext cx="3384376" cy="1048242"/>
          </a:xfrm>
        </p:spPr>
        <p:txBody>
          <a:bodyPr/>
          <a:lstStyle/>
          <a:p>
            <a:r>
              <a:rPr lang="uk-UA" altLang="ko-KR" sz="2000" dirty="0">
                <a:solidFill>
                  <a:schemeClr val="tx2">
                    <a:lumMod val="40000"/>
                    <a:lumOff val="60000"/>
                  </a:schemeClr>
                </a:solidFill>
              </a:rPr>
              <a:t>Товарознавчий аналіз обладнання для дезінфекції  та стерилізації.</a:t>
            </a:r>
          </a:p>
          <a:p>
            <a:endParaRPr lang="uk-UA" dirty="0"/>
          </a:p>
        </p:txBody>
      </p:sp>
      <p:pic>
        <p:nvPicPr>
          <p:cNvPr id="20" name="Рисунок 19"/>
          <p:cNvPicPr>
            <a:picLocks noGrp="1" noChangeAspect="1"/>
          </p:cNvPicPr>
          <p:nvPr>
            <p:ph type="pic" idx="4294967295"/>
          </p:nvPr>
        </p:nvPicPr>
        <p:blipFill>
          <a:blip r:embed="rId2">
            <a:extLst>
              <a:ext uri="{28A0092B-C50C-407E-A947-70E740481C1C}">
                <a14:useLocalDpi xmlns:a14="http://schemas.microsoft.com/office/drawing/2010/main" val="0"/>
              </a:ext>
            </a:extLst>
          </a:blip>
          <a:srcRect/>
          <a:stretch>
            <a:fillRect/>
          </a:stretch>
        </p:blipFill>
        <p:spPr>
          <a:xfrm>
            <a:off x="467544" y="2759109"/>
            <a:ext cx="2160587" cy="2160588"/>
          </a:xfrm>
          <a:prstGeom prst="ellipse">
            <a:avLst/>
          </a:prstGeom>
          <a:ln>
            <a:noFill/>
          </a:ln>
          <a:effectLst>
            <a:softEdge rad="112500"/>
          </a:effectLst>
        </p:spPr>
      </p:pic>
      <p:sp>
        <p:nvSpPr>
          <p:cNvPr id="2" name="Прямоугольник 1"/>
          <p:cNvSpPr/>
          <p:nvPr/>
        </p:nvSpPr>
        <p:spPr>
          <a:xfrm>
            <a:off x="1691680" y="-38367"/>
            <a:ext cx="5616624" cy="830997"/>
          </a:xfrm>
          <a:prstGeom prst="rect">
            <a:avLst/>
          </a:prstGeom>
        </p:spPr>
        <p:txBody>
          <a:bodyPr wrap="square">
            <a:spAutoFit/>
          </a:bodyPr>
          <a:lstStyle/>
          <a:p>
            <a:pPr algn="ctr"/>
            <a:r>
              <a:rPr lang="uk-UA" sz="1200" dirty="0">
                <a:solidFill>
                  <a:schemeClr val="bg1"/>
                </a:solidFill>
              </a:rPr>
              <a:t>Одеський національний медичний університет</a:t>
            </a:r>
          </a:p>
          <a:p>
            <a:pPr algn="ctr"/>
            <a:r>
              <a:rPr lang="uk-UA" sz="1200" dirty="0" smtClean="0">
                <a:solidFill>
                  <a:schemeClr val="bg1"/>
                </a:solidFill>
              </a:rPr>
              <a:t>Медико-</a:t>
            </a:r>
            <a:r>
              <a:rPr lang="uk-UA" sz="1200" dirty="0" err="1" smtClean="0">
                <a:solidFill>
                  <a:schemeClr val="bg1"/>
                </a:solidFill>
              </a:rPr>
              <a:t>армацевтичний</a:t>
            </a:r>
            <a:r>
              <a:rPr lang="uk-UA" sz="1200" dirty="0" smtClean="0">
                <a:solidFill>
                  <a:schemeClr val="bg1"/>
                </a:solidFill>
              </a:rPr>
              <a:t> </a:t>
            </a:r>
            <a:r>
              <a:rPr lang="uk-UA" sz="1200" dirty="0">
                <a:solidFill>
                  <a:schemeClr val="bg1"/>
                </a:solidFill>
              </a:rPr>
              <a:t>факультет</a:t>
            </a:r>
          </a:p>
          <a:p>
            <a:pPr algn="ctr"/>
            <a:r>
              <a:rPr lang="uk-UA" sz="1200" dirty="0">
                <a:solidFill>
                  <a:schemeClr val="bg1"/>
                </a:solidFill>
              </a:rPr>
              <a:t>Кафедра організації та </a:t>
            </a:r>
            <a:endParaRPr lang="uk-UA" sz="1200" dirty="0" smtClean="0">
              <a:solidFill>
                <a:schemeClr val="bg1"/>
              </a:solidFill>
            </a:endParaRPr>
          </a:p>
          <a:p>
            <a:pPr algn="ctr"/>
            <a:r>
              <a:rPr lang="uk-UA" sz="1200" dirty="0" smtClean="0">
                <a:solidFill>
                  <a:schemeClr val="bg1"/>
                </a:solidFill>
              </a:rPr>
              <a:t>економіки </a:t>
            </a:r>
            <a:r>
              <a:rPr lang="uk-UA" sz="1200" dirty="0">
                <a:solidFill>
                  <a:schemeClr val="bg1"/>
                </a:solidFill>
              </a:rPr>
              <a:t>фармації з післядипломною підготовкою</a:t>
            </a:r>
          </a:p>
        </p:txBody>
      </p:sp>
      <p:sp>
        <p:nvSpPr>
          <p:cNvPr id="4" name="Прямоугольник 3"/>
          <p:cNvSpPr/>
          <p:nvPr/>
        </p:nvSpPr>
        <p:spPr>
          <a:xfrm>
            <a:off x="3347864" y="4515966"/>
            <a:ext cx="2952328" cy="523220"/>
          </a:xfrm>
          <a:prstGeom prst="rect">
            <a:avLst/>
          </a:prstGeom>
        </p:spPr>
        <p:txBody>
          <a:bodyPr wrap="square">
            <a:spAutoFit/>
          </a:bodyPr>
          <a:lstStyle/>
          <a:p>
            <a:r>
              <a:rPr lang="uk-UA" sz="1400" dirty="0">
                <a:solidFill>
                  <a:schemeClr val="bg1"/>
                </a:solidFill>
              </a:rPr>
              <a:t>Лекцію розробила </a:t>
            </a:r>
          </a:p>
          <a:p>
            <a:r>
              <a:rPr lang="uk-UA" sz="1400" dirty="0">
                <a:solidFill>
                  <a:schemeClr val="bg1"/>
                </a:solidFill>
              </a:rPr>
              <a:t>Ст. викладач Степанова Оксана</a:t>
            </a:r>
          </a:p>
        </p:txBody>
      </p:sp>
      <p:pic>
        <p:nvPicPr>
          <p:cNvPr id="3" name="Рисунок 2"/>
          <p:cNvPicPr>
            <a:picLocks noChangeAspect="1"/>
          </p:cNvPicPr>
          <p:nvPr/>
        </p:nvPicPr>
        <p:blipFill>
          <a:blip r:embed="rId3"/>
          <a:stretch>
            <a:fillRect/>
          </a:stretch>
        </p:blipFill>
        <p:spPr>
          <a:xfrm>
            <a:off x="6247271" y="252870"/>
            <a:ext cx="2847975" cy="2024236"/>
          </a:xfrm>
          <a:prstGeom prst="ellipse">
            <a:avLst/>
          </a:prstGeom>
          <a:ln>
            <a:noFill/>
          </a:ln>
          <a:effectLst>
            <a:softEdge rad="112500"/>
          </a:effectLst>
        </p:spPr>
      </p:pic>
    </p:spTree>
    <p:extLst>
      <p:ext uri="{BB962C8B-B14F-4D97-AF65-F5344CB8AC3E}">
        <p14:creationId xmlns:p14="http://schemas.microsoft.com/office/powerpoint/2010/main" val="28220268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3707904" y="123478"/>
            <a:ext cx="2952328"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uk-UA" sz="3600" dirty="0" smtClean="0">
                <a:solidFill>
                  <a:schemeClr val="bg1"/>
                </a:solidFill>
                <a:cs typeface="Arial" pitchFamily="34" charset="0"/>
              </a:rPr>
              <a:t>План лекції</a:t>
            </a:r>
            <a:endParaRPr lang="en-US" sz="3600" dirty="0">
              <a:solidFill>
                <a:schemeClr val="bg1"/>
              </a:solidFill>
              <a:cs typeface="Arial" pitchFamily="34" charset="0"/>
            </a:endParaRPr>
          </a:p>
        </p:txBody>
      </p:sp>
      <p:sp>
        <p:nvSpPr>
          <p:cNvPr id="5" name="Oval 4"/>
          <p:cNvSpPr/>
          <p:nvPr/>
        </p:nvSpPr>
        <p:spPr>
          <a:xfrm>
            <a:off x="1592814" y="853309"/>
            <a:ext cx="793940" cy="793940"/>
          </a:xfrm>
          <a:prstGeom prst="ellipse">
            <a:avLst/>
          </a:prstGeom>
          <a:solidFill>
            <a:schemeClr val="bg1"/>
          </a:solidFill>
          <a:ln w="412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1570323" y="1704139"/>
            <a:ext cx="793940" cy="793940"/>
          </a:xfrm>
          <a:prstGeom prst="ellipse">
            <a:avLst/>
          </a:prstGeom>
          <a:solidFill>
            <a:schemeClr val="bg1"/>
          </a:solidFill>
          <a:ln w="412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1575998" y="2608854"/>
            <a:ext cx="793940" cy="793940"/>
          </a:xfrm>
          <a:prstGeom prst="ellipse">
            <a:avLst/>
          </a:prstGeom>
          <a:solidFill>
            <a:schemeClr val="bg1"/>
          </a:solidFill>
          <a:ln w="412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1592814" y="3500853"/>
            <a:ext cx="793940" cy="793940"/>
          </a:xfrm>
          <a:prstGeom prst="ellipse">
            <a:avLst/>
          </a:prstGeom>
          <a:solidFill>
            <a:schemeClr val="bg1"/>
          </a:solidFill>
          <a:ln w="412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1"/>
          <p:cNvSpPr>
            <a:spLocks noChangeAspect="1"/>
          </p:cNvSpPr>
          <p:nvPr/>
        </p:nvSpPr>
        <p:spPr>
          <a:xfrm>
            <a:off x="1799001" y="2867223"/>
            <a:ext cx="347934" cy="350841"/>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2" name="Rectangle 9"/>
          <p:cNvSpPr/>
          <p:nvPr/>
        </p:nvSpPr>
        <p:spPr>
          <a:xfrm>
            <a:off x="1864953" y="3746810"/>
            <a:ext cx="298013" cy="302026"/>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3" name="Rounded Rectangle 27"/>
          <p:cNvSpPr/>
          <p:nvPr/>
        </p:nvSpPr>
        <p:spPr>
          <a:xfrm>
            <a:off x="1796931" y="1973761"/>
            <a:ext cx="331579" cy="254696"/>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4" name="Rounded Rectangle 7"/>
          <p:cNvSpPr/>
          <p:nvPr/>
        </p:nvSpPr>
        <p:spPr>
          <a:xfrm>
            <a:off x="1816537" y="1096842"/>
            <a:ext cx="355596" cy="306874"/>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 name="Прямоугольник 1"/>
          <p:cNvSpPr/>
          <p:nvPr/>
        </p:nvSpPr>
        <p:spPr>
          <a:xfrm>
            <a:off x="2605490" y="891062"/>
            <a:ext cx="6192688" cy="3970318"/>
          </a:xfrm>
          <a:prstGeom prst="rect">
            <a:avLst/>
          </a:prstGeom>
        </p:spPr>
        <p:txBody>
          <a:bodyPr wrap="square">
            <a:spAutoFit/>
          </a:bodyPr>
          <a:lstStyle/>
          <a:p>
            <a:pPr algn="just">
              <a:buClr>
                <a:srgbClr val="996600"/>
              </a:buClr>
            </a:pPr>
            <a:r>
              <a:rPr lang="uk-UA" dirty="0" smtClean="0">
                <a:solidFill>
                  <a:schemeClr val="bg1"/>
                </a:solidFill>
              </a:rPr>
              <a:t>Поняття про дезінфекцію, стерилізацію та передстерилізаційну обробку.</a:t>
            </a:r>
          </a:p>
          <a:p>
            <a:pPr algn="just">
              <a:buClr>
                <a:srgbClr val="996600"/>
              </a:buClr>
            </a:pPr>
            <a:endParaRPr lang="uk-UA" dirty="0" smtClean="0">
              <a:solidFill>
                <a:schemeClr val="bg1"/>
              </a:solidFill>
            </a:endParaRPr>
          </a:p>
          <a:p>
            <a:pPr algn="just">
              <a:buClr>
                <a:srgbClr val="996600"/>
              </a:buClr>
            </a:pPr>
            <a:r>
              <a:rPr lang="uk-UA" dirty="0" smtClean="0">
                <a:solidFill>
                  <a:schemeClr val="bg1"/>
                </a:solidFill>
              </a:rPr>
              <a:t>Методи дезінфекції і стерилізації, які використовуються у фармації і медицині.</a:t>
            </a:r>
          </a:p>
          <a:p>
            <a:pPr algn="just">
              <a:buClr>
                <a:srgbClr val="996600"/>
              </a:buClr>
            </a:pPr>
            <a:endParaRPr lang="uk-UA" dirty="0" smtClean="0">
              <a:solidFill>
                <a:schemeClr val="bg1"/>
              </a:solidFill>
            </a:endParaRPr>
          </a:p>
          <a:p>
            <a:pPr algn="just">
              <a:buClr>
                <a:srgbClr val="996600"/>
              </a:buClr>
            </a:pPr>
            <a:r>
              <a:rPr lang="uk-UA" dirty="0" smtClean="0">
                <a:solidFill>
                  <a:schemeClr val="bg1"/>
                </a:solidFill>
              </a:rPr>
              <a:t>Фізичні методи дезінфекції і стерилізації медичних виробів.</a:t>
            </a:r>
          </a:p>
          <a:p>
            <a:pPr algn="just">
              <a:buClr>
                <a:srgbClr val="996600"/>
              </a:buClr>
            </a:pPr>
            <a:endParaRPr lang="uk-UA" dirty="0" smtClean="0">
              <a:solidFill>
                <a:schemeClr val="bg1"/>
              </a:solidFill>
            </a:endParaRPr>
          </a:p>
          <a:p>
            <a:pPr algn="just">
              <a:buClr>
                <a:srgbClr val="996600"/>
              </a:buClr>
            </a:pPr>
            <a:r>
              <a:rPr lang="uk-UA" dirty="0" smtClean="0">
                <a:solidFill>
                  <a:schemeClr val="bg1"/>
                </a:solidFill>
              </a:rPr>
              <a:t>Хімічні методи дезінфекції і стерилізації медичних виробів. </a:t>
            </a:r>
          </a:p>
          <a:p>
            <a:pPr algn="just">
              <a:buClr>
                <a:srgbClr val="996600"/>
              </a:buClr>
            </a:pPr>
            <a:endParaRPr lang="uk-UA" dirty="0" smtClean="0">
              <a:solidFill>
                <a:schemeClr val="bg1"/>
              </a:solidFill>
            </a:endParaRPr>
          </a:p>
          <a:p>
            <a:pPr algn="just">
              <a:buClr>
                <a:srgbClr val="996600"/>
              </a:buClr>
            </a:pPr>
            <a:r>
              <a:rPr lang="uk-UA" dirty="0" smtClean="0">
                <a:solidFill>
                  <a:schemeClr val="bg1"/>
                </a:solidFill>
              </a:rPr>
              <a:t>Агенти, що використовуються для хімічної дезінфекції і стерилізації.</a:t>
            </a:r>
            <a:endParaRPr lang="uk-UA" dirty="0">
              <a:solidFill>
                <a:schemeClr val="bg1"/>
              </a:solidFill>
            </a:endParaRPr>
          </a:p>
        </p:txBody>
      </p:sp>
      <p:sp>
        <p:nvSpPr>
          <p:cNvPr id="25" name="Oval 4"/>
          <p:cNvSpPr/>
          <p:nvPr/>
        </p:nvSpPr>
        <p:spPr>
          <a:xfrm>
            <a:off x="1616989" y="4329305"/>
            <a:ext cx="793940" cy="793940"/>
          </a:xfrm>
          <a:prstGeom prst="ellipse">
            <a:avLst/>
          </a:prstGeom>
          <a:solidFill>
            <a:schemeClr val="bg1"/>
          </a:solidFill>
          <a:ln w="412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ounded Rectangle 27"/>
          <p:cNvSpPr/>
          <p:nvPr/>
        </p:nvSpPr>
        <p:spPr>
          <a:xfrm>
            <a:off x="1864953" y="4598927"/>
            <a:ext cx="331579" cy="254696"/>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Tree>
    <p:extLst>
      <p:ext uri="{BB962C8B-B14F-4D97-AF65-F5344CB8AC3E}">
        <p14:creationId xmlns:p14="http://schemas.microsoft.com/office/powerpoint/2010/main" val="10950559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530752" y="195486"/>
            <a:ext cx="2010487" cy="369332"/>
          </a:xfrm>
          <a:prstGeom prst="rect">
            <a:avLst/>
          </a:prstGeom>
        </p:spPr>
        <p:txBody>
          <a:bodyPr wrap="none">
            <a:spAutoFit/>
          </a:bodyPr>
          <a:lstStyle/>
          <a:p>
            <a:r>
              <a:rPr lang="uk-UA" dirty="0" smtClean="0">
                <a:solidFill>
                  <a:schemeClr val="accent6">
                    <a:lumMod val="75000"/>
                  </a:schemeClr>
                </a:solidFill>
              </a:rPr>
              <a:t>Основні поняття </a:t>
            </a:r>
            <a:endParaRPr lang="uk-UA" dirty="0">
              <a:solidFill>
                <a:schemeClr val="accent6">
                  <a:lumMod val="75000"/>
                </a:schemeClr>
              </a:solidFill>
            </a:endParaRPr>
          </a:p>
        </p:txBody>
      </p:sp>
      <p:graphicFrame>
        <p:nvGraphicFramePr>
          <p:cNvPr id="2" name="Схема 1"/>
          <p:cNvGraphicFramePr/>
          <p:nvPr>
            <p:extLst>
              <p:ext uri="{D42A27DB-BD31-4B8C-83A1-F6EECF244321}">
                <p14:modId xmlns:p14="http://schemas.microsoft.com/office/powerpoint/2010/main" val="92846478"/>
              </p:ext>
            </p:extLst>
          </p:nvPr>
        </p:nvGraphicFramePr>
        <p:xfrm>
          <a:off x="611560" y="771550"/>
          <a:ext cx="7848872" cy="35394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Рисунок 2"/>
          <p:cNvPicPr>
            <a:picLocks noChangeAspect="1"/>
          </p:cNvPicPr>
          <p:nvPr/>
        </p:nvPicPr>
        <p:blipFill>
          <a:blip r:embed="rId7"/>
          <a:stretch>
            <a:fillRect/>
          </a:stretch>
        </p:blipFill>
        <p:spPr>
          <a:xfrm>
            <a:off x="7380312" y="97743"/>
            <a:ext cx="1656184" cy="1347614"/>
          </a:xfrm>
          <a:prstGeom prst="rect">
            <a:avLst/>
          </a:prstGeom>
        </p:spPr>
      </p:pic>
    </p:spTree>
    <p:extLst>
      <p:ext uri="{BB962C8B-B14F-4D97-AF65-F5344CB8AC3E}">
        <p14:creationId xmlns:p14="http://schemas.microsoft.com/office/powerpoint/2010/main" val="26707929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uk-UA" dirty="0">
                <a:solidFill>
                  <a:srgbClr val="FFC000"/>
                </a:solidFill>
              </a:rPr>
              <a:t>АСЕПТИКА</a:t>
            </a:r>
          </a:p>
        </p:txBody>
      </p:sp>
      <p:sp>
        <p:nvSpPr>
          <p:cNvPr id="3" name="Прямоугольник 2"/>
          <p:cNvSpPr/>
          <p:nvPr/>
        </p:nvSpPr>
        <p:spPr>
          <a:xfrm>
            <a:off x="395536" y="987574"/>
            <a:ext cx="7920880" cy="1200329"/>
          </a:xfrm>
          <a:prstGeom prst="rect">
            <a:avLst/>
          </a:prstGeom>
        </p:spPr>
        <p:txBody>
          <a:bodyPr wrap="square">
            <a:spAutoFit/>
          </a:bodyPr>
          <a:lstStyle/>
          <a:p>
            <a:r>
              <a:rPr lang="uk-UA" dirty="0">
                <a:solidFill>
                  <a:srgbClr val="FFC000"/>
                </a:solidFill>
              </a:rPr>
              <a:t>АСЕПТИКА </a:t>
            </a:r>
            <a:r>
              <a:rPr lang="uk-UA" dirty="0"/>
              <a:t>(</a:t>
            </a:r>
            <a:r>
              <a:rPr lang="pl-PL" dirty="0"/>
              <a:t>a - </a:t>
            </a:r>
            <a:r>
              <a:rPr lang="uk-UA" dirty="0"/>
              <a:t>заперечення, грецьк. </a:t>
            </a:r>
            <a:r>
              <a:rPr lang="pl-PL" dirty="0"/>
              <a:t>septicos – </a:t>
            </a:r>
            <a:r>
              <a:rPr lang="uk-UA" dirty="0"/>
              <a:t>гнійний) Комплекс заходів, спрямованих на попередження проникнення мікроорганізмів на (в) певний об'єкт: операційне поле, бактеріологічний бокс, окремі виробничі приміщення, стерильний розчин або лікарський препарат.</a:t>
            </a:r>
          </a:p>
        </p:txBody>
      </p:sp>
      <p:sp>
        <p:nvSpPr>
          <p:cNvPr id="4" name="Прямоугольник 3"/>
          <p:cNvSpPr/>
          <p:nvPr/>
        </p:nvSpPr>
        <p:spPr>
          <a:xfrm>
            <a:off x="4932040" y="2643758"/>
            <a:ext cx="3384376" cy="923330"/>
          </a:xfrm>
          <a:prstGeom prst="rect">
            <a:avLst/>
          </a:prstGeom>
          <a:noFill/>
          <a:ln>
            <a:solidFill>
              <a:schemeClr val="accent5">
                <a:lumMod val="75000"/>
              </a:schemeClr>
            </a:solidFill>
          </a:ln>
        </p:spPr>
        <p:txBody>
          <a:bodyPr wrap="square">
            <a:spAutoFit/>
          </a:bodyPr>
          <a:lstStyle/>
          <a:p>
            <a:r>
              <a:rPr lang="ru-RU" dirty="0"/>
              <a:t>Асептичні умови створюють </a:t>
            </a:r>
            <a:endParaRPr lang="ru-RU" dirty="0" smtClean="0"/>
          </a:p>
          <a:p>
            <a:r>
              <a:rPr lang="ru-RU" dirty="0" smtClean="0"/>
              <a:t>за </a:t>
            </a:r>
            <a:r>
              <a:rPr lang="ru-RU" dirty="0"/>
              <a:t>допомогою стерилізації</a:t>
            </a:r>
            <a:r>
              <a:rPr lang="ru-RU" dirty="0" smtClean="0"/>
              <a:t>,</a:t>
            </a:r>
          </a:p>
          <a:p>
            <a:r>
              <a:rPr lang="ru-RU" dirty="0" smtClean="0"/>
              <a:t> </a:t>
            </a:r>
            <a:r>
              <a:rPr lang="ru-RU" dirty="0"/>
              <a:t>дезінфекції, антисептики.</a:t>
            </a:r>
            <a:endParaRPr lang="uk-UA" dirty="0"/>
          </a:p>
        </p:txBody>
      </p:sp>
      <p:pic>
        <p:nvPicPr>
          <p:cNvPr id="5" name="Рисунок 4"/>
          <p:cNvPicPr>
            <a:picLocks noChangeAspect="1"/>
          </p:cNvPicPr>
          <p:nvPr/>
        </p:nvPicPr>
        <p:blipFill>
          <a:blip r:embed="rId3"/>
          <a:stretch>
            <a:fillRect/>
          </a:stretch>
        </p:blipFill>
        <p:spPr>
          <a:xfrm>
            <a:off x="539552" y="2337088"/>
            <a:ext cx="4032448" cy="2610926"/>
          </a:xfrm>
          <a:prstGeom prst="rect">
            <a:avLst/>
          </a:prstGeom>
          <a:ln>
            <a:noFill/>
          </a:ln>
          <a:effectLst>
            <a:softEdge rad="112500"/>
          </a:effectLst>
        </p:spPr>
      </p:pic>
      <p:pic>
        <p:nvPicPr>
          <p:cNvPr id="6" name="Рисунок 5"/>
          <p:cNvPicPr>
            <a:picLocks noChangeAspect="1"/>
          </p:cNvPicPr>
          <p:nvPr/>
        </p:nvPicPr>
        <p:blipFill>
          <a:blip r:embed="rId4"/>
          <a:stretch>
            <a:fillRect/>
          </a:stretch>
        </p:blipFill>
        <p:spPr>
          <a:xfrm>
            <a:off x="1779015" y="3206563"/>
            <a:ext cx="1553521" cy="871976"/>
          </a:xfrm>
          <a:prstGeom prst="rect">
            <a:avLst/>
          </a:prstGeom>
        </p:spPr>
      </p:pic>
    </p:spTree>
    <p:extLst>
      <p:ext uri="{BB962C8B-B14F-4D97-AF65-F5344CB8AC3E}">
        <p14:creationId xmlns:p14="http://schemas.microsoft.com/office/powerpoint/2010/main" val="4036093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987574"/>
            <a:ext cx="4572000" cy="923330"/>
          </a:xfrm>
          <a:prstGeom prst="rect">
            <a:avLst/>
          </a:prstGeom>
        </p:spPr>
        <p:txBody>
          <a:bodyPr>
            <a:spAutoFit/>
          </a:bodyPr>
          <a:lstStyle/>
          <a:p>
            <a:r>
              <a:rPr lang="uk-UA" dirty="0" smtClean="0"/>
              <a:t>1865р. Джозеф Лістер. Перші дослідження по створенню асептичних умов.</a:t>
            </a:r>
          </a:p>
          <a:p>
            <a:r>
              <a:rPr lang="uk-UA" dirty="0" smtClean="0"/>
              <a:t> “карболова хмара”! </a:t>
            </a:r>
            <a:endParaRPr lang="uk-UA" dirty="0"/>
          </a:p>
        </p:txBody>
      </p:sp>
      <p:pic>
        <p:nvPicPr>
          <p:cNvPr id="4" name="Рисунок 3"/>
          <p:cNvPicPr>
            <a:picLocks noChangeAspect="1"/>
          </p:cNvPicPr>
          <p:nvPr/>
        </p:nvPicPr>
        <p:blipFill>
          <a:blip r:embed="rId2"/>
          <a:stretch>
            <a:fillRect/>
          </a:stretch>
        </p:blipFill>
        <p:spPr>
          <a:xfrm>
            <a:off x="323528" y="1995686"/>
            <a:ext cx="3419420" cy="2279613"/>
          </a:xfrm>
          <a:prstGeom prst="rect">
            <a:avLst/>
          </a:prstGeom>
        </p:spPr>
      </p:pic>
      <p:sp>
        <p:nvSpPr>
          <p:cNvPr id="7" name="Текст 6"/>
          <p:cNvSpPr>
            <a:spLocks noGrp="1"/>
          </p:cNvSpPr>
          <p:nvPr>
            <p:ph type="body" sz="quarter" idx="10"/>
          </p:nvPr>
        </p:nvSpPr>
        <p:spPr/>
        <p:txBody>
          <a:bodyPr/>
          <a:lstStyle/>
          <a:p>
            <a:r>
              <a:rPr lang="uk-UA" dirty="0" smtClean="0">
                <a:solidFill>
                  <a:srgbClr val="FFC000"/>
                </a:solidFill>
              </a:rPr>
              <a:t>Асептика</a:t>
            </a:r>
            <a:endParaRPr lang="uk-UA" dirty="0">
              <a:solidFill>
                <a:srgbClr val="FFC000"/>
              </a:solidFill>
            </a:endParaRPr>
          </a:p>
        </p:txBody>
      </p:sp>
      <p:pic>
        <p:nvPicPr>
          <p:cNvPr id="8" name="Рисунок 7"/>
          <p:cNvPicPr>
            <a:picLocks noChangeAspect="1"/>
          </p:cNvPicPr>
          <p:nvPr/>
        </p:nvPicPr>
        <p:blipFill>
          <a:blip r:embed="rId3"/>
          <a:stretch>
            <a:fillRect/>
          </a:stretch>
        </p:blipFill>
        <p:spPr>
          <a:xfrm>
            <a:off x="4499992" y="1995685"/>
            <a:ext cx="4392488" cy="2279613"/>
          </a:xfrm>
          <a:prstGeom prst="rect">
            <a:avLst/>
          </a:prstGeom>
        </p:spPr>
      </p:pic>
      <p:sp>
        <p:nvSpPr>
          <p:cNvPr id="9" name="Прямоугольник 8"/>
          <p:cNvSpPr/>
          <p:nvPr/>
        </p:nvSpPr>
        <p:spPr>
          <a:xfrm>
            <a:off x="5292080" y="993841"/>
            <a:ext cx="3348880" cy="646331"/>
          </a:xfrm>
          <a:prstGeom prst="rect">
            <a:avLst/>
          </a:prstGeom>
        </p:spPr>
        <p:txBody>
          <a:bodyPr wrap="square">
            <a:spAutoFit/>
          </a:bodyPr>
          <a:lstStyle/>
          <a:p>
            <a:r>
              <a:rPr lang="uk-UA" dirty="0" smtClean="0"/>
              <a:t>Миття рук в розчині хлорного</a:t>
            </a:r>
          </a:p>
          <a:p>
            <a:r>
              <a:rPr lang="uk-UA" dirty="0" smtClean="0"/>
              <a:t>вапна в акушерській клініці. </a:t>
            </a:r>
            <a:endParaRPr lang="uk-UA" dirty="0"/>
          </a:p>
        </p:txBody>
      </p:sp>
    </p:spTree>
    <p:extLst>
      <p:ext uri="{BB962C8B-B14F-4D97-AF65-F5344CB8AC3E}">
        <p14:creationId xmlns:p14="http://schemas.microsoft.com/office/powerpoint/2010/main" val="4203317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115616" y="123478"/>
            <a:ext cx="7704856" cy="646331"/>
          </a:xfrm>
          <a:prstGeom prst="rect">
            <a:avLst/>
          </a:prstGeom>
        </p:spPr>
        <p:txBody>
          <a:bodyPr wrap="square">
            <a:spAutoFit/>
          </a:bodyPr>
          <a:lstStyle/>
          <a:p>
            <a:pPr algn="ctr"/>
            <a:r>
              <a:rPr lang="ru-RU" b="1" dirty="0">
                <a:solidFill>
                  <a:srgbClr val="FFC000"/>
                </a:solidFill>
              </a:rPr>
              <a:t>ФАКТОРИ ЗОВНІШНЬОГО СЕРЕДОВИЩА</a:t>
            </a:r>
            <a:r>
              <a:rPr lang="ru-RU" b="1" dirty="0" smtClean="0">
                <a:solidFill>
                  <a:srgbClr val="FFC000"/>
                </a:solidFill>
              </a:rPr>
              <a:t>,</a:t>
            </a:r>
          </a:p>
          <a:p>
            <a:pPr algn="ctr"/>
            <a:r>
              <a:rPr lang="ru-RU" b="1" dirty="0" smtClean="0">
                <a:solidFill>
                  <a:srgbClr val="FFC000"/>
                </a:solidFill>
              </a:rPr>
              <a:t> </a:t>
            </a:r>
            <a:r>
              <a:rPr lang="ru-RU" b="1" dirty="0">
                <a:solidFill>
                  <a:srgbClr val="FFC000"/>
                </a:solidFill>
              </a:rPr>
              <a:t>ЩО ВПЛИВАЮТЬ НА МІКРООРГАНІЗМИ</a:t>
            </a:r>
            <a:endParaRPr lang="uk-UA" b="1" dirty="0">
              <a:solidFill>
                <a:srgbClr val="FFC000"/>
              </a:solidFill>
            </a:endParaRPr>
          </a:p>
        </p:txBody>
      </p:sp>
      <p:graphicFrame>
        <p:nvGraphicFramePr>
          <p:cNvPr id="7" name="Схема 6"/>
          <p:cNvGraphicFramePr/>
          <p:nvPr>
            <p:extLst>
              <p:ext uri="{D42A27DB-BD31-4B8C-83A1-F6EECF244321}">
                <p14:modId xmlns:p14="http://schemas.microsoft.com/office/powerpoint/2010/main" val="689955789"/>
              </p:ext>
            </p:extLst>
          </p:nvPr>
        </p:nvGraphicFramePr>
        <p:xfrm>
          <a:off x="467544" y="1059582"/>
          <a:ext cx="7632848" cy="2736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71924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43608" y="1659384"/>
            <a:ext cx="6552728" cy="646331"/>
          </a:xfrm>
          <a:prstGeom prst="rect">
            <a:avLst/>
          </a:prstGeom>
        </p:spPr>
        <p:txBody>
          <a:bodyPr wrap="square">
            <a:spAutoFit/>
          </a:bodyPr>
          <a:lstStyle/>
          <a:p>
            <a:r>
              <a:rPr lang="uk-UA" dirty="0" smtClean="0">
                <a:solidFill>
                  <a:srgbClr val="69B6CC"/>
                </a:solidFill>
              </a:rPr>
              <a:t> від -253С                                         до 100С и більше</a:t>
            </a:r>
          </a:p>
          <a:p>
            <a:r>
              <a:rPr lang="uk-UA" dirty="0">
                <a:solidFill>
                  <a:srgbClr val="69B6CC"/>
                </a:solidFill>
              </a:rPr>
              <a:t> </a:t>
            </a:r>
            <a:r>
              <a:rPr lang="uk-UA" dirty="0" smtClean="0">
                <a:solidFill>
                  <a:srgbClr val="69B6CC"/>
                </a:solidFill>
              </a:rPr>
              <a:t>                                               (для спорових форм бактерій).</a:t>
            </a:r>
            <a:endParaRPr lang="uk-UA" dirty="0">
              <a:solidFill>
                <a:srgbClr val="69B6CC"/>
              </a:solidFill>
            </a:endParaRPr>
          </a:p>
        </p:txBody>
      </p:sp>
      <p:sp>
        <p:nvSpPr>
          <p:cNvPr id="4" name="Прямоугольник 3"/>
          <p:cNvSpPr/>
          <p:nvPr/>
        </p:nvSpPr>
        <p:spPr>
          <a:xfrm>
            <a:off x="1835696" y="195486"/>
            <a:ext cx="5616624" cy="369332"/>
          </a:xfrm>
          <a:prstGeom prst="rect">
            <a:avLst/>
          </a:prstGeom>
        </p:spPr>
        <p:txBody>
          <a:bodyPr wrap="square">
            <a:spAutoFit/>
          </a:bodyPr>
          <a:lstStyle/>
          <a:p>
            <a:r>
              <a:rPr lang="ru-RU" dirty="0" smtClean="0">
                <a:solidFill>
                  <a:srgbClr val="FFC000"/>
                </a:solidFill>
              </a:rPr>
              <a:t>   ДІЯ </a:t>
            </a:r>
            <a:r>
              <a:rPr lang="ru-RU" dirty="0">
                <a:solidFill>
                  <a:srgbClr val="FFC000"/>
                </a:solidFill>
              </a:rPr>
              <a:t>ТЕМПЕРАТУРИ </a:t>
            </a:r>
            <a:r>
              <a:rPr lang="ru-RU" dirty="0" smtClean="0">
                <a:solidFill>
                  <a:srgbClr val="FFC000"/>
                </a:solidFill>
              </a:rPr>
              <a:t>НА МІКРООРГАНІЗМИ</a:t>
            </a:r>
            <a:endParaRPr lang="ru-RU" dirty="0">
              <a:solidFill>
                <a:srgbClr val="FFC000"/>
              </a:solidFill>
            </a:endParaRPr>
          </a:p>
        </p:txBody>
      </p:sp>
      <p:pic>
        <p:nvPicPr>
          <p:cNvPr id="5" name="Рисунок 4"/>
          <p:cNvPicPr>
            <a:picLocks noChangeAspect="1"/>
          </p:cNvPicPr>
          <p:nvPr/>
        </p:nvPicPr>
        <p:blipFill>
          <a:blip r:embed="rId2"/>
          <a:stretch>
            <a:fillRect/>
          </a:stretch>
        </p:blipFill>
        <p:spPr>
          <a:xfrm>
            <a:off x="642578" y="2355726"/>
            <a:ext cx="3569382" cy="1914525"/>
          </a:xfrm>
          <a:prstGeom prst="rect">
            <a:avLst/>
          </a:prstGeom>
        </p:spPr>
      </p:pic>
      <p:pic>
        <p:nvPicPr>
          <p:cNvPr id="6" name="Рисунок 5"/>
          <p:cNvPicPr>
            <a:picLocks noChangeAspect="1"/>
          </p:cNvPicPr>
          <p:nvPr/>
        </p:nvPicPr>
        <p:blipFill>
          <a:blip r:embed="rId3"/>
          <a:stretch>
            <a:fillRect/>
          </a:stretch>
        </p:blipFill>
        <p:spPr>
          <a:xfrm>
            <a:off x="4932040" y="2355726"/>
            <a:ext cx="3168352" cy="1836634"/>
          </a:xfrm>
          <a:prstGeom prst="rect">
            <a:avLst/>
          </a:prstGeom>
        </p:spPr>
      </p:pic>
      <p:sp>
        <p:nvSpPr>
          <p:cNvPr id="7" name="Прямоугольник 6"/>
          <p:cNvSpPr/>
          <p:nvPr/>
        </p:nvSpPr>
        <p:spPr>
          <a:xfrm>
            <a:off x="1961964" y="574396"/>
            <a:ext cx="6642484" cy="646331"/>
          </a:xfrm>
          <a:prstGeom prst="rect">
            <a:avLst/>
          </a:prstGeom>
        </p:spPr>
        <p:txBody>
          <a:bodyPr wrap="square">
            <a:spAutoFit/>
          </a:bodyPr>
          <a:lstStyle/>
          <a:p>
            <a:r>
              <a:rPr lang="uk-UA" dirty="0" smtClean="0">
                <a:solidFill>
                  <a:srgbClr val="69B6CC"/>
                </a:solidFill>
              </a:rPr>
              <a:t>Температурний діапазон, в якому можуть існувати</a:t>
            </a:r>
          </a:p>
          <a:p>
            <a:r>
              <a:rPr lang="uk-UA" dirty="0" smtClean="0">
                <a:solidFill>
                  <a:srgbClr val="69B6CC"/>
                </a:solidFill>
              </a:rPr>
              <a:t>мікроорганізми, досить широкий</a:t>
            </a:r>
            <a:endParaRPr lang="uk-UA" dirty="0">
              <a:solidFill>
                <a:srgbClr val="69B6CC"/>
              </a:solidFill>
            </a:endParaRPr>
          </a:p>
        </p:txBody>
      </p:sp>
    </p:spTree>
    <p:extLst>
      <p:ext uri="{BB962C8B-B14F-4D97-AF65-F5344CB8AC3E}">
        <p14:creationId xmlns:p14="http://schemas.microsoft.com/office/powerpoint/2010/main" val="3083977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59832" y="0"/>
            <a:ext cx="2753959" cy="461665"/>
          </a:xfrm>
          <a:prstGeom prst="rect">
            <a:avLst/>
          </a:prstGeom>
        </p:spPr>
        <p:txBody>
          <a:bodyPr wrap="none">
            <a:spAutoFit/>
          </a:bodyPr>
          <a:lstStyle/>
          <a:p>
            <a:r>
              <a:rPr lang="ru-RU" sz="2400" dirty="0">
                <a:solidFill>
                  <a:schemeClr val="accent6">
                    <a:lumMod val="75000"/>
                  </a:schemeClr>
                </a:solidFill>
                <a:latin typeface="Times New Roman" panose="02020603050405020304" pitchFamily="18" charset="0"/>
                <a:cs typeface="Times New Roman" panose="02020603050405020304" pitchFamily="18" charset="0"/>
              </a:rPr>
              <a:t>Методи </a:t>
            </a:r>
            <a:r>
              <a:rPr lang="uk-UA" sz="2400" dirty="0">
                <a:solidFill>
                  <a:schemeClr val="accent6">
                    <a:lumMod val="75000"/>
                  </a:schemeClr>
                </a:solidFill>
                <a:latin typeface="Times New Roman" panose="02020603050405020304" pitchFamily="18" charset="0"/>
                <a:cs typeface="Times New Roman" panose="02020603050405020304" pitchFamily="18" charset="0"/>
              </a:rPr>
              <a:t>дезінфекції</a:t>
            </a:r>
          </a:p>
        </p:txBody>
      </p:sp>
      <p:graphicFrame>
        <p:nvGraphicFramePr>
          <p:cNvPr id="13" name="Схема 12"/>
          <p:cNvGraphicFramePr/>
          <p:nvPr>
            <p:extLst>
              <p:ext uri="{D42A27DB-BD31-4B8C-83A1-F6EECF244321}">
                <p14:modId xmlns:p14="http://schemas.microsoft.com/office/powerpoint/2010/main" val="2868203844"/>
              </p:ext>
            </p:extLst>
          </p:nvPr>
        </p:nvGraphicFramePr>
        <p:xfrm>
          <a:off x="323528" y="420164"/>
          <a:ext cx="8424936" cy="45583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 name="Рисунок 13"/>
          <p:cNvPicPr>
            <a:picLocks noChangeAspect="1"/>
          </p:cNvPicPr>
          <p:nvPr/>
        </p:nvPicPr>
        <p:blipFill>
          <a:blip r:embed="rId7"/>
          <a:stretch>
            <a:fillRect/>
          </a:stretch>
        </p:blipFill>
        <p:spPr>
          <a:xfrm>
            <a:off x="5508104" y="3392930"/>
            <a:ext cx="2592288" cy="1591596"/>
          </a:xfrm>
          <a:prstGeom prst="rect">
            <a:avLst/>
          </a:prstGeom>
        </p:spPr>
      </p:pic>
    </p:spTree>
    <p:extLst>
      <p:ext uri="{BB962C8B-B14F-4D97-AF65-F5344CB8AC3E}">
        <p14:creationId xmlns:p14="http://schemas.microsoft.com/office/powerpoint/2010/main" val="966251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339502"/>
            <a:ext cx="7848872" cy="1754326"/>
          </a:xfrm>
          <a:prstGeom prst="rect">
            <a:avLst/>
          </a:prstGeom>
        </p:spPr>
        <p:txBody>
          <a:bodyPr wrap="square">
            <a:spAutoFit/>
          </a:bodyPr>
          <a:lstStyle/>
          <a:p>
            <a:r>
              <a:rPr lang="uk-UA" b="1" dirty="0">
                <a:solidFill>
                  <a:schemeClr val="accent3">
                    <a:lumMod val="50000"/>
                  </a:schemeClr>
                </a:solidFill>
              </a:rPr>
              <a:t>Механічні методи </a:t>
            </a:r>
            <a:r>
              <a:rPr lang="uk-UA" dirty="0">
                <a:solidFill>
                  <a:schemeClr val="accent3">
                    <a:lumMod val="50000"/>
                  </a:schemeClr>
                </a:solidFill>
              </a:rPr>
              <a:t>дезінфекції призначені для </a:t>
            </a:r>
            <a:r>
              <a:rPr lang="uk-UA" dirty="0" smtClean="0">
                <a:solidFill>
                  <a:schemeClr val="accent3">
                    <a:lumMod val="50000"/>
                  </a:schemeClr>
                </a:solidFill>
              </a:rPr>
              <a:t>знезараження </a:t>
            </a:r>
            <a:r>
              <a:rPr lang="uk-UA" dirty="0">
                <a:solidFill>
                  <a:schemeClr val="accent3">
                    <a:lumMod val="50000"/>
                  </a:schemeClr>
                </a:solidFill>
              </a:rPr>
              <a:t>об’єктів і видалення з них забруднювальних речовин. </a:t>
            </a:r>
          </a:p>
          <a:p>
            <a:r>
              <a:rPr lang="uk-UA" dirty="0">
                <a:solidFill>
                  <a:schemeClr val="accent3">
                    <a:lumMod val="50000"/>
                  </a:schemeClr>
                </a:solidFill>
              </a:rPr>
              <a:t>Іноді ці методи практикуються як самостійні, але частіше </a:t>
            </a:r>
          </a:p>
          <a:p>
            <a:r>
              <a:rPr lang="uk-UA" dirty="0">
                <a:solidFill>
                  <a:schemeClr val="accent3">
                    <a:lumMod val="50000"/>
                  </a:schemeClr>
                </a:solidFill>
              </a:rPr>
              <a:t>вони передують дезінфекції хімічними засобами і </a:t>
            </a:r>
            <a:r>
              <a:rPr lang="uk-UA" dirty="0" smtClean="0">
                <a:solidFill>
                  <a:schemeClr val="accent3">
                    <a:lumMod val="50000"/>
                  </a:schemeClr>
                </a:solidFill>
              </a:rPr>
              <a:t>підвищують </a:t>
            </a:r>
            <a:r>
              <a:rPr lang="uk-UA" dirty="0">
                <a:solidFill>
                  <a:schemeClr val="accent3">
                    <a:lumMod val="50000"/>
                  </a:schemeClr>
                </a:solidFill>
              </a:rPr>
              <a:t>їх ефективність (наприклад, очищення ендоскопів перед </a:t>
            </a:r>
          </a:p>
          <a:p>
            <a:r>
              <a:rPr lang="uk-UA" dirty="0">
                <a:solidFill>
                  <a:schemeClr val="accent3">
                    <a:lumMod val="50000"/>
                  </a:schemeClr>
                </a:solidFill>
              </a:rPr>
              <a:t>дезінфекцією хімічними засобами).</a:t>
            </a:r>
          </a:p>
        </p:txBody>
      </p:sp>
      <p:pic>
        <p:nvPicPr>
          <p:cNvPr id="4" name="Рисунок 3"/>
          <p:cNvPicPr>
            <a:picLocks noChangeAspect="1"/>
          </p:cNvPicPr>
          <p:nvPr/>
        </p:nvPicPr>
        <p:blipFill>
          <a:blip r:embed="rId2"/>
          <a:stretch>
            <a:fillRect/>
          </a:stretch>
        </p:blipFill>
        <p:spPr>
          <a:xfrm>
            <a:off x="683568" y="2427734"/>
            <a:ext cx="2880320" cy="2088232"/>
          </a:xfrm>
          <a:prstGeom prst="rect">
            <a:avLst/>
          </a:prstGeom>
        </p:spPr>
      </p:pic>
      <p:pic>
        <p:nvPicPr>
          <p:cNvPr id="5" name="Рисунок 4"/>
          <p:cNvPicPr>
            <a:picLocks noChangeAspect="1"/>
          </p:cNvPicPr>
          <p:nvPr/>
        </p:nvPicPr>
        <p:blipFill>
          <a:blip r:embed="rId3"/>
          <a:stretch>
            <a:fillRect/>
          </a:stretch>
        </p:blipFill>
        <p:spPr>
          <a:xfrm>
            <a:off x="4499992" y="2427734"/>
            <a:ext cx="3312368" cy="2088232"/>
          </a:xfrm>
          <a:prstGeom prst="rect">
            <a:avLst/>
          </a:prstGeom>
          <a:ln>
            <a:noFill/>
          </a:ln>
          <a:effectLst>
            <a:softEdge rad="112500"/>
          </a:effectLst>
        </p:spPr>
      </p:pic>
    </p:spTree>
    <p:extLst>
      <p:ext uri="{BB962C8B-B14F-4D97-AF65-F5344CB8AC3E}">
        <p14:creationId xmlns:p14="http://schemas.microsoft.com/office/powerpoint/2010/main" val="2529019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uk-UA" dirty="0">
                <a:solidFill>
                  <a:schemeClr val="accent3">
                    <a:lumMod val="50000"/>
                  </a:schemeClr>
                </a:solidFill>
              </a:rPr>
              <a:t>Термічні методи дезінфекції</a:t>
            </a:r>
          </a:p>
        </p:txBody>
      </p:sp>
      <p:sp>
        <p:nvSpPr>
          <p:cNvPr id="3" name="Прямоугольник 2"/>
          <p:cNvSpPr/>
          <p:nvPr/>
        </p:nvSpPr>
        <p:spPr>
          <a:xfrm>
            <a:off x="683568" y="1059582"/>
            <a:ext cx="7776864" cy="1200329"/>
          </a:xfrm>
          <a:prstGeom prst="rect">
            <a:avLst/>
          </a:prstGeom>
        </p:spPr>
        <p:txBody>
          <a:bodyPr wrap="square">
            <a:spAutoFit/>
          </a:bodyPr>
          <a:lstStyle/>
          <a:p>
            <a:pPr algn="just"/>
            <a:r>
              <a:rPr lang="uk-UA" dirty="0">
                <a:solidFill>
                  <a:schemeClr val="accent3">
                    <a:lumMod val="50000"/>
                  </a:schemeClr>
                </a:solidFill>
              </a:rPr>
              <a:t>Термічні методи дезінфекції — найбільш ефективні й </a:t>
            </a:r>
            <a:r>
              <a:rPr lang="uk-UA" dirty="0" smtClean="0">
                <a:solidFill>
                  <a:schemeClr val="accent3">
                    <a:lumMod val="50000"/>
                  </a:schemeClr>
                </a:solidFill>
              </a:rPr>
              <a:t>порівняно </a:t>
            </a:r>
            <a:r>
              <a:rPr lang="uk-UA" dirty="0">
                <a:solidFill>
                  <a:schemeClr val="accent3">
                    <a:lumMod val="50000"/>
                  </a:schemeClr>
                </a:solidFill>
              </a:rPr>
              <a:t>з механічними частіше застосовуються як самостійні, </a:t>
            </a:r>
            <a:r>
              <a:rPr lang="uk-UA" dirty="0" smtClean="0">
                <a:solidFill>
                  <a:schemeClr val="accent3">
                    <a:lumMod val="50000"/>
                  </a:schemeClr>
                </a:solidFill>
              </a:rPr>
              <a:t> особливо </a:t>
            </a:r>
            <a:r>
              <a:rPr lang="uk-UA" dirty="0">
                <a:solidFill>
                  <a:schemeClr val="accent3">
                    <a:lumMod val="50000"/>
                  </a:schemeClr>
                </a:solidFill>
              </a:rPr>
              <a:t>кип’ятіння</a:t>
            </a:r>
            <a:r>
              <a:rPr lang="uk-UA" dirty="0" smtClean="0">
                <a:solidFill>
                  <a:schemeClr val="accent3">
                    <a:lumMod val="50000"/>
                  </a:schemeClr>
                </a:solidFill>
              </a:rPr>
              <a:t>,</a:t>
            </a:r>
          </a:p>
          <a:p>
            <a:pPr algn="just"/>
            <a:r>
              <a:rPr lang="uk-UA" dirty="0" smtClean="0">
                <a:solidFill>
                  <a:schemeClr val="accent3">
                    <a:lumMod val="50000"/>
                  </a:schemeClr>
                </a:solidFill>
              </a:rPr>
              <a:t> </a:t>
            </a:r>
            <a:r>
              <a:rPr lang="uk-UA" dirty="0">
                <a:solidFill>
                  <a:schemeClr val="accent3">
                    <a:lumMod val="50000"/>
                  </a:schemeClr>
                </a:solidFill>
              </a:rPr>
              <a:t>знезаражування в дезінфекційних </a:t>
            </a:r>
            <a:r>
              <a:rPr lang="uk-UA" dirty="0" smtClean="0">
                <a:solidFill>
                  <a:schemeClr val="accent3">
                    <a:lumMod val="50000"/>
                  </a:schemeClr>
                </a:solidFill>
              </a:rPr>
              <a:t>камерах</a:t>
            </a:r>
            <a:r>
              <a:rPr lang="uk-UA" dirty="0">
                <a:solidFill>
                  <a:schemeClr val="accent3">
                    <a:lumMod val="50000"/>
                  </a:schemeClr>
                </a:solidFill>
              </a:rPr>
              <a:t>, повітряних або </a:t>
            </a:r>
            <a:r>
              <a:rPr lang="uk-UA" dirty="0" smtClean="0">
                <a:solidFill>
                  <a:schemeClr val="accent3">
                    <a:lumMod val="50000"/>
                  </a:schemeClr>
                </a:solidFill>
              </a:rPr>
              <a:t>парових</a:t>
            </a:r>
          </a:p>
          <a:p>
            <a:pPr algn="just"/>
            <a:r>
              <a:rPr lang="uk-UA" dirty="0" smtClean="0">
                <a:solidFill>
                  <a:schemeClr val="accent3">
                    <a:lumMod val="50000"/>
                  </a:schemeClr>
                </a:solidFill>
              </a:rPr>
              <a:t>стерилізаторах</a:t>
            </a:r>
            <a:r>
              <a:rPr lang="uk-UA" dirty="0">
                <a:solidFill>
                  <a:schemeClr val="accent3">
                    <a:lumMod val="50000"/>
                  </a:schemeClr>
                </a:solidFill>
              </a:rPr>
              <a:t>. </a:t>
            </a:r>
          </a:p>
        </p:txBody>
      </p:sp>
      <p:pic>
        <p:nvPicPr>
          <p:cNvPr id="4" name="Рисунок 3"/>
          <p:cNvPicPr>
            <a:picLocks noChangeAspect="1"/>
          </p:cNvPicPr>
          <p:nvPr/>
        </p:nvPicPr>
        <p:blipFill>
          <a:blip r:embed="rId2"/>
          <a:stretch>
            <a:fillRect/>
          </a:stretch>
        </p:blipFill>
        <p:spPr>
          <a:xfrm>
            <a:off x="1691680" y="2513472"/>
            <a:ext cx="4194335" cy="2232248"/>
          </a:xfrm>
          <a:prstGeom prst="rect">
            <a:avLst/>
          </a:prstGeom>
          <a:ln>
            <a:noFill/>
          </a:ln>
          <a:effectLst>
            <a:softEdge rad="112500"/>
          </a:effectLst>
        </p:spPr>
      </p:pic>
    </p:spTree>
    <p:extLst>
      <p:ext uri="{BB962C8B-B14F-4D97-AF65-F5344CB8AC3E}">
        <p14:creationId xmlns:p14="http://schemas.microsoft.com/office/powerpoint/2010/main" val="4002957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uk-UA" dirty="0">
                <a:solidFill>
                  <a:schemeClr val="accent3">
                    <a:lumMod val="50000"/>
                  </a:schemeClr>
                </a:solidFill>
              </a:rPr>
              <a:t>Термічні методи дезінфекції</a:t>
            </a:r>
          </a:p>
        </p:txBody>
      </p:sp>
      <p:graphicFrame>
        <p:nvGraphicFramePr>
          <p:cNvPr id="5" name="Схема 4"/>
          <p:cNvGraphicFramePr/>
          <p:nvPr>
            <p:extLst>
              <p:ext uri="{D42A27DB-BD31-4B8C-83A1-F6EECF244321}">
                <p14:modId xmlns:p14="http://schemas.microsoft.com/office/powerpoint/2010/main" val="3525692232"/>
              </p:ext>
            </p:extLst>
          </p:nvPr>
        </p:nvGraphicFramePr>
        <p:xfrm>
          <a:off x="683568" y="1059582"/>
          <a:ext cx="5400600" cy="3693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p:cNvPicPr>
            <a:picLocks noChangeAspect="1"/>
          </p:cNvPicPr>
          <p:nvPr/>
        </p:nvPicPr>
        <p:blipFill>
          <a:blip r:embed="rId7"/>
          <a:stretch>
            <a:fillRect/>
          </a:stretch>
        </p:blipFill>
        <p:spPr>
          <a:xfrm>
            <a:off x="6516217" y="1059582"/>
            <a:ext cx="1656184" cy="1152128"/>
          </a:xfrm>
          <a:prstGeom prst="rect">
            <a:avLst/>
          </a:prstGeom>
        </p:spPr>
      </p:pic>
      <p:pic>
        <p:nvPicPr>
          <p:cNvPr id="7" name="Рисунок 6"/>
          <p:cNvPicPr>
            <a:picLocks noChangeAspect="1"/>
          </p:cNvPicPr>
          <p:nvPr/>
        </p:nvPicPr>
        <p:blipFill>
          <a:blip r:embed="rId8"/>
          <a:stretch>
            <a:fillRect/>
          </a:stretch>
        </p:blipFill>
        <p:spPr>
          <a:xfrm>
            <a:off x="6539003" y="2463426"/>
            <a:ext cx="1602482" cy="1062515"/>
          </a:xfrm>
          <a:prstGeom prst="rect">
            <a:avLst/>
          </a:prstGeom>
        </p:spPr>
      </p:pic>
      <p:pic>
        <p:nvPicPr>
          <p:cNvPr id="8" name="Рисунок 7"/>
          <p:cNvPicPr>
            <a:picLocks noChangeAspect="1"/>
          </p:cNvPicPr>
          <p:nvPr/>
        </p:nvPicPr>
        <p:blipFill>
          <a:blip r:embed="rId9"/>
          <a:stretch>
            <a:fillRect/>
          </a:stretch>
        </p:blipFill>
        <p:spPr>
          <a:xfrm>
            <a:off x="6660360" y="3751359"/>
            <a:ext cx="1541170" cy="1025578"/>
          </a:xfrm>
          <a:prstGeom prst="rect">
            <a:avLst/>
          </a:prstGeom>
        </p:spPr>
      </p:pic>
      <p:pic>
        <p:nvPicPr>
          <p:cNvPr id="9" name="Рисунок 8"/>
          <p:cNvPicPr>
            <a:picLocks noChangeAspect="1"/>
          </p:cNvPicPr>
          <p:nvPr/>
        </p:nvPicPr>
        <p:blipFill>
          <a:blip r:embed="rId10"/>
          <a:stretch>
            <a:fillRect/>
          </a:stretch>
        </p:blipFill>
        <p:spPr>
          <a:xfrm>
            <a:off x="395536" y="106687"/>
            <a:ext cx="780356" cy="685860"/>
          </a:xfrm>
          <a:prstGeom prst="rect">
            <a:avLst/>
          </a:prstGeom>
        </p:spPr>
      </p:pic>
    </p:spTree>
    <p:extLst>
      <p:ext uri="{BB962C8B-B14F-4D97-AF65-F5344CB8AC3E}">
        <p14:creationId xmlns:p14="http://schemas.microsoft.com/office/powerpoint/2010/main" val="3679228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4027935589"/>
              </p:ext>
            </p:extLst>
          </p:nvPr>
        </p:nvGraphicFramePr>
        <p:xfrm>
          <a:off x="179512" y="411510"/>
          <a:ext cx="4392488" cy="4032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p:cNvPicPr>
            <a:picLocks noChangeAspect="1"/>
          </p:cNvPicPr>
          <p:nvPr/>
        </p:nvPicPr>
        <p:blipFill>
          <a:blip r:embed="rId7"/>
          <a:stretch>
            <a:fillRect/>
          </a:stretch>
        </p:blipFill>
        <p:spPr>
          <a:xfrm>
            <a:off x="5220072" y="411510"/>
            <a:ext cx="3529890" cy="4395597"/>
          </a:xfrm>
          <a:prstGeom prst="rect">
            <a:avLst/>
          </a:prstGeom>
        </p:spPr>
      </p:pic>
    </p:spTree>
    <p:extLst>
      <p:ext uri="{BB962C8B-B14F-4D97-AF65-F5344CB8AC3E}">
        <p14:creationId xmlns:p14="http://schemas.microsoft.com/office/powerpoint/2010/main" val="2166930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179397"/>
            <a:ext cx="4896544" cy="2585323"/>
          </a:xfrm>
          <a:prstGeom prst="rect">
            <a:avLst/>
          </a:prstGeom>
        </p:spPr>
        <p:txBody>
          <a:bodyPr wrap="square">
            <a:spAutoFit/>
          </a:bodyPr>
          <a:lstStyle/>
          <a:p>
            <a:r>
              <a:rPr lang="uk-UA" b="1" dirty="0">
                <a:solidFill>
                  <a:schemeClr val="accent3">
                    <a:lumMod val="75000"/>
                  </a:schemeClr>
                </a:solidFill>
              </a:rPr>
              <a:t>Ультрафіолетові промені</a:t>
            </a:r>
            <a:r>
              <a:rPr lang="uk-UA" dirty="0">
                <a:solidFill>
                  <a:schemeClr val="accent3">
                    <a:lumMod val="75000"/>
                  </a:schemeClr>
                </a:solidFill>
              </a:rPr>
              <a:t> бактерицидних ламп мають </a:t>
            </a:r>
            <a:r>
              <a:rPr lang="uk-UA" dirty="0" smtClean="0">
                <a:solidFill>
                  <a:schemeClr val="accent3">
                    <a:lumMod val="75000"/>
                  </a:schemeClr>
                </a:solidFill>
              </a:rPr>
              <a:t>велику </a:t>
            </a:r>
            <a:r>
              <a:rPr lang="uk-UA" dirty="0">
                <a:solidFill>
                  <a:schemeClr val="accent3">
                    <a:lumMod val="75000"/>
                  </a:schemeClr>
                </a:solidFill>
              </a:rPr>
              <a:t>бактерицидну здатність і широко застосовуються для </a:t>
            </a:r>
            <a:r>
              <a:rPr lang="uk-UA" dirty="0" smtClean="0">
                <a:solidFill>
                  <a:schemeClr val="accent3">
                    <a:lumMod val="75000"/>
                  </a:schemeClr>
                </a:solidFill>
              </a:rPr>
              <a:t>дезінфекції </a:t>
            </a:r>
            <a:r>
              <a:rPr lang="uk-UA" dirty="0">
                <a:solidFill>
                  <a:schemeClr val="accent3">
                    <a:lumMod val="75000"/>
                  </a:schemeClr>
                </a:solidFill>
              </a:rPr>
              <a:t>приміщень. Промисловість випускає настінні, </a:t>
            </a:r>
            <a:r>
              <a:rPr lang="uk-UA" dirty="0" smtClean="0">
                <a:solidFill>
                  <a:schemeClr val="accent3">
                    <a:lumMod val="75000"/>
                  </a:schemeClr>
                </a:solidFill>
              </a:rPr>
              <a:t>стельові</a:t>
            </a:r>
            <a:r>
              <a:rPr lang="uk-UA" dirty="0">
                <a:solidFill>
                  <a:schemeClr val="accent3">
                    <a:lumMod val="75000"/>
                  </a:schemeClr>
                </a:solidFill>
              </a:rPr>
              <a:t>, стаціонарні, пересувні і комбіновані </a:t>
            </a:r>
            <a:r>
              <a:rPr lang="uk-UA" dirty="0" smtClean="0">
                <a:solidFill>
                  <a:schemeClr val="accent3">
                    <a:lumMod val="75000"/>
                  </a:schemeClr>
                </a:solidFill>
              </a:rPr>
              <a:t>ультрафіолетові установки </a:t>
            </a:r>
            <a:r>
              <a:rPr lang="uk-UA" dirty="0">
                <a:solidFill>
                  <a:schemeClr val="accent3">
                    <a:lumMod val="75000"/>
                  </a:schemeClr>
                </a:solidFill>
              </a:rPr>
              <a:t>різної потужності випромінювання, які </a:t>
            </a:r>
            <a:r>
              <a:rPr lang="uk-UA" dirty="0" smtClean="0">
                <a:solidFill>
                  <a:schemeClr val="accent3">
                    <a:lumMod val="75000"/>
                  </a:schemeClr>
                </a:solidFill>
              </a:rPr>
              <a:t>застосовуються </a:t>
            </a:r>
            <a:r>
              <a:rPr lang="uk-UA" dirty="0">
                <a:solidFill>
                  <a:schemeClr val="accent3">
                    <a:lumMod val="75000"/>
                  </a:schemeClr>
                </a:solidFill>
              </a:rPr>
              <a:t>в мікробіологічних лабораторіях і на деяких харчових </a:t>
            </a:r>
            <a:r>
              <a:rPr lang="uk-UA" dirty="0" smtClean="0">
                <a:solidFill>
                  <a:schemeClr val="accent3">
                    <a:lumMod val="75000"/>
                  </a:schemeClr>
                </a:solidFill>
              </a:rPr>
              <a:t>підприємствах</a:t>
            </a:r>
            <a:r>
              <a:rPr lang="uk-UA" dirty="0">
                <a:solidFill>
                  <a:schemeClr val="accent3">
                    <a:lumMod val="75000"/>
                  </a:schemeClr>
                </a:solidFill>
              </a:rPr>
              <a:t>.</a:t>
            </a:r>
          </a:p>
        </p:txBody>
      </p:sp>
      <p:pic>
        <p:nvPicPr>
          <p:cNvPr id="7" name="Рисунок 6"/>
          <p:cNvPicPr>
            <a:picLocks noChangeAspect="1"/>
          </p:cNvPicPr>
          <p:nvPr/>
        </p:nvPicPr>
        <p:blipFill>
          <a:blip r:embed="rId2"/>
          <a:stretch>
            <a:fillRect/>
          </a:stretch>
        </p:blipFill>
        <p:spPr>
          <a:xfrm>
            <a:off x="395536" y="2931790"/>
            <a:ext cx="5004556" cy="19204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6" name="Picture 2" descr="Лампа бактерицидная: что это, разновидности, принцип работы - читайте на  сайте интернет-магазина Биохимпро"/>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339502"/>
            <a:ext cx="2952328" cy="25922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7736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43508" y="771550"/>
            <a:ext cx="5904656" cy="3539430"/>
          </a:xfrm>
          <a:prstGeom prst="rect">
            <a:avLst/>
          </a:prstGeom>
        </p:spPr>
        <p:txBody>
          <a:bodyPr wrap="square">
            <a:spAutoFit/>
          </a:bodyPr>
          <a:lstStyle/>
          <a:p>
            <a:r>
              <a:rPr lang="uk-UA" sz="1600" dirty="0">
                <a:solidFill>
                  <a:schemeClr val="accent5">
                    <a:lumMod val="75000"/>
                  </a:schemeClr>
                </a:solidFill>
              </a:rPr>
              <a:t>Нові методи стерилізації знайшли своє віддзеркалення в стерилізаторі інфрачервоної стерилізації, призначеному для обробки та стерилізації металевих медичних інструментів в стоматології, мікрохірургії, офтальмології та інших областях медицини.</a:t>
            </a:r>
          </a:p>
          <a:p>
            <a:r>
              <a:rPr lang="uk-UA" sz="1600" dirty="0">
                <a:solidFill>
                  <a:schemeClr val="accent5">
                    <a:lumMod val="75000"/>
                  </a:schemeClr>
                </a:solidFill>
              </a:rPr>
              <a:t>Висока ефективність </a:t>
            </a:r>
            <a:r>
              <a:rPr lang="uk-UA" sz="1600" dirty="0" smtClean="0">
                <a:solidFill>
                  <a:schemeClr val="accent5">
                    <a:lumMod val="75000"/>
                  </a:schemeClr>
                </a:solidFill>
              </a:rPr>
              <a:t>ІЧ- стерилізуючої </a:t>
            </a:r>
            <a:r>
              <a:rPr lang="uk-UA" sz="1600" dirty="0">
                <a:solidFill>
                  <a:schemeClr val="accent5">
                    <a:lumMod val="75000"/>
                  </a:schemeClr>
                </a:solidFill>
              </a:rPr>
              <a:t>дії забезпечує повне знищення усіх досліджених мікроорганізмів, у тому числі таких як: </a:t>
            </a:r>
            <a:r>
              <a:rPr lang="pl-PL" sz="1600" dirty="0">
                <a:solidFill>
                  <a:schemeClr val="accent5">
                    <a:lumMod val="75000"/>
                  </a:schemeClr>
                </a:solidFill>
              </a:rPr>
              <a:t>S. epidermidis, S. aureus, S. sarina flava, Citrobacterdiversus, Str. pneumonia, Bacillus cereus.</a:t>
            </a:r>
          </a:p>
          <a:p>
            <a:r>
              <a:rPr lang="uk-UA" sz="1600" dirty="0">
                <a:solidFill>
                  <a:schemeClr val="accent5">
                    <a:lumMod val="75000"/>
                  </a:schemeClr>
                </a:solidFill>
              </a:rPr>
              <a:t>Швидкий, протягом 30 секунд, вихід на режим 200±3°С, короткий цикл процесу стерилізації - від 1 до 10 хвилин, в залежності від вибраного режиму, разом з низькою енергоємністю, незрівняні по ефективності ні з одним із вживаних до теперішнього часу методів </a:t>
            </a:r>
            <a:r>
              <a:rPr lang="uk-UA" sz="1600" dirty="0" smtClean="0">
                <a:solidFill>
                  <a:schemeClr val="accent5">
                    <a:lumMod val="75000"/>
                  </a:schemeClr>
                </a:solidFill>
              </a:rPr>
              <a:t>стерилізації</a:t>
            </a:r>
            <a:endParaRPr lang="uk-UA" sz="1600" dirty="0">
              <a:solidFill>
                <a:schemeClr val="accent5">
                  <a:lumMod val="75000"/>
                </a:schemeClr>
              </a:solidFill>
            </a:endParaRPr>
          </a:p>
        </p:txBody>
      </p:sp>
      <p:sp>
        <p:nvSpPr>
          <p:cNvPr id="4" name="Прямоугольник 3"/>
          <p:cNvSpPr/>
          <p:nvPr/>
        </p:nvSpPr>
        <p:spPr>
          <a:xfrm>
            <a:off x="1187624" y="31172"/>
            <a:ext cx="6336704" cy="369332"/>
          </a:xfrm>
          <a:prstGeom prst="rect">
            <a:avLst/>
          </a:prstGeom>
        </p:spPr>
        <p:txBody>
          <a:bodyPr wrap="square">
            <a:spAutoFit/>
          </a:bodyPr>
          <a:lstStyle/>
          <a:p>
            <a:r>
              <a:rPr lang="ru-RU" b="1" dirty="0">
                <a:solidFill>
                  <a:schemeClr val="accent5">
                    <a:lumMod val="75000"/>
                  </a:schemeClr>
                </a:solidFill>
              </a:rPr>
              <a:t>Стерилізація за допомогою </a:t>
            </a:r>
            <a:r>
              <a:rPr lang="uk-UA" b="1" dirty="0" smtClean="0">
                <a:solidFill>
                  <a:schemeClr val="accent5">
                    <a:lumMod val="75000"/>
                  </a:schemeClr>
                </a:solidFill>
              </a:rPr>
              <a:t>інфрачервоних променів </a:t>
            </a:r>
            <a:endParaRPr lang="uk-UA" b="1" dirty="0">
              <a:solidFill>
                <a:schemeClr val="accent5">
                  <a:lumMod val="75000"/>
                </a:schemeClr>
              </a:solidFill>
            </a:endParaRPr>
          </a:p>
        </p:txBody>
      </p:sp>
      <p:pic>
        <p:nvPicPr>
          <p:cNvPr id="5" name="Рисунок 4"/>
          <p:cNvPicPr>
            <a:picLocks noChangeAspect="1"/>
          </p:cNvPicPr>
          <p:nvPr/>
        </p:nvPicPr>
        <p:blipFill>
          <a:blip r:embed="rId3"/>
          <a:stretch>
            <a:fillRect/>
          </a:stretch>
        </p:blipFill>
        <p:spPr>
          <a:xfrm>
            <a:off x="6074639" y="380669"/>
            <a:ext cx="2952328" cy="2304256"/>
          </a:xfrm>
          <a:prstGeom prst="rect">
            <a:avLst/>
          </a:prstGeom>
        </p:spPr>
      </p:pic>
      <p:pic>
        <p:nvPicPr>
          <p:cNvPr id="6" name="Рисунок 5"/>
          <p:cNvPicPr>
            <a:picLocks noChangeAspect="1"/>
          </p:cNvPicPr>
          <p:nvPr/>
        </p:nvPicPr>
        <p:blipFill>
          <a:blip r:embed="rId4"/>
          <a:stretch>
            <a:fillRect/>
          </a:stretch>
        </p:blipFill>
        <p:spPr>
          <a:xfrm>
            <a:off x="6300192" y="2663459"/>
            <a:ext cx="2520280" cy="2143125"/>
          </a:xfrm>
          <a:prstGeom prst="rect">
            <a:avLst/>
          </a:prstGeom>
        </p:spPr>
      </p:pic>
    </p:spTree>
    <p:extLst>
      <p:ext uri="{BB962C8B-B14F-4D97-AF65-F5344CB8AC3E}">
        <p14:creationId xmlns:p14="http://schemas.microsoft.com/office/powerpoint/2010/main" val="3635072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uk-UA" dirty="0">
                <a:solidFill>
                  <a:schemeClr val="accent3">
                    <a:lumMod val="75000"/>
                  </a:schemeClr>
                </a:solidFill>
              </a:rPr>
              <a:t>Біологічний метод</a:t>
            </a:r>
          </a:p>
        </p:txBody>
      </p:sp>
      <p:sp>
        <p:nvSpPr>
          <p:cNvPr id="3" name="Прямоугольник 2"/>
          <p:cNvSpPr/>
          <p:nvPr/>
        </p:nvSpPr>
        <p:spPr>
          <a:xfrm>
            <a:off x="127619" y="856102"/>
            <a:ext cx="8784976" cy="2585323"/>
          </a:xfrm>
          <a:prstGeom prst="rect">
            <a:avLst/>
          </a:prstGeom>
        </p:spPr>
        <p:txBody>
          <a:bodyPr wrap="square">
            <a:spAutoFit/>
          </a:bodyPr>
          <a:lstStyle/>
          <a:p>
            <a:r>
              <a:rPr lang="uk-UA" b="1" dirty="0">
                <a:solidFill>
                  <a:schemeClr val="accent3">
                    <a:lumMod val="75000"/>
                  </a:schemeClr>
                </a:solidFill>
              </a:rPr>
              <a:t>Біологічний метод </a:t>
            </a:r>
            <a:r>
              <a:rPr lang="uk-UA" dirty="0">
                <a:solidFill>
                  <a:schemeClr val="accent3">
                    <a:lumMod val="75000"/>
                  </a:schemeClr>
                </a:solidFill>
              </a:rPr>
              <a:t>— знищення збудників інфекційних </a:t>
            </a:r>
            <a:r>
              <a:rPr lang="uk-UA" dirty="0" smtClean="0">
                <a:solidFill>
                  <a:schemeClr val="accent3">
                    <a:lumMod val="75000"/>
                  </a:schemeClr>
                </a:solidFill>
              </a:rPr>
              <a:t>хвороб </a:t>
            </a:r>
            <a:r>
              <a:rPr lang="uk-UA" dirty="0">
                <a:solidFill>
                  <a:schemeClr val="accent3">
                    <a:lumMod val="75000"/>
                  </a:schemeClr>
                </a:solidFill>
              </a:rPr>
              <a:t>у зовнішньому середовищі засобами природи (за </a:t>
            </a:r>
            <a:r>
              <a:rPr lang="uk-UA" dirty="0" smtClean="0">
                <a:solidFill>
                  <a:schemeClr val="accent3">
                    <a:lumMod val="75000"/>
                  </a:schemeClr>
                </a:solidFill>
              </a:rPr>
              <a:t>допомогою </a:t>
            </a:r>
            <a:r>
              <a:rPr lang="uk-UA" dirty="0">
                <a:solidFill>
                  <a:schemeClr val="accent3">
                    <a:lumMod val="75000"/>
                  </a:schemeClr>
                </a:solidFill>
              </a:rPr>
              <a:t>мікробів-антагоністів) — має строго специфічне </a:t>
            </a:r>
            <a:r>
              <a:rPr lang="uk-UA" dirty="0" smtClean="0">
                <a:solidFill>
                  <a:schemeClr val="accent3">
                    <a:lumMod val="75000"/>
                  </a:schemeClr>
                </a:solidFill>
              </a:rPr>
              <a:t>призначення.</a:t>
            </a:r>
          </a:p>
          <a:p>
            <a:r>
              <a:rPr lang="uk-UA" dirty="0" smtClean="0">
                <a:solidFill>
                  <a:schemeClr val="accent3">
                    <a:lumMod val="75000"/>
                  </a:schemeClr>
                </a:solidFill>
              </a:rPr>
              <a:t> </a:t>
            </a:r>
            <a:r>
              <a:rPr lang="uk-UA" dirty="0">
                <a:solidFill>
                  <a:schemeClr val="accent3">
                    <a:lumMod val="75000"/>
                  </a:schemeClr>
                </a:solidFill>
              </a:rPr>
              <a:t>Він ефективний в основному для цілей </a:t>
            </a:r>
            <a:r>
              <a:rPr lang="uk-UA" dirty="0" smtClean="0">
                <a:solidFill>
                  <a:schemeClr val="accent3">
                    <a:lumMod val="75000"/>
                  </a:schemeClr>
                </a:solidFill>
              </a:rPr>
              <a:t>знешкодження </a:t>
            </a:r>
            <a:r>
              <a:rPr lang="uk-UA" dirty="0">
                <a:solidFill>
                  <a:schemeClr val="accent3">
                    <a:lumMod val="75000"/>
                  </a:schemeClr>
                </a:solidFill>
              </a:rPr>
              <a:t>стічних вод на полях зрошування і фільтрації, сміття і </a:t>
            </a:r>
            <a:r>
              <a:rPr lang="uk-UA" dirty="0" smtClean="0">
                <a:solidFill>
                  <a:schemeClr val="accent3">
                    <a:lumMod val="75000"/>
                  </a:schemeClr>
                </a:solidFill>
              </a:rPr>
              <a:t>викидів </a:t>
            </a:r>
            <a:r>
              <a:rPr lang="uk-UA" dirty="0">
                <a:solidFill>
                  <a:schemeClr val="accent3">
                    <a:lumMod val="75000"/>
                  </a:schemeClr>
                </a:solidFill>
              </a:rPr>
              <a:t>— у компостах, біотермічних камерах </a:t>
            </a:r>
            <a:r>
              <a:rPr lang="uk-UA" dirty="0" smtClean="0">
                <a:solidFill>
                  <a:schemeClr val="accent3">
                    <a:lumMod val="75000"/>
                  </a:schemeClr>
                </a:solidFill>
              </a:rPr>
              <a:t>тощо </a:t>
            </a:r>
            <a:r>
              <a:rPr lang="uk-UA" dirty="0">
                <a:solidFill>
                  <a:schemeClr val="accent3">
                    <a:lumMod val="75000"/>
                  </a:schemeClr>
                </a:solidFill>
              </a:rPr>
              <a:t>В умовах </a:t>
            </a:r>
            <a:r>
              <a:rPr lang="uk-UA" dirty="0" smtClean="0">
                <a:solidFill>
                  <a:schemeClr val="accent3">
                    <a:lumMod val="75000"/>
                  </a:schemeClr>
                </a:solidFill>
              </a:rPr>
              <a:t>стаціонарів </a:t>
            </a:r>
            <a:r>
              <a:rPr lang="uk-UA" dirty="0">
                <a:solidFill>
                  <a:schemeClr val="accent3">
                    <a:lumMod val="75000"/>
                  </a:schemeClr>
                </a:solidFill>
              </a:rPr>
              <a:t>до біологічних засобів дезінфекції може належати </a:t>
            </a:r>
            <a:r>
              <a:rPr lang="uk-UA" dirty="0" smtClean="0">
                <a:solidFill>
                  <a:schemeClr val="accent3">
                    <a:lumMod val="75000"/>
                  </a:schemeClr>
                </a:solidFill>
              </a:rPr>
              <a:t>обробка </a:t>
            </a:r>
            <a:r>
              <a:rPr lang="uk-UA" dirty="0">
                <a:solidFill>
                  <a:schemeClr val="accent3">
                    <a:lumMod val="75000"/>
                  </a:schemeClr>
                </a:solidFill>
              </a:rPr>
              <a:t>бактеріофагами об’єктів зовнішнього середовища для </a:t>
            </a:r>
            <a:r>
              <a:rPr lang="uk-UA" dirty="0" smtClean="0">
                <a:solidFill>
                  <a:schemeClr val="accent3">
                    <a:lumMod val="75000"/>
                  </a:schemeClr>
                </a:solidFill>
              </a:rPr>
              <a:t> профілактики </a:t>
            </a:r>
            <a:r>
              <a:rPr lang="uk-UA" dirty="0">
                <a:solidFill>
                  <a:schemeClr val="accent3">
                    <a:lumMod val="75000"/>
                  </a:schemeClr>
                </a:solidFill>
              </a:rPr>
              <a:t>внутрішньолікарняних інфекцій, обумовлених </a:t>
            </a:r>
            <a:r>
              <a:rPr lang="uk-UA" dirty="0" smtClean="0">
                <a:solidFill>
                  <a:schemeClr val="accent3">
                    <a:lumMod val="75000"/>
                  </a:schemeClr>
                </a:solidFill>
              </a:rPr>
              <a:t>стафілококами</a:t>
            </a:r>
            <a:r>
              <a:rPr lang="uk-UA" dirty="0">
                <a:solidFill>
                  <a:schemeClr val="accent3">
                    <a:lumMod val="75000"/>
                  </a:schemeClr>
                </a:solidFill>
              </a:rPr>
              <a:t>, синегнійними паличками та ін</a:t>
            </a:r>
            <a:r>
              <a:rPr lang="uk-UA" dirty="0"/>
              <a:t>.</a:t>
            </a:r>
          </a:p>
        </p:txBody>
      </p:sp>
      <p:pic>
        <p:nvPicPr>
          <p:cNvPr id="4" name="Рисунок 3"/>
          <p:cNvPicPr>
            <a:picLocks noChangeAspect="1"/>
          </p:cNvPicPr>
          <p:nvPr/>
        </p:nvPicPr>
        <p:blipFill>
          <a:blip r:embed="rId2"/>
          <a:stretch>
            <a:fillRect/>
          </a:stretch>
        </p:blipFill>
        <p:spPr>
          <a:xfrm>
            <a:off x="2771800" y="3435846"/>
            <a:ext cx="2857500" cy="1600200"/>
          </a:xfrm>
          <a:prstGeom prst="rect">
            <a:avLst/>
          </a:prstGeom>
        </p:spPr>
      </p:pic>
    </p:spTree>
    <p:extLst>
      <p:ext uri="{BB962C8B-B14F-4D97-AF65-F5344CB8AC3E}">
        <p14:creationId xmlns:p14="http://schemas.microsoft.com/office/powerpoint/2010/main" val="4083068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uk-UA" b="1" dirty="0">
                <a:solidFill>
                  <a:schemeClr val="accent5">
                    <a:lumMod val="75000"/>
                  </a:schemeClr>
                </a:solidFill>
              </a:rPr>
              <a:t>Х</a:t>
            </a:r>
            <a:r>
              <a:rPr lang="uk-UA" b="1" dirty="0" smtClean="0">
                <a:solidFill>
                  <a:schemeClr val="accent5">
                    <a:lumMod val="75000"/>
                  </a:schemeClr>
                </a:solidFill>
              </a:rPr>
              <a:t>імічні дезінфекційні засоби</a:t>
            </a:r>
            <a:endParaRPr lang="uk-UA" b="1" dirty="0">
              <a:solidFill>
                <a:schemeClr val="accent5">
                  <a:lumMod val="75000"/>
                </a:schemeClr>
              </a:solidFill>
            </a:endParaRPr>
          </a:p>
        </p:txBody>
      </p:sp>
      <p:graphicFrame>
        <p:nvGraphicFramePr>
          <p:cNvPr id="4" name="Схема 3"/>
          <p:cNvGraphicFramePr/>
          <p:nvPr>
            <p:extLst>
              <p:ext uri="{D42A27DB-BD31-4B8C-83A1-F6EECF244321}">
                <p14:modId xmlns:p14="http://schemas.microsoft.com/office/powerpoint/2010/main" val="2348892653"/>
              </p:ext>
            </p:extLst>
          </p:nvPr>
        </p:nvGraphicFramePr>
        <p:xfrm>
          <a:off x="478140" y="915566"/>
          <a:ext cx="8208912" cy="3384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258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uk-UA" b="1" dirty="0" smtClean="0">
                <a:solidFill>
                  <a:schemeClr val="accent5">
                    <a:lumMod val="75000"/>
                  </a:schemeClr>
                </a:solidFill>
              </a:rPr>
              <a:t>Хімічні дезінфекційні засоби</a:t>
            </a:r>
            <a:endParaRPr lang="uk-UA" b="1" dirty="0">
              <a:solidFill>
                <a:schemeClr val="accent5">
                  <a:lumMod val="75000"/>
                </a:schemeClr>
              </a:solidFill>
            </a:endParaRPr>
          </a:p>
        </p:txBody>
      </p:sp>
      <p:graphicFrame>
        <p:nvGraphicFramePr>
          <p:cNvPr id="6" name="Схема 5"/>
          <p:cNvGraphicFramePr/>
          <p:nvPr>
            <p:extLst>
              <p:ext uri="{D42A27DB-BD31-4B8C-83A1-F6EECF244321}">
                <p14:modId xmlns:p14="http://schemas.microsoft.com/office/powerpoint/2010/main" val="2381371395"/>
              </p:ext>
            </p:extLst>
          </p:nvPr>
        </p:nvGraphicFramePr>
        <p:xfrm>
          <a:off x="241241" y="1707654"/>
          <a:ext cx="7992888" cy="3024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Прямоугольник 4"/>
          <p:cNvSpPr/>
          <p:nvPr/>
        </p:nvSpPr>
        <p:spPr>
          <a:xfrm>
            <a:off x="323528" y="843558"/>
            <a:ext cx="8208912" cy="646331"/>
          </a:xfrm>
          <a:prstGeom prst="rect">
            <a:avLst/>
          </a:prstGeom>
        </p:spPr>
        <p:txBody>
          <a:bodyPr wrap="square">
            <a:spAutoFit/>
          </a:bodyPr>
          <a:lstStyle/>
          <a:p>
            <a:r>
              <a:rPr lang="uk-UA" dirty="0" smtClean="0"/>
              <a:t>Дезінфікуючі засоби відносяться до різних хімічних груп залежно від приналежності тих, що входять до їх складу активно діючих речовин (ДВ). </a:t>
            </a:r>
            <a:endParaRPr lang="uk-UA" dirty="0"/>
          </a:p>
        </p:txBody>
      </p:sp>
    </p:spTree>
    <p:extLst>
      <p:ext uri="{BB962C8B-B14F-4D97-AF65-F5344CB8AC3E}">
        <p14:creationId xmlns:p14="http://schemas.microsoft.com/office/powerpoint/2010/main" val="705030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nvGraphicFramePr>
        <p:xfrm>
          <a:off x="3491880" y="267494"/>
          <a:ext cx="5472608" cy="18158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p:cNvPicPr>
            <a:picLocks noChangeAspect="1"/>
          </p:cNvPicPr>
          <p:nvPr/>
        </p:nvPicPr>
        <p:blipFill>
          <a:blip r:embed="rId7"/>
          <a:stretch>
            <a:fillRect/>
          </a:stretch>
        </p:blipFill>
        <p:spPr>
          <a:xfrm>
            <a:off x="323528" y="339502"/>
            <a:ext cx="2592288" cy="5449697"/>
          </a:xfrm>
          <a:prstGeom prst="rect">
            <a:avLst/>
          </a:prstGeom>
          <a:ln>
            <a:noFill/>
          </a:ln>
          <a:effectLst>
            <a:softEdge rad="112500"/>
          </a:effectLst>
        </p:spPr>
      </p:pic>
      <p:graphicFrame>
        <p:nvGraphicFramePr>
          <p:cNvPr id="7" name="Схема 6"/>
          <p:cNvGraphicFramePr/>
          <p:nvPr>
            <p:extLst>
              <p:ext uri="{D42A27DB-BD31-4B8C-83A1-F6EECF244321}">
                <p14:modId xmlns:p14="http://schemas.microsoft.com/office/powerpoint/2010/main" val="3761206720"/>
              </p:ext>
            </p:extLst>
          </p:nvPr>
        </p:nvGraphicFramePr>
        <p:xfrm>
          <a:off x="3531384" y="2787774"/>
          <a:ext cx="5393600" cy="138499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284318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1600" y="339502"/>
            <a:ext cx="5774536" cy="3139321"/>
          </a:xfrm>
          <a:prstGeom prst="rect">
            <a:avLst/>
          </a:prstGeom>
        </p:spPr>
        <p:txBody>
          <a:bodyPr wrap="square">
            <a:spAutoFit/>
          </a:bodyPr>
          <a:lstStyle/>
          <a:p>
            <a:r>
              <a:rPr lang="uk-UA" dirty="0">
                <a:solidFill>
                  <a:srgbClr val="00B0F0"/>
                </a:solidFill>
              </a:rPr>
              <a:t>Кисневмісні:</a:t>
            </a:r>
            <a:r>
              <a:rPr lang="uk-UA" dirty="0">
                <a:solidFill>
                  <a:schemeClr val="accent3">
                    <a:lumMod val="75000"/>
                  </a:schemeClr>
                </a:solidFill>
              </a:rPr>
              <a:t> активно діючими речовинами є активний кисень у складі перекису водню, перекисних з'єднань, надкислот, перборати, озон і композиційні засоби на їх основі. Більшість засобів мають широкий спектр антимікробної дії, не мають запаху, але сприяють корозії металу. </a:t>
            </a:r>
          </a:p>
          <a:p>
            <a:r>
              <a:rPr lang="uk-UA" dirty="0">
                <a:solidFill>
                  <a:schemeClr val="accent3">
                    <a:lumMod val="75000"/>
                  </a:schemeClr>
                </a:solidFill>
              </a:rPr>
              <a:t>Механізм дії кисневмісних з'єднань заснований на виділенні гідроксильних вільних радикалів, що мають бактерицидні, противірусні, спороцидні, фунгіцидні властивостями і активність проти мікобактерій туберкульозу. </a:t>
            </a:r>
          </a:p>
        </p:txBody>
      </p:sp>
      <p:sp>
        <p:nvSpPr>
          <p:cNvPr id="5" name="AutoShape 2" descr="Дезефект ᐉ средство для дезинфекции, ПСО, санитарной обработки ≣ Интердез"/>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6" name="Рисунок 5"/>
          <p:cNvPicPr>
            <a:picLocks noChangeAspect="1"/>
          </p:cNvPicPr>
          <p:nvPr/>
        </p:nvPicPr>
        <p:blipFill>
          <a:blip r:embed="rId3"/>
          <a:stretch>
            <a:fillRect/>
          </a:stretch>
        </p:blipFill>
        <p:spPr>
          <a:xfrm>
            <a:off x="6444208" y="2427734"/>
            <a:ext cx="2545831" cy="1800199"/>
          </a:xfrm>
          <a:prstGeom prst="rect">
            <a:avLst/>
          </a:prstGeom>
        </p:spPr>
      </p:pic>
    </p:spTree>
    <p:extLst>
      <p:ext uri="{BB962C8B-B14F-4D97-AF65-F5344CB8AC3E}">
        <p14:creationId xmlns:p14="http://schemas.microsoft.com/office/powerpoint/2010/main" val="1527597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339502"/>
            <a:ext cx="5184576" cy="3416320"/>
          </a:xfrm>
          <a:prstGeom prst="rect">
            <a:avLst/>
          </a:prstGeom>
        </p:spPr>
        <p:txBody>
          <a:bodyPr wrap="square">
            <a:spAutoFit/>
          </a:bodyPr>
          <a:lstStyle/>
          <a:p>
            <a:r>
              <a:rPr lang="uk-UA" dirty="0">
                <a:solidFill>
                  <a:srgbClr val="00B0F0"/>
                </a:solidFill>
              </a:rPr>
              <a:t>Спиртовмісні. </a:t>
            </a:r>
            <a:r>
              <a:rPr lang="uk-UA" dirty="0">
                <a:solidFill>
                  <a:schemeClr val="accent5">
                    <a:lumMod val="75000"/>
                  </a:schemeClr>
                </a:solidFill>
              </a:rPr>
              <a:t>До цієї групи входять дезінфікуючі засоби, діючою речовиною яких є спирти: етанол, пропанол- 1, пропанол- 2, 2 - </a:t>
            </a:r>
            <a:r>
              <a:rPr lang="uk-UA" dirty="0" err="1">
                <a:solidFill>
                  <a:schemeClr val="accent5">
                    <a:lumMod val="75000"/>
                  </a:schemeClr>
                </a:solidFill>
              </a:rPr>
              <a:t>этиленгексанол</a:t>
            </a:r>
            <a:r>
              <a:rPr lang="uk-UA" dirty="0">
                <a:solidFill>
                  <a:schemeClr val="accent5">
                    <a:lumMod val="75000"/>
                  </a:schemeClr>
                </a:solidFill>
              </a:rPr>
              <a:t>, н-пропанол, а також композиційні засоби на їх основі у поєднанні з іншими діючими речовинами. Дезінфікуючі засоби цієї групи мають бактеріостатичні, туберкулоцидні, фунгіцидні властивості, проте, не знищують спори бактерій. Найбільш широке застосування похідні спиртів знаходять як шкірні антисептики для обробки рук, ін'єкційного і операційного поля, зокрема, препарати </a:t>
            </a:r>
          </a:p>
        </p:txBody>
      </p:sp>
      <p:pic>
        <p:nvPicPr>
          <p:cNvPr id="4" name="Рисунок 3"/>
          <p:cNvPicPr>
            <a:picLocks noChangeAspect="1"/>
          </p:cNvPicPr>
          <p:nvPr/>
        </p:nvPicPr>
        <p:blipFill>
          <a:blip r:embed="rId2"/>
          <a:stretch>
            <a:fillRect/>
          </a:stretch>
        </p:blipFill>
        <p:spPr>
          <a:xfrm>
            <a:off x="5724128" y="2499742"/>
            <a:ext cx="2016224" cy="2160240"/>
          </a:xfrm>
          <a:prstGeom prst="rect">
            <a:avLst/>
          </a:prstGeom>
        </p:spPr>
      </p:pic>
      <p:pic>
        <p:nvPicPr>
          <p:cNvPr id="5" name="Рисунок 4"/>
          <p:cNvPicPr>
            <a:picLocks noChangeAspect="1"/>
          </p:cNvPicPr>
          <p:nvPr/>
        </p:nvPicPr>
        <p:blipFill>
          <a:blip r:embed="rId3"/>
          <a:stretch>
            <a:fillRect/>
          </a:stretch>
        </p:blipFill>
        <p:spPr>
          <a:xfrm>
            <a:off x="7112079" y="2755697"/>
            <a:ext cx="2028825" cy="2000250"/>
          </a:xfrm>
          <a:prstGeom prst="rect">
            <a:avLst/>
          </a:prstGeom>
        </p:spPr>
      </p:pic>
      <p:pic>
        <p:nvPicPr>
          <p:cNvPr id="6" name="Рисунок 5"/>
          <p:cNvPicPr>
            <a:picLocks noChangeAspect="1"/>
          </p:cNvPicPr>
          <p:nvPr/>
        </p:nvPicPr>
        <p:blipFill>
          <a:blip r:embed="rId4"/>
          <a:stretch>
            <a:fillRect/>
          </a:stretch>
        </p:blipFill>
        <p:spPr>
          <a:xfrm>
            <a:off x="6157177" y="483518"/>
            <a:ext cx="2984056" cy="1678788"/>
          </a:xfrm>
          <a:prstGeom prst="rect">
            <a:avLst/>
          </a:prstGeom>
          <a:ln>
            <a:noFill/>
          </a:ln>
          <a:effectLst>
            <a:softEdge rad="112500"/>
          </a:effectLst>
        </p:spPr>
      </p:pic>
    </p:spTree>
    <p:extLst>
      <p:ext uri="{BB962C8B-B14F-4D97-AF65-F5344CB8AC3E}">
        <p14:creationId xmlns:p14="http://schemas.microsoft.com/office/powerpoint/2010/main" val="813939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395536" y="987574"/>
            <a:ext cx="2664296" cy="2880320"/>
          </a:xfrm>
          <a:prstGeom prst="rect">
            <a:avLst/>
          </a:prstGeom>
        </p:spPr>
      </p:pic>
      <p:pic>
        <p:nvPicPr>
          <p:cNvPr id="5" name="Рисунок 4"/>
          <p:cNvPicPr>
            <a:picLocks noChangeAspect="1"/>
          </p:cNvPicPr>
          <p:nvPr/>
        </p:nvPicPr>
        <p:blipFill>
          <a:blip r:embed="rId3"/>
          <a:stretch>
            <a:fillRect/>
          </a:stretch>
        </p:blipFill>
        <p:spPr>
          <a:xfrm>
            <a:off x="3131840" y="907579"/>
            <a:ext cx="3168352" cy="3040310"/>
          </a:xfrm>
          <a:prstGeom prst="rect">
            <a:avLst/>
          </a:prstGeom>
        </p:spPr>
      </p:pic>
      <p:pic>
        <p:nvPicPr>
          <p:cNvPr id="6" name="Рисунок 5"/>
          <p:cNvPicPr>
            <a:picLocks noChangeAspect="1"/>
          </p:cNvPicPr>
          <p:nvPr/>
        </p:nvPicPr>
        <p:blipFill>
          <a:blip r:embed="rId4"/>
          <a:stretch>
            <a:fillRect/>
          </a:stretch>
        </p:blipFill>
        <p:spPr>
          <a:xfrm>
            <a:off x="7092379" y="907579"/>
            <a:ext cx="2028825" cy="2880320"/>
          </a:xfrm>
          <a:prstGeom prst="rect">
            <a:avLst/>
          </a:prstGeom>
        </p:spPr>
      </p:pic>
      <p:pic>
        <p:nvPicPr>
          <p:cNvPr id="2" name="Рисунок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14725" y="1490662"/>
            <a:ext cx="2114550" cy="2162175"/>
          </a:xfrm>
          <a:prstGeom prst="rect">
            <a:avLst/>
          </a:prstGeom>
        </p:spPr>
      </p:pic>
    </p:spTree>
    <p:extLst>
      <p:ext uri="{BB962C8B-B14F-4D97-AF65-F5344CB8AC3E}">
        <p14:creationId xmlns:p14="http://schemas.microsoft.com/office/powerpoint/2010/main" val="3989427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Бриллиантовый зеленый 1% раствор 20 мл - инструкция, цена, состав. Купить в  Аптека Доброго Дня | аналоги, отзывы на Add.u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31590"/>
            <a:ext cx="2669282" cy="266928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6" name="Picture 6" descr="Люголя цена в аптеках Броваров, забронировать и купить со скидкой |  Tabletki.u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126654"/>
            <a:ext cx="2674218" cy="267421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7" name="Рисунок 6"/>
          <p:cNvPicPr>
            <a:picLocks noChangeAspect="1"/>
          </p:cNvPicPr>
          <p:nvPr/>
        </p:nvPicPr>
        <p:blipFill>
          <a:blip r:embed="rId4"/>
          <a:stretch>
            <a:fillRect/>
          </a:stretch>
        </p:blipFill>
        <p:spPr>
          <a:xfrm>
            <a:off x="6444208" y="51470"/>
            <a:ext cx="1762125" cy="2600325"/>
          </a:xfrm>
          <a:prstGeom prst="rect">
            <a:avLst/>
          </a:prstGeom>
        </p:spPr>
      </p:pic>
      <p:pic>
        <p:nvPicPr>
          <p:cNvPr id="8" name="Рисунок 7"/>
          <p:cNvPicPr>
            <a:picLocks noChangeAspect="1"/>
          </p:cNvPicPr>
          <p:nvPr/>
        </p:nvPicPr>
        <p:blipFill>
          <a:blip r:embed="rId5"/>
          <a:stretch>
            <a:fillRect/>
          </a:stretch>
        </p:blipFill>
        <p:spPr>
          <a:xfrm>
            <a:off x="6084168" y="2859782"/>
            <a:ext cx="2028825" cy="2000250"/>
          </a:xfrm>
          <a:prstGeom prst="rect">
            <a:avLst/>
          </a:prstGeom>
        </p:spPr>
      </p:pic>
    </p:spTree>
    <p:extLst>
      <p:ext uri="{BB962C8B-B14F-4D97-AF65-F5344CB8AC3E}">
        <p14:creationId xmlns:p14="http://schemas.microsoft.com/office/powerpoint/2010/main" val="1839326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627534"/>
            <a:ext cx="6336704" cy="3693319"/>
          </a:xfrm>
          <a:prstGeom prst="rect">
            <a:avLst/>
          </a:prstGeom>
        </p:spPr>
        <p:txBody>
          <a:bodyPr wrap="square">
            <a:spAutoFit/>
          </a:bodyPr>
          <a:lstStyle/>
          <a:p>
            <a:r>
              <a:rPr lang="uk-UA" dirty="0">
                <a:solidFill>
                  <a:srgbClr val="00B0F0"/>
                </a:solidFill>
              </a:rPr>
              <a:t>Поверхнево-активні речовини (ПАР). </a:t>
            </a:r>
            <a:r>
              <a:rPr lang="uk-UA" dirty="0">
                <a:solidFill>
                  <a:schemeClr val="accent5">
                    <a:lumMod val="75000"/>
                  </a:schemeClr>
                </a:solidFill>
              </a:rPr>
              <a:t>До цієї групи відносяться ті, що мають антимікробну дію четвертинно-амонієві з'єднання, аміни і амфолітні поверхневі речовини. Відмітними особливостями поверхнево-активних речовин є: вузький спектр антимікробної дії, миюча дія, відсутність запаху і корозійного ефекту. ПАВ змінюють проникність оболонки мікробної клітини, тому широко використовуються в композиційних засобах у поєднанні з іншими дезінфікуючими речовинами. Четвертинні амонієві з'єднання мають бактерицидну, фунгіцидну і вирулоцидну активність відносно ліпофільних вірусів, але не мають спороцидної активності і часто неефективні відносно мікобактерій туберкульозу і не діють на гідрофільні віруси. </a:t>
            </a:r>
          </a:p>
        </p:txBody>
      </p:sp>
      <p:pic>
        <p:nvPicPr>
          <p:cNvPr id="4" name="Рисунок 3"/>
          <p:cNvPicPr>
            <a:picLocks noChangeAspect="1"/>
          </p:cNvPicPr>
          <p:nvPr/>
        </p:nvPicPr>
        <p:blipFill>
          <a:blip r:embed="rId2"/>
          <a:stretch>
            <a:fillRect/>
          </a:stretch>
        </p:blipFill>
        <p:spPr>
          <a:xfrm>
            <a:off x="6732240" y="214964"/>
            <a:ext cx="2407780" cy="4799509"/>
          </a:xfrm>
          <a:prstGeom prst="rect">
            <a:avLst/>
          </a:prstGeom>
        </p:spPr>
      </p:pic>
    </p:spTree>
    <p:extLst>
      <p:ext uri="{BB962C8B-B14F-4D97-AF65-F5344CB8AC3E}">
        <p14:creationId xmlns:p14="http://schemas.microsoft.com/office/powerpoint/2010/main" val="4263102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555526"/>
            <a:ext cx="4968552" cy="3970318"/>
          </a:xfrm>
          <a:prstGeom prst="rect">
            <a:avLst/>
          </a:prstGeom>
        </p:spPr>
        <p:txBody>
          <a:bodyPr wrap="square">
            <a:spAutoFit/>
          </a:bodyPr>
          <a:lstStyle/>
          <a:p>
            <a:r>
              <a:rPr lang="uk-UA" dirty="0">
                <a:solidFill>
                  <a:srgbClr val="00B0F0"/>
                </a:solidFill>
              </a:rPr>
              <a:t>Гуанідинвмісні</a:t>
            </a:r>
            <a:r>
              <a:rPr lang="uk-UA" dirty="0">
                <a:solidFill>
                  <a:schemeClr val="accent5">
                    <a:lumMod val="75000"/>
                  </a:schemeClr>
                </a:solidFill>
              </a:rPr>
              <a:t>. До цієї групи дезінфікуючих засобів входять препарати, активно діючими речовинами яких є : полігексаметиленгуанідин фосфат, полігексаметиленгуанідин гидрохлорид, хлоргексидин біглюконат, ацетат кокоспропілендіамінгуанідин і композиційні засоби на їх основі. Особливістю цієї групи засобів є утворення на оброблених поверхнях плівки, що забезпечує тривалу залишкову бактерицидну дію. Проте спектр антимікробної активності цієї групи препаратів вузький - ці з'єднання активні відносно бактерій, за винятком мікобактерій туберкульозу, але не проявляють активності до вірусів, грибів, спор. </a:t>
            </a:r>
          </a:p>
        </p:txBody>
      </p:sp>
      <p:pic>
        <p:nvPicPr>
          <p:cNvPr id="4" name="Рисунок 3"/>
          <p:cNvPicPr>
            <a:picLocks noChangeAspect="1"/>
          </p:cNvPicPr>
          <p:nvPr/>
        </p:nvPicPr>
        <p:blipFill>
          <a:blip r:embed="rId2"/>
          <a:stretch>
            <a:fillRect/>
          </a:stretch>
        </p:blipFill>
        <p:spPr>
          <a:xfrm>
            <a:off x="5436096" y="339502"/>
            <a:ext cx="2016224" cy="2394266"/>
          </a:xfrm>
          <a:prstGeom prst="rect">
            <a:avLst/>
          </a:prstGeom>
        </p:spPr>
      </p:pic>
      <p:pic>
        <p:nvPicPr>
          <p:cNvPr id="5" name="Рисунок 4"/>
          <p:cNvPicPr>
            <a:picLocks noChangeAspect="1"/>
          </p:cNvPicPr>
          <p:nvPr/>
        </p:nvPicPr>
        <p:blipFill>
          <a:blip r:embed="rId3"/>
          <a:stretch>
            <a:fillRect/>
          </a:stretch>
        </p:blipFill>
        <p:spPr>
          <a:xfrm>
            <a:off x="6588224" y="2733768"/>
            <a:ext cx="2143125" cy="2143125"/>
          </a:xfrm>
          <a:prstGeom prst="rect">
            <a:avLst/>
          </a:prstGeom>
        </p:spPr>
      </p:pic>
    </p:spTree>
    <p:extLst>
      <p:ext uri="{BB962C8B-B14F-4D97-AF65-F5344CB8AC3E}">
        <p14:creationId xmlns:p14="http://schemas.microsoft.com/office/powerpoint/2010/main" val="2319055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uk-UA" sz="1800" b="1" dirty="0" smtClean="0">
                <a:solidFill>
                  <a:schemeClr val="accent5">
                    <a:lumMod val="75000"/>
                  </a:schemeClr>
                </a:solidFill>
                <a:latin typeface="+mn-lt"/>
                <a:cs typeface="+mn-cs"/>
              </a:rPr>
              <a:t>Газовий метод стерилізації</a:t>
            </a:r>
            <a:endParaRPr lang="uk-UA" sz="1800" b="1" dirty="0">
              <a:solidFill>
                <a:schemeClr val="accent5">
                  <a:lumMod val="75000"/>
                </a:schemeClr>
              </a:solidFill>
              <a:latin typeface="+mn-lt"/>
              <a:cs typeface="+mn-cs"/>
            </a:endParaRPr>
          </a:p>
        </p:txBody>
      </p:sp>
      <p:sp>
        <p:nvSpPr>
          <p:cNvPr id="3" name="Прямоугольник 2"/>
          <p:cNvSpPr/>
          <p:nvPr/>
        </p:nvSpPr>
        <p:spPr>
          <a:xfrm>
            <a:off x="107504" y="792547"/>
            <a:ext cx="8496944" cy="3693319"/>
          </a:xfrm>
          <a:prstGeom prst="rect">
            <a:avLst/>
          </a:prstGeom>
        </p:spPr>
        <p:txBody>
          <a:bodyPr wrap="square">
            <a:spAutoFit/>
          </a:bodyPr>
          <a:lstStyle/>
          <a:p>
            <a:r>
              <a:rPr lang="uk-UA" dirty="0" smtClean="0">
                <a:solidFill>
                  <a:srgbClr val="FFC000"/>
                </a:solidFill>
              </a:rPr>
              <a:t>Використовує </a:t>
            </a:r>
            <a:r>
              <a:rPr lang="uk-UA" dirty="0">
                <a:solidFill>
                  <a:srgbClr val="FFC000"/>
                </a:solidFill>
              </a:rPr>
              <a:t>етиленоксид (</a:t>
            </a:r>
            <a:r>
              <a:rPr lang="pl-PL" dirty="0">
                <a:solidFill>
                  <a:srgbClr val="FFC000"/>
                </a:solidFill>
              </a:rPr>
              <a:t>EtO) </a:t>
            </a:r>
            <a:r>
              <a:rPr lang="pl-PL" dirty="0">
                <a:solidFill>
                  <a:srgbClr val="57A7BD"/>
                </a:solidFill>
              </a:rPr>
              <a:t>— </a:t>
            </a:r>
            <a:r>
              <a:rPr lang="uk-UA" dirty="0">
                <a:solidFill>
                  <a:srgbClr val="57A7BD"/>
                </a:solidFill>
              </a:rPr>
              <a:t>ефективну стерилізуючу речовину, що проникає в важкодоступні ділянки складних конструкцій. Застосовується </a:t>
            </a:r>
            <a:r>
              <a:rPr lang="uk-UA" dirty="0" smtClean="0">
                <a:solidFill>
                  <a:srgbClr val="57A7BD"/>
                </a:solidFill>
              </a:rPr>
              <a:t>в</a:t>
            </a:r>
          </a:p>
          <a:p>
            <a:r>
              <a:rPr lang="uk-UA" dirty="0" smtClean="0">
                <a:solidFill>
                  <a:srgbClr val="57A7BD"/>
                </a:solidFill>
              </a:rPr>
              <a:t>централізованих </a:t>
            </a:r>
            <a:r>
              <a:rPr lang="uk-UA" dirty="0">
                <a:solidFill>
                  <a:srgbClr val="57A7BD"/>
                </a:solidFill>
              </a:rPr>
              <a:t>стерилізаційних відділеннях великих лікарень.</a:t>
            </a:r>
          </a:p>
          <a:p>
            <a:r>
              <a:rPr lang="uk-UA" b="1" dirty="0">
                <a:solidFill>
                  <a:srgbClr val="FFC000"/>
                </a:solidFill>
              </a:rPr>
              <a:t>Переваги:</a:t>
            </a:r>
          </a:p>
          <a:p>
            <a:pPr fontAlgn="base">
              <a:buFont typeface="Arial" panose="020B0604020202020204" pitchFamily="34" charset="0"/>
              <a:buChar char="•"/>
            </a:pPr>
            <a:r>
              <a:rPr lang="uk-UA" dirty="0">
                <a:solidFill>
                  <a:srgbClr val="57A7BD"/>
                </a:solidFill>
              </a:rPr>
              <a:t>Універсальність по відношенню до матеріалів.</a:t>
            </a:r>
          </a:p>
          <a:p>
            <a:pPr fontAlgn="base">
              <a:buFont typeface="Arial" panose="020B0604020202020204" pitchFamily="34" charset="0"/>
              <a:buChar char="•"/>
            </a:pPr>
            <a:r>
              <a:rPr lang="uk-UA" dirty="0">
                <a:solidFill>
                  <a:srgbClr val="57A7BD"/>
                </a:solidFill>
              </a:rPr>
              <a:t>Глибоке проникнення в мікроповерхні.</a:t>
            </a:r>
          </a:p>
          <a:p>
            <a:r>
              <a:rPr lang="uk-UA" b="1" dirty="0">
                <a:solidFill>
                  <a:srgbClr val="FFC000"/>
                </a:solidFill>
              </a:rPr>
              <a:t>Недоліки</a:t>
            </a:r>
            <a:r>
              <a:rPr lang="uk-UA" b="1" dirty="0">
                <a:solidFill>
                  <a:srgbClr val="57A7BD"/>
                </a:solidFill>
              </a:rPr>
              <a:t>:</a:t>
            </a:r>
          </a:p>
          <a:p>
            <a:pPr fontAlgn="base">
              <a:buFont typeface="Arial" panose="020B0604020202020204" pitchFamily="34" charset="0"/>
              <a:buChar char="•"/>
            </a:pPr>
            <a:r>
              <a:rPr lang="uk-UA" dirty="0">
                <a:solidFill>
                  <a:srgbClr val="57A7BD"/>
                </a:solidFill>
              </a:rPr>
              <a:t>Токсичність газу, потрібне провітрювання.</a:t>
            </a:r>
          </a:p>
          <a:p>
            <a:pPr fontAlgn="base">
              <a:buFont typeface="Arial" panose="020B0604020202020204" pitchFamily="34" charset="0"/>
              <a:buChar char="•"/>
            </a:pPr>
            <a:r>
              <a:rPr lang="uk-UA" dirty="0">
                <a:solidFill>
                  <a:srgbClr val="57A7BD"/>
                </a:solidFill>
              </a:rPr>
              <a:t>Тривалий цикл стерилізації (до 12 годин).</a:t>
            </a:r>
          </a:p>
          <a:p>
            <a:pPr fontAlgn="base">
              <a:buFont typeface="Arial" panose="020B0604020202020204" pitchFamily="34" charset="0"/>
              <a:buChar char="•"/>
            </a:pPr>
            <a:r>
              <a:rPr lang="uk-UA" dirty="0">
                <a:solidFill>
                  <a:srgbClr val="57A7BD"/>
                </a:solidFill>
              </a:rPr>
              <a:t>Висока вартість обладнання.</a:t>
            </a:r>
          </a:p>
          <a:p>
            <a:r>
              <a:rPr lang="uk-UA" dirty="0" smtClean="0">
                <a:solidFill>
                  <a:srgbClr val="FFC000"/>
                </a:solidFill>
              </a:rPr>
              <a:t>Газова </a:t>
            </a:r>
            <a:r>
              <a:rPr lang="uk-UA" dirty="0">
                <a:solidFill>
                  <a:srgbClr val="FFC000"/>
                </a:solidFill>
              </a:rPr>
              <a:t>стерилізація </a:t>
            </a:r>
            <a:r>
              <a:rPr lang="uk-UA" dirty="0">
                <a:solidFill>
                  <a:srgbClr val="57A7BD"/>
                </a:solidFill>
              </a:rPr>
              <a:t>— потужний, але дорогий і вимагає суворого контролю метод. Використовується переважно для стерилізації медичних виробів промисловим способом або в умовах великих установ</a:t>
            </a:r>
            <a:r>
              <a:rPr lang="uk-UA" dirty="0">
                <a:solidFill>
                  <a:srgbClr val="57A7BD"/>
                </a:solidFill>
                <a:latin typeface="Arial" panose="020B0604020202020204" pitchFamily="34" charset="0"/>
              </a:rPr>
              <a:t>.</a:t>
            </a:r>
            <a:endParaRPr lang="uk-UA" b="0" i="0" dirty="0">
              <a:solidFill>
                <a:srgbClr val="57A7BD"/>
              </a:solidFill>
              <a:effectLst/>
              <a:latin typeface="Ubuntu"/>
            </a:endParaRPr>
          </a:p>
        </p:txBody>
      </p:sp>
      <p:pic>
        <p:nvPicPr>
          <p:cNvPr id="4" name="Рисунок 3"/>
          <p:cNvPicPr>
            <a:picLocks noChangeAspect="1"/>
          </p:cNvPicPr>
          <p:nvPr/>
        </p:nvPicPr>
        <p:blipFill>
          <a:blip r:embed="rId2"/>
          <a:stretch>
            <a:fillRect/>
          </a:stretch>
        </p:blipFill>
        <p:spPr>
          <a:xfrm>
            <a:off x="5580112" y="1995686"/>
            <a:ext cx="2947442" cy="658223"/>
          </a:xfrm>
          <a:prstGeom prst="rect">
            <a:avLst/>
          </a:prstGeom>
        </p:spPr>
      </p:pic>
    </p:spTree>
    <p:extLst>
      <p:ext uri="{BB962C8B-B14F-4D97-AF65-F5344CB8AC3E}">
        <p14:creationId xmlns:p14="http://schemas.microsoft.com/office/powerpoint/2010/main" val="3103079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555526"/>
            <a:ext cx="8640960" cy="3970318"/>
          </a:xfrm>
          <a:prstGeom prst="rect">
            <a:avLst/>
          </a:prstGeom>
        </p:spPr>
        <p:txBody>
          <a:bodyPr wrap="square">
            <a:spAutoFit/>
          </a:bodyPr>
          <a:lstStyle/>
          <a:p>
            <a:r>
              <a:rPr lang="uk-UA" dirty="0">
                <a:solidFill>
                  <a:schemeClr val="accent5">
                    <a:lumMod val="75000"/>
                  </a:schemeClr>
                </a:solidFill>
              </a:rPr>
              <a:t>Переваги радіаційного методу такі: </a:t>
            </a:r>
          </a:p>
          <a:p>
            <a:pPr marL="285750" indent="-285750">
              <a:buFont typeface="Wingdings" panose="05000000000000000000" pitchFamily="2" charset="2"/>
              <a:buChar char="q"/>
            </a:pPr>
            <a:r>
              <a:rPr lang="uk-UA" dirty="0">
                <a:solidFill>
                  <a:schemeClr val="accent5">
                    <a:lumMod val="75000"/>
                  </a:schemeClr>
                </a:solidFill>
              </a:rPr>
              <a:t>технологічність (включаючи можливість організації безупинного автоматизованого процесу); </a:t>
            </a:r>
          </a:p>
          <a:p>
            <a:pPr marL="285750" indent="-285750">
              <a:buFont typeface="Wingdings" panose="05000000000000000000" pitchFamily="2" charset="2"/>
              <a:buChar char="q"/>
            </a:pPr>
            <a:r>
              <a:rPr lang="uk-UA" dirty="0">
                <a:solidFill>
                  <a:schemeClr val="accent5">
                    <a:lumMod val="75000"/>
                  </a:schemeClr>
                </a:solidFill>
              </a:rPr>
              <a:t>універсальність (можливість забезпечення високої ефективності стерилізації практично для будь- якого </a:t>
            </a:r>
            <a:r>
              <a:rPr lang="uk-UA" dirty="0" smtClean="0">
                <a:solidFill>
                  <a:schemeClr val="accent5">
                    <a:lumMod val="75000"/>
                  </a:schemeClr>
                </a:solidFill>
              </a:rPr>
              <a:t>виду </a:t>
            </a:r>
            <a:r>
              <a:rPr lang="uk-UA" dirty="0">
                <a:solidFill>
                  <a:schemeClr val="accent5">
                    <a:lumMod val="75000"/>
                  </a:schemeClr>
                </a:solidFill>
              </a:rPr>
              <a:t>об’єкта при оптимальних умовах опромінення);</a:t>
            </a:r>
          </a:p>
          <a:p>
            <a:pPr marL="285750" indent="-285750">
              <a:buFont typeface="Wingdings" panose="05000000000000000000" pitchFamily="2" charset="2"/>
              <a:buChar char="q"/>
            </a:pPr>
            <a:r>
              <a:rPr lang="uk-UA" dirty="0">
                <a:solidFill>
                  <a:schemeClr val="accent5">
                    <a:lumMod val="75000"/>
                  </a:schemeClr>
                </a:solidFill>
              </a:rPr>
              <a:t>можливість досягнення будь-якої заданої надійності стерилізації; </a:t>
            </a:r>
          </a:p>
          <a:p>
            <a:pPr marL="285750" indent="-285750">
              <a:buFont typeface="Wingdings" panose="05000000000000000000" pitchFamily="2" charset="2"/>
              <a:buChar char="q"/>
            </a:pPr>
            <a:r>
              <a:rPr lang="uk-UA" dirty="0">
                <a:solidFill>
                  <a:schemeClr val="accent5">
                    <a:lumMod val="75000"/>
                  </a:schemeClr>
                </a:solidFill>
              </a:rPr>
              <a:t>простота контролю ефективності процесу завдяки простим методам дозиметрії поглинутої енергії. </a:t>
            </a:r>
            <a:endParaRPr lang="uk-UA" dirty="0" smtClean="0">
              <a:solidFill>
                <a:schemeClr val="accent5">
                  <a:lumMod val="75000"/>
                </a:schemeClr>
              </a:solidFill>
            </a:endParaRPr>
          </a:p>
          <a:p>
            <a:pPr marL="285750" indent="-285750">
              <a:buFont typeface="Wingdings" panose="05000000000000000000" pitchFamily="2" charset="2"/>
              <a:buChar char="q"/>
            </a:pPr>
            <a:r>
              <a:rPr lang="uk-UA" dirty="0" smtClean="0">
                <a:solidFill>
                  <a:schemeClr val="accent5">
                    <a:lumMod val="75000"/>
                  </a:schemeClr>
                </a:solidFill>
              </a:rPr>
              <a:t>Є </a:t>
            </a:r>
            <a:r>
              <a:rPr lang="uk-UA" dirty="0">
                <a:solidFill>
                  <a:schemeClr val="accent5">
                    <a:lumMod val="75000"/>
                  </a:schemeClr>
                </a:solidFill>
              </a:rPr>
              <a:t>два види устаткування для опромінення — установки з </a:t>
            </a:r>
            <a:r>
              <a:rPr lang="uk-UA" dirty="0" smtClean="0">
                <a:solidFill>
                  <a:schemeClr val="accent5">
                    <a:lumMod val="75000"/>
                  </a:schemeClr>
                </a:solidFill>
              </a:rPr>
              <a:t>кобальтом-60 </a:t>
            </a:r>
            <a:r>
              <a:rPr lang="uk-UA" dirty="0">
                <a:solidFill>
                  <a:schemeClr val="accent5">
                    <a:lumMod val="75000"/>
                  </a:schemeClr>
                </a:solidFill>
              </a:rPr>
              <a:t>і прискорювачі електронів</a:t>
            </a:r>
            <a:r>
              <a:rPr lang="uk-UA" dirty="0" smtClean="0">
                <a:solidFill>
                  <a:schemeClr val="accent5">
                    <a:lumMod val="75000"/>
                  </a:schemeClr>
                </a:solidFill>
              </a:rPr>
              <a:t>.</a:t>
            </a:r>
          </a:p>
          <a:p>
            <a:pPr marL="285750" indent="-285750">
              <a:buFont typeface="Wingdings" panose="05000000000000000000" pitchFamily="2" charset="2"/>
              <a:buChar char="q"/>
            </a:pPr>
            <a:r>
              <a:rPr lang="uk-UA" dirty="0" smtClean="0">
                <a:solidFill>
                  <a:schemeClr val="accent5">
                    <a:lumMod val="75000"/>
                  </a:schemeClr>
                </a:solidFill>
              </a:rPr>
              <a:t> </a:t>
            </a:r>
            <a:r>
              <a:rPr lang="uk-UA" dirty="0">
                <a:solidFill>
                  <a:schemeClr val="accent5">
                    <a:lumMod val="75000"/>
                  </a:schemeClr>
                </a:solidFill>
              </a:rPr>
              <a:t>Обидва ці види призначаються для задоволення вимог великого промислового виробництва. У порівнянні з масивними розмірами установки з кобальтом-60 розміри прискорювача електронів невеликі. </a:t>
            </a:r>
          </a:p>
        </p:txBody>
      </p:sp>
      <p:sp>
        <p:nvSpPr>
          <p:cNvPr id="4" name="Прямоугольник 3"/>
          <p:cNvSpPr/>
          <p:nvPr/>
        </p:nvSpPr>
        <p:spPr>
          <a:xfrm>
            <a:off x="2483768" y="42178"/>
            <a:ext cx="2395977" cy="369332"/>
          </a:xfrm>
          <a:prstGeom prst="rect">
            <a:avLst/>
          </a:prstGeom>
        </p:spPr>
        <p:txBody>
          <a:bodyPr wrap="none">
            <a:spAutoFit/>
          </a:bodyPr>
          <a:lstStyle/>
          <a:p>
            <a:r>
              <a:rPr lang="uk-UA" b="1" dirty="0" smtClean="0">
                <a:solidFill>
                  <a:schemeClr val="accent5">
                    <a:lumMod val="75000"/>
                  </a:schemeClr>
                </a:solidFill>
              </a:rPr>
              <a:t>Радіаційний  метод</a:t>
            </a:r>
            <a:endParaRPr lang="uk-UA" b="1" dirty="0">
              <a:solidFill>
                <a:schemeClr val="accent5">
                  <a:lumMod val="75000"/>
                </a:schemeClr>
              </a:solidFill>
            </a:endParaRPr>
          </a:p>
        </p:txBody>
      </p:sp>
      <p:pic>
        <p:nvPicPr>
          <p:cNvPr id="2" name="Рисунок 1"/>
          <p:cNvPicPr>
            <a:picLocks noChangeAspect="1"/>
          </p:cNvPicPr>
          <p:nvPr/>
        </p:nvPicPr>
        <p:blipFill>
          <a:blip r:embed="rId3"/>
          <a:stretch>
            <a:fillRect/>
          </a:stretch>
        </p:blipFill>
        <p:spPr>
          <a:xfrm>
            <a:off x="5220072" y="194964"/>
            <a:ext cx="1939330" cy="433091"/>
          </a:xfrm>
          <a:prstGeom prst="rect">
            <a:avLst/>
          </a:prstGeom>
        </p:spPr>
      </p:pic>
    </p:spTree>
    <p:extLst>
      <p:ext uri="{BB962C8B-B14F-4D97-AF65-F5344CB8AC3E}">
        <p14:creationId xmlns:p14="http://schemas.microsoft.com/office/powerpoint/2010/main" val="9194887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395536" y="699542"/>
            <a:ext cx="3510528" cy="3744416"/>
          </a:xfrm>
          <a:prstGeom prst="rect">
            <a:avLst/>
          </a:prstGeom>
        </p:spPr>
      </p:pic>
      <p:sp>
        <p:nvSpPr>
          <p:cNvPr id="4" name="Прямоугольник 3"/>
          <p:cNvSpPr/>
          <p:nvPr/>
        </p:nvSpPr>
        <p:spPr>
          <a:xfrm>
            <a:off x="2366824" y="195486"/>
            <a:ext cx="2395977" cy="369332"/>
          </a:xfrm>
          <a:prstGeom prst="rect">
            <a:avLst/>
          </a:prstGeom>
        </p:spPr>
        <p:txBody>
          <a:bodyPr wrap="none">
            <a:spAutoFit/>
          </a:bodyPr>
          <a:lstStyle/>
          <a:p>
            <a:r>
              <a:rPr lang="uk-UA" b="1" dirty="0">
                <a:solidFill>
                  <a:schemeClr val="accent5">
                    <a:lumMod val="75000"/>
                  </a:schemeClr>
                </a:solidFill>
              </a:rPr>
              <a:t>Радіаційний  метод</a:t>
            </a:r>
          </a:p>
        </p:txBody>
      </p:sp>
      <p:pic>
        <p:nvPicPr>
          <p:cNvPr id="5" name="Рисунок 4"/>
          <p:cNvPicPr>
            <a:picLocks noChangeAspect="1"/>
          </p:cNvPicPr>
          <p:nvPr/>
        </p:nvPicPr>
        <p:blipFill>
          <a:blip r:embed="rId3"/>
          <a:stretch>
            <a:fillRect/>
          </a:stretch>
        </p:blipFill>
        <p:spPr>
          <a:xfrm>
            <a:off x="4067945" y="708576"/>
            <a:ext cx="3168352" cy="3735382"/>
          </a:xfrm>
          <a:prstGeom prst="rect">
            <a:avLst/>
          </a:prstGeom>
        </p:spPr>
      </p:pic>
    </p:spTree>
    <p:extLst>
      <p:ext uri="{BB962C8B-B14F-4D97-AF65-F5344CB8AC3E}">
        <p14:creationId xmlns:p14="http://schemas.microsoft.com/office/powerpoint/2010/main" val="446737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6737714" y="3197250"/>
            <a:ext cx="2055966" cy="1678756"/>
          </a:xfrm>
          <a:prstGeom prst="rect">
            <a:avLst/>
          </a:prstGeom>
        </p:spPr>
      </p:pic>
      <p:sp>
        <p:nvSpPr>
          <p:cNvPr id="2" name="Текст 1"/>
          <p:cNvSpPr>
            <a:spLocks noGrp="1"/>
          </p:cNvSpPr>
          <p:nvPr>
            <p:ph type="body" sz="quarter" idx="10"/>
          </p:nvPr>
        </p:nvSpPr>
        <p:spPr/>
        <p:txBody>
          <a:bodyPr/>
          <a:lstStyle/>
          <a:p>
            <a:r>
              <a:rPr lang="uk-UA" dirty="0">
                <a:solidFill>
                  <a:schemeClr val="accent5">
                    <a:lumMod val="75000"/>
                  </a:schemeClr>
                </a:solidFill>
              </a:rPr>
              <a:t>П</a:t>
            </a:r>
            <a:r>
              <a:rPr lang="uk-UA" dirty="0" smtClean="0">
                <a:solidFill>
                  <a:schemeClr val="accent5">
                    <a:lumMod val="75000"/>
                  </a:schemeClr>
                </a:solidFill>
              </a:rPr>
              <a:t>лазмовий метод </a:t>
            </a:r>
            <a:r>
              <a:rPr lang="uk-UA" dirty="0">
                <a:solidFill>
                  <a:schemeClr val="accent5">
                    <a:lumMod val="75000"/>
                  </a:schemeClr>
                </a:solidFill>
              </a:rPr>
              <a:t>стерилізації</a:t>
            </a:r>
          </a:p>
        </p:txBody>
      </p:sp>
      <p:sp>
        <p:nvSpPr>
          <p:cNvPr id="3" name="Прямоугольник 2"/>
          <p:cNvSpPr/>
          <p:nvPr/>
        </p:nvSpPr>
        <p:spPr>
          <a:xfrm>
            <a:off x="107504" y="843558"/>
            <a:ext cx="6408712" cy="3323987"/>
          </a:xfrm>
          <a:prstGeom prst="rect">
            <a:avLst/>
          </a:prstGeom>
        </p:spPr>
        <p:txBody>
          <a:bodyPr wrap="square">
            <a:spAutoFit/>
          </a:bodyPr>
          <a:lstStyle/>
          <a:p>
            <a:r>
              <a:rPr lang="uk-UA" sz="1400" b="1" dirty="0">
                <a:solidFill>
                  <a:schemeClr val="accent5">
                    <a:lumMod val="75000"/>
                  </a:schemeClr>
                </a:solidFill>
              </a:rPr>
              <a:t>До переваг плазмових методів стерилізації належать: </a:t>
            </a:r>
          </a:p>
          <a:p>
            <a:pPr marL="285750" indent="-285750">
              <a:buFont typeface="Wingdings" panose="05000000000000000000" pitchFamily="2" charset="2"/>
              <a:buChar char="q"/>
            </a:pPr>
            <a:r>
              <a:rPr lang="uk-UA" sz="1400" dirty="0">
                <a:solidFill>
                  <a:schemeClr val="accent5">
                    <a:lumMod val="75000"/>
                  </a:schemeClr>
                </a:solidFill>
              </a:rPr>
              <a:t>висока ефективність і швидкість стерилізації,</a:t>
            </a:r>
          </a:p>
          <a:p>
            <a:pPr marL="285750" indent="-285750">
              <a:buFont typeface="Wingdings" panose="05000000000000000000" pitchFamily="2" charset="2"/>
              <a:buChar char="q"/>
            </a:pPr>
            <a:r>
              <a:rPr lang="uk-UA" sz="1400" dirty="0">
                <a:solidFill>
                  <a:schemeClr val="accent5">
                    <a:lumMod val="75000"/>
                  </a:schemeClr>
                </a:solidFill>
              </a:rPr>
              <a:t> універсальність методів по відношенню до видів мікроорганізмів, що знищуються, і </a:t>
            </a:r>
          </a:p>
          <a:p>
            <a:pPr marL="285750" indent="-285750">
              <a:buFont typeface="Wingdings" panose="05000000000000000000" pitchFamily="2" charset="2"/>
              <a:buChar char="q"/>
            </a:pPr>
            <a:r>
              <a:rPr lang="uk-UA" sz="1400" dirty="0">
                <a:solidFill>
                  <a:schemeClr val="accent5">
                    <a:lumMod val="75000"/>
                  </a:schemeClr>
                </a:solidFill>
              </a:rPr>
              <a:t>стерилізованих предметів, що стерилізуються, </a:t>
            </a:r>
          </a:p>
          <a:p>
            <a:pPr marL="285750" indent="-285750">
              <a:buFont typeface="Wingdings" panose="05000000000000000000" pitchFamily="2" charset="2"/>
              <a:buChar char="q"/>
            </a:pPr>
            <a:r>
              <a:rPr lang="uk-UA" sz="1400" dirty="0">
                <a:solidFill>
                  <a:schemeClr val="accent5">
                    <a:lumMod val="75000"/>
                  </a:schemeClr>
                </a:solidFill>
              </a:rPr>
              <a:t>екологічна безпека тощо. </a:t>
            </a:r>
          </a:p>
          <a:p>
            <a:pPr marL="285750" indent="-285750">
              <a:buFont typeface="Wingdings" panose="05000000000000000000" pitchFamily="2" charset="2"/>
              <a:buChar char="q"/>
            </a:pPr>
            <a:r>
              <a:rPr lang="uk-UA" sz="1400" dirty="0">
                <a:solidFill>
                  <a:schemeClr val="accent5">
                    <a:lumMod val="75000"/>
                  </a:schemeClr>
                </a:solidFill>
              </a:rPr>
              <a:t>Низькотемпературна плазма являє собою частково іонізований газ, температура іонного та нейтрального компонентів якого наближена до кімнатних температур. </a:t>
            </a:r>
          </a:p>
          <a:p>
            <a:pPr marL="285750" indent="-285750">
              <a:buFont typeface="Wingdings" panose="05000000000000000000" pitchFamily="2" charset="2"/>
              <a:buChar char="q"/>
            </a:pPr>
            <a:r>
              <a:rPr lang="uk-UA" sz="1400" dirty="0">
                <a:solidFill>
                  <a:schemeClr val="accent5">
                    <a:lumMod val="75000"/>
                  </a:schemeClr>
                </a:solidFill>
              </a:rPr>
              <a:t>Як плазмоутворювачі використовуються гази О2, Н2, </a:t>
            </a:r>
            <a:r>
              <a:rPr lang="pl-PL" sz="1400" dirty="0">
                <a:solidFill>
                  <a:schemeClr val="accent5">
                    <a:lumMod val="75000"/>
                  </a:schemeClr>
                </a:solidFill>
              </a:rPr>
              <a:t>Ar, He, H2O2, CH2O, C2H4O </a:t>
            </a:r>
            <a:r>
              <a:rPr lang="uk-UA" sz="1400" dirty="0">
                <a:solidFill>
                  <a:schemeClr val="accent5">
                    <a:lumMod val="75000"/>
                  </a:schemeClr>
                </a:solidFill>
              </a:rPr>
              <a:t>та інші, а також різноманітні суміші газів. Механізми впливу плазми на мікроорганізми можуть бути такі: руйнівний для хімічних зв’язків вплив високоенергетичних електронів, іонів, нейтральних часток; радіаційний вплив УФ та інших видів (рентгенівське, ВЧ, НВЧ) випромінювання; хімічний вплив радикалів із плазми. </a:t>
            </a:r>
          </a:p>
        </p:txBody>
      </p:sp>
      <p:pic>
        <p:nvPicPr>
          <p:cNvPr id="4" name="Рисунок 3"/>
          <p:cNvPicPr>
            <a:picLocks noChangeAspect="1"/>
          </p:cNvPicPr>
          <p:nvPr/>
        </p:nvPicPr>
        <p:blipFill>
          <a:blip r:embed="rId3"/>
          <a:stretch>
            <a:fillRect/>
          </a:stretch>
        </p:blipFill>
        <p:spPr>
          <a:xfrm>
            <a:off x="6732240" y="915566"/>
            <a:ext cx="2143125" cy="2143125"/>
          </a:xfrm>
          <a:prstGeom prst="rect">
            <a:avLst/>
          </a:prstGeom>
        </p:spPr>
      </p:pic>
    </p:spTree>
    <p:extLst>
      <p:ext uri="{BB962C8B-B14F-4D97-AF65-F5344CB8AC3E}">
        <p14:creationId xmlns:p14="http://schemas.microsoft.com/office/powerpoint/2010/main" val="1438054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uk-UA" sz="3200" dirty="0">
                <a:solidFill>
                  <a:srgbClr val="69B6CC"/>
                </a:solidFill>
              </a:rPr>
              <a:t>КОНТРОЛЬ СТЕРИЛІЗАЦІЇ</a:t>
            </a:r>
          </a:p>
        </p:txBody>
      </p:sp>
      <p:sp>
        <p:nvSpPr>
          <p:cNvPr id="3" name="Прямоугольник 2"/>
          <p:cNvSpPr/>
          <p:nvPr/>
        </p:nvSpPr>
        <p:spPr>
          <a:xfrm>
            <a:off x="899592" y="902840"/>
            <a:ext cx="5670376" cy="369332"/>
          </a:xfrm>
          <a:prstGeom prst="rect">
            <a:avLst/>
          </a:prstGeom>
        </p:spPr>
        <p:txBody>
          <a:bodyPr wrap="square">
            <a:spAutoFit/>
          </a:bodyPr>
          <a:lstStyle/>
          <a:p>
            <a:r>
              <a:rPr lang="uk-UA" dirty="0" smtClean="0">
                <a:solidFill>
                  <a:srgbClr val="FF0000"/>
                </a:solidFill>
              </a:rPr>
              <a:t>Індикатори </a:t>
            </a:r>
            <a:r>
              <a:rPr lang="uk-UA" dirty="0">
                <a:solidFill>
                  <a:srgbClr val="FF0000"/>
                </a:solidFill>
              </a:rPr>
              <a:t>1-го </a:t>
            </a:r>
            <a:r>
              <a:rPr lang="uk-UA" dirty="0" smtClean="0">
                <a:solidFill>
                  <a:srgbClr val="FF0000"/>
                </a:solidFill>
              </a:rPr>
              <a:t>класу</a:t>
            </a:r>
            <a:r>
              <a:rPr lang="uk-UA" dirty="0">
                <a:solidFill>
                  <a:srgbClr val="FF0000"/>
                </a:solidFill>
              </a:rPr>
              <a:t> </a:t>
            </a:r>
            <a:r>
              <a:rPr lang="uk-UA" dirty="0" smtClean="0">
                <a:solidFill>
                  <a:srgbClr val="FF0000"/>
                </a:solidFill>
              </a:rPr>
              <a:t>термоіндикаторна стрічка</a:t>
            </a:r>
            <a:endParaRPr lang="uk-UA" dirty="0">
              <a:solidFill>
                <a:srgbClr val="FF0000"/>
              </a:solidFill>
            </a:endParaRPr>
          </a:p>
        </p:txBody>
      </p:sp>
      <p:pic>
        <p:nvPicPr>
          <p:cNvPr id="4" name="Рисунок 3"/>
          <p:cNvPicPr>
            <a:picLocks noChangeAspect="1"/>
          </p:cNvPicPr>
          <p:nvPr/>
        </p:nvPicPr>
        <p:blipFill>
          <a:blip r:embed="rId2"/>
          <a:stretch>
            <a:fillRect/>
          </a:stretch>
        </p:blipFill>
        <p:spPr>
          <a:xfrm>
            <a:off x="107504" y="1397827"/>
            <a:ext cx="2164847" cy="2164847"/>
          </a:xfrm>
          <a:prstGeom prst="rect">
            <a:avLst/>
          </a:prstGeom>
        </p:spPr>
      </p:pic>
      <p:sp>
        <p:nvSpPr>
          <p:cNvPr id="6" name="Прямоугольник 5"/>
          <p:cNvSpPr/>
          <p:nvPr/>
        </p:nvSpPr>
        <p:spPr>
          <a:xfrm>
            <a:off x="2632390" y="1364506"/>
            <a:ext cx="6188081" cy="2031325"/>
          </a:xfrm>
          <a:prstGeom prst="rect">
            <a:avLst/>
          </a:prstGeom>
          <a:ln>
            <a:solidFill>
              <a:srgbClr val="FFC000"/>
            </a:solidFill>
          </a:ln>
        </p:spPr>
        <p:txBody>
          <a:bodyPr wrap="square">
            <a:spAutoFit/>
          </a:bodyPr>
          <a:lstStyle/>
          <a:p>
            <a:pPr algn="just"/>
            <a:r>
              <a:rPr lang="uk-UA" dirty="0">
                <a:solidFill>
                  <a:schemeClr val="tx2">
                    <a:lumMod val="75000"/>
                  </a:schemeClr>
                </a:solidFill>
              </a:rPr>
              <a:t>Є індикаторами ("свідками") процесу</a:t>
            </a:r>
            <a:r>
              <a:rPr lang="uk-UA" dirty="0" smtClean="0">
                <a:solidFill>
                  <a:schemeClr val="tx2">
                    <a:lumMod val="75000"/>
                  </a:schemeClr>
                </a:solidFill>
              </a:rPr>
              <a:t>.</a:t>
            </a:r>
          </a:p>
          <a:p>
            <a:pPr algn="just"/>
            <a:r>
              <a:rPr lang="uk-UA" dirty="0" smtClean="0">
                <a:solidFill>
                  <a:schemeClr val="tx2">
                    <a:lumMod val="75000"/>
                  </a:schemeClr>
                </a:solidFill>
              </a:rPr>
              <a:t>Наклеюються </a:t>
            </a:r>
            <a:r>
              <a:rPr lang="uk-UA" dirty="0">
                <a:solidFill>
                  <a:schemeClr val="tx2">
                    <a:lumMod val="75000"/>
                  </a:schemeClr>
                </a:solidFill>
              </a:rPr>
              <a:t>перед проведенням стерилізації </a:t>
            </a:r>
            <a:r>
              <a:rPr lang="uk-UA" dirty="0" smtClean="0">
                <a:solidFill>
                  <a:schemeClr val="tx2">
                    <a:lumMod val="75000"/>
                  </a:schemeClr>
                </a:solidFill>
              </a:rPr>
              <a:t>на</a:t>
            </a:r>
          </a:p>
          <a:p>
            <a:pPr algn="just"/>
            <a:r>
              <a:rPr lang="uk-UA" dirty="0" smtClean="0">
                <a:solidFill>
                  <a:schemeClr val="tx2">
                    <a:lumMod val="75000"/>
                  </a:schemeClr>
                </a:solidFill>
              </a:rPr>
              <a:t>текстильні </a:t>
            </a:r>
            <a:r>
              <a:rPr lang="uk-UA" dirty="0">
                <a:solidFill>
                  <a:schemeClr val="tx2">
                    <a:lumMod val="75000"/>
                  </a:schemeClr>
                </a:solidFill>
              </a:rPr>
              <a:t>упаковки або стерилізаційні коробки</a:t>
            </a:r>
            <a:r>
              <a:rPr lang="uk-UA" dirty="0" smtClean="0">
                <a:solidFill>
                  <a:schemeClr val="tx2">
                    <a:lumMod val="75000"/>
                  </a:schemeClr>
                </a:solidFill>
              </a:rPr>
              <a:t>.</a:t>
            </a:r>
          </a:p>
          <a:p>
            <a:pPr algn="just"/>
            <a:r>
              <a:rPr lang="ru-RU" dirty="0" smtClean="0"/>
              <a:t>Розроблена </a:t>
            </a:r>
            <a:r>
              <a:rPr lang="ru-RU" dirty="0"/>
              <a:t>для моніторингу процесів формальдегідної стерилізації та дозволяє розрізняти оброблені </a:t>
            </a:r>
            <a:r>
              <a:rPr lang="ru-RU" dirty="0" smtClean="0"/>
              <a:t>та</a:t>
            </a:r>
          </a:p>
          <a:p>
            <a:pPr algn="just"/>
            <a:r>
              <a:rPr lang="ru-RU" dirty="0" smtClean="0"/>
              <a:t>необроблені </a:t>
            </a:r>
            <a:r>
              <a:rPr lang="ru-RU" dirty="0"/>
              <a:t>предмети</a:t>
            </a:r>
            <a:r>
              <a:rPr lang="ru-RU" dirty="0" smtClean="0"/>
              <a:t>.</a:t>
            </a:r>
          </a:p>
          <a:p>
            <a:pPr algn="just"/>
            <a:r>
              <a:rPr lang="ru-RU" dirty="0" smtClean="0"/>
              <a:t> </a:t>
            </a:r>
            <a:r>
              <a:rPr lang="ru-RU" dirty="0"/>
              <a:t>Змінює колір з коричнево-червоного на зелений.</a:t>
            </a:r>
            <a:endParaRPr lang="uk-UA" dirty="0">
              <a:solidFill>
                <a:schemeClr val="tx2">
                  <a:lumMod val="75000"/>
                </a:schemeClr>
              </a:solidFill>
            </a:endParaRPr>
          </a:p>
        </p:txBody>
      </p:sp>
    </p:spTree>
    <p:extLst>
      <p:ext uri="{BB962C8B-B14F-4D97-AF65-F5344CB8AC3E}">
        <p14:creationId xmlns:p14="http://schemas.microsoft.com/office/powerpoint/2010/main" val="6551009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uk-UA" sz="3200" dirty="0">
                <a:solidFill>
                  <a:srgbClr val="69B6CC"/>
                </a:solidFill>
              </a:rPr>
              <a:t>КОНТРОЛЬ СТЕРИЛІЗАЦІЇ</a:t>
            </a:r>
          </a:p>
        </p:txBody>
      </p:sp>
      <p:sp>
        <p:nvSpPr>
          <p:cNvPr id="3" name="Прямоугольник 2"/>
          <p:cNvSpPr/>
          <p:nvPr/>
        </p:nvSpPr>
        <p:spPr>
          <a:xfrm>
            <a:off x="539552" y="782206"/>
            <a:ext cx="2736304" cy="369332"/>
          </a:xfrm>
          <a:prstGeom prst="rect">
            <a:avLst/>
          </a:prstGeom>
        </p:spPr>
        <p:txBody>
          <a:bodyPr wrap="square">
            <a:spAutoFit/>
          </a:bodyPr>
          <a:lstStyle/>
          <a:p>
            <a:r>
              <a:rPr lang="uk-UA" dirty="0">
                <a:solidFill>
                  <a:srgbClr val="FFC000"/>
                </a:solidFill>
              </a:rPr>
              <a:t>Індикатори 2-го </a:t>
            </a:r>
            <a:r>
              <a:rPr lang="uk-UA" dirty="0" smtClean="0">
                <a:solidFill>
                  <a:srgbClr val="FFC000"/>
                </a:solidFill>
              </a:rPr>
              <a:t>класу</a:t>
            </a:r>
            <a:endParaRPr lang="uk-UA" dirty="0">
              <a:solidFill>
                <a:srgbClr val="FFC000"/>
              </a:solidFill>
            </a:endParaRPr>
          </a:p>
        </p:txBody>
      </p:sp>
      <p:sp>
        <p:nvSpPr>
          <p:cNvPr id="6" name="Прямоугольник 5"/>
          <p:cNvSpPr/>
          <p:nvPr/>
        </p:nvSpPr>
        <p:spPr>
          <a:xfrm>
            <a:off x="3707904" y="1183881"/>
            <a:ext cx="4968552" cy="3693319"/>
          </a:xfrm>
          <a:prstGeom prst="rect">
            <a:avLst/>
          </a:prstGeom>
          <a:ln>
            <a:solidFill>
              <a:srgbClr val="FFC000"/>
            </a:solidFill>
          </a:ln>
        </p:spPr>
        <p:txBody>
          <a:bodyPr wrap="square">
            <a:spAutoFit/>
          </a:bodyPr>
          <a:lstStyle/>
          <a:p>
            <a:pPr algn="just"/>
            <a:r>
              <a:rPr lang="uk-UA" dirty="0" smtClean="0"/>
              <a:t>У медичній практиці для перевірки ефективності роботи стерилізаційного пристрою використовують тест </a:t>
            </a:r>
            <a:r>
              <a:rPr lang="uk-UA" dirty="0" err="1" smtClean="0"/>
              <a:t>Боуї</a:t>
            </a:r>
            <a:r>
              <a:rPr lang="uk-UA" dirty="0" smtClean="0"/>
              <a:t>-Діка, який був розроблений в 1963 році. В основі цього тесту лежить простий принцип аналізу ефективності видалення повітря в парових стерилізаторах. Для цього використовують складені в кілька разів рушники з паперовою смужкою - індикатором всередині. Позитивним тест вважається тільки в тому випадку, якщо пар рівномірно проходить крізь рушники і призводить до зміни кольору хімічного індикатора на протязі всієї довжини контрольної смужки.</a:t>
            </a:r>
            <a:endParaRPr lang="uk-UA" dirty="0">
              <a:solidFill>
                <a:schemeClr val="tx2">
                  <a:lumMod val="75000"/>
                </a:schemeClr>
              </a:solidFill>
            </a:endParaRPr>
          </a:p>
        </p:txBody>
      </p:sp>
      <p:pic>
        <p:nvPicPr>
          <p:cNvPr id="1026" name="Picture 2" descr="перевірка тестом боуі-дік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458915"/>
            <a:ext cx="3304955" cy="314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3161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Індикатор хімічний для плазмової стерилізації 3MTM ComplyTM арт.1248 —  http://www.mera.org.u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076" y="1275606"/>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555776" y="195486"/>
            <a:ext cx="4320480" cy="369332"/>
          </a:xfrm>
          <a:prstGeom prst="rect">
            <a:avLst/>
          </a:prstGeom>
        </p:spPr>
        <p:txBody>
          <a:bodyPr wrap="square">
            <a:spAutoFit/>
          </a:bodyPr>
          <a:lstStyle/>
          <a:p>
            <a:r>
              <a:rPr lang="uk-UA" dirty="0">
                <a:solidFill>
                  <a:srgbClr val="69B6CC"/>
                </a:solidFill>
              </a:rPr>
              <a:t>КОНТРОЛЬ СТЕРИЛІЗАЦІЇ</a:t>
            </a:r>
          </a:p>
        </p:txBody>
      </p:sp>
      <p:sp>
        <p:nvSpPr>
          <p:cNvPr id="4" name="Прямоугольник 3"/>
          <p:cNvSpPr/>
          <p:nvPr/>
        </p:nvSpPr>
        <p:spPr>
          <a:xfrm>
            <a:off x="407856" y="735546"/>
            <a:ext cx="2495940" cy="369332"/>
          </a:xfrm>
          <a:prstGeom prst="rect">
            <a:avLst/>
          </a:prstGeom>
        </p:spPr>
        <p:txBody>
          <a:bodyPr wrap="none">
            <a:spAutoFit/>
          </a:bodyPr>
          <a:lstStyle/>
          <a:p>
            <a:r>
              <a:rPr lang="uk-UA" dirty="0">
                <a:solidFill>
                  <a:srgbClr val="FFC000"/>
                </a:solidFill>
              </a:rPr>
              <a:t>Індикатори </a:t>
            </a:r>
            <a:r>
              <a:rPr lang="uk-UA" dirty="0" smtClean="0">
                <a:solidFill>
                  <a:srgbClr val="FFC000"/>
                </a:solidFill>
              </a:rPr>
              <a:t>3-го </a:t>
            </a:r>
            <a:r>
              <a:rPr lang="uk-UA" dirty="0">
                <a:solidFill>
                  <a:srgbClr val="FFC000"/>
                </a:solidFill>
              </a:rPr>
              <a:t>класу</a:t>
            </a:r>
          </a:p>
        </p:txBody>
      </p:sp>
      <p:sp>
        <p:nvSpPr>
          <p:cNvPr id="5" name="Прямоугольник 4"/>
          <p:cNvSpPr/>
          <p:nvPr/>
        </p:nvSpPr>
        <p:spPr>
          <a:xfrm>
            <a:off x="3635896" y="843558"/>
            <a:ext cx="5400600" cy="3139321"/>
          </a:xfrm>
          <a:prstGeom prst="rect">
            <a:avLst/>
          </a:prstGeom>
        </p:spPr>
        <p:txBody>
          <a:bodyPr wrap="square">
            <a:spAutoFit/>
          </a:bodyPr>
          <a:lstStyle/>
          <a:p>
            <a:r>
              <a:rPr lang="uk-UA" dirty="0">
                <a:solidFill>
                  <a:srgbClr val="FFC000"/>
                </a:solidFill>
              </a:rPr>
              <a:t>Термохімічний індикатор </a:t>
            </a:r>
            <a:r>
              <a:rPr lang="uk-UA" dirty="0">
                <a:solidFill>
                  <a:schemeClr val="accent3">
                    <a:lumMod val="75000"/>
                  </a:schemeClr>
                </a:solidFill>
              </a:rPr>
              <a:t>- смужка паперу, на яку нанесена термоіндикаторна фарба</a:t>
            </a:r>
            <a:r>
              <a:rPr lang="uk-UA" dirty="0" smtClean="0">
                <a:solidFill>
                  <a:schemeClr val="accent3">
                    <a:lumMod val="75000"/>
                  </a:schemeClr>
                </a:solidFill>
              </a:rPr>
              <a:t>.</a:t>
            </a:r>
          </a:p>
          <a:p>
            <a:r>
              <a:rPr lang="uk-UA" dirty="0" smtClean="0">
                <a:solidFill>
                  <a:schemeClr val="accent3">
                    <a:lumMod val="75000"/>
                  </a:schemeClr>
                </a:solidFill>
              </a:rPr>
              <a:t> </a:t>
            </a:r>
            <a:r>
              <a:rPr lang="uk-UA" dirty="0">
                <a:solidFill>
                  <a:schemeClr val="accent3">
                    <a:lumMod val="75000"/>
                  </a:schemeClr>
                </a:solidFill>
              </a:rPr>
              <a:t>• є індикаторами одного параметра</a:t>
            </a:r>
            <a:r>
              <a:rPr lang="uk-UA" dirty="0" smtClean="0">
                <a:solidFill>
                  <a:schemeClr val="accent3">
                    <a:lumMod val="75000"/>
                  </a:schemeClr>
                </a:solidFill>
              </a:rPr>
              <a:t>.</a:t>
            </a:r>
          </a:p>
          <a:p>
            <a:r>
              <a:rPr lang="uk-UA" dirty="0" smtClean="0">
                <a:solidFill>
                  <a:schemeClr val="accent3">
                    <a:lumMod val="75000"/>
                  </a:schemeClr>
                </a:solidFill>
              </a:rPr>
              <a:t> </a:t>
            </a:r>
            <a:r>
              <a:rPr lang="uk-UA" dirty="0">
                <a:solidFill>
                  <a:schemeClr val="accent3">
                    <a:lumMod val="75000"/>
                  </a:schemeClr>
                </a:solidFill>
              </a:rPr>
              <a:t>• оцінюють максимальну температуру, але </a:t>
            </a:r>
            <a:r>
              <a:rPr lang="uk-UA" dirty="0" smtClean="0">
                <a:solidFill>
                  <a:schemeClr val="accent3">
                    <a:lumMod val="75000"/>
                  </a:schemeClr>
                </a:solidFill>
              </a:rPr>
              <a:t>не</a:t>
            </a:r>
          </a:p>
          <a:p>
            <a:r>
              <a:rPr lang="uk-UA" dirty="0" smtClean="0">
                <a:solidFill>
                  <a:schemeClr val="accent3">
                    <a:lumMod val="75000"/>
                  </a:schemeClr>
                </a:solidFill>
              </a:rPr>
              <a:t> </a:t>
            </a:r>
            <a:r>
              <a:rPr lang="uk-UA" dirty="0">
                <a:solidFill>
                  <a:schemeClr val="accent3">
                    <a:lumMod val="75000"/>
                  </a:schemeClr>
                </a:solidFill>
              </a:rPr>
              <a:t>дають уявлення про час її впливу</a:t>
            </a:r>
            <a:r>
              <a:rPr lang="uk-UA" dirty="0" smtClean="0">
                <a:solidFill>
                  <a:schemeClr val="accent3">
                    <a:lumMod val="75000"/>
                  </a:schemeClr>
                </a:solidFill>
              </a:rPr>
              <a:t>.</a:t>
            </a:r>
          </a:p>
          <a:p>
            <a:r>
              <a:rPr lang="uk-UA" dirty="0" smtClean="0">
                <a:solidFill>
                  <a:schemeClr val="accent3">
                    <a:lumMod val="75000"/>
                  </a:schemeClr>
                </a:solidFill>
              </a:rPr>
              <a:t> </a:t>
            </a:r>
            <a:r>
              <a:rPr lang="uk-UA" dirty="0">
                <a:solidFill>
                  <a:schemeClr val="accent3">
                    <a:lumMod val="75000"/>
                  </a:schemeClr>
                </a:solidFill>
              </a:rPr>
              <a:t>• Визначення параметрів, досягнутих в процесі стерилізації, засновано на зміні кольору термоіндикаторної фарби при досягненні "температури переходу", суворо визначеної для кожної фарби</a:t>
            </a:r>
            <a:r>
              <a:rPr lang="uk-UA" dirty="0" smtClean="0">
                <a:solidFill>
                  <a:schemeClr val="accent3">
                    <a:lumMod val="75000"/>
                  </a:schemeClr>
                </a:solidFill>
              </a:rPr>
              <a:t>.</a:t>
            </a:r>
          </a:p>
          <a:p>
            <a:r>
              <a:rPr lang="uk-UA" dirty="0" smtClean="0">
                <a:solidFill>
                  <a:schemeClr val="accent3">
                    <a:lumMod val="75000"/>
                  </a:schemeClr>
                </a:solidFill>
              </a:rPr>
              <a:t> </a:t>
            </a:r>
            <a:r>
              <a:rPr lang="uk-UA" dirty="0">
                <a:solidFill>
                  <a:schemeClr val="accent3">
                    <a:lumMod val="75000"/>
                  </a:schemeClr>
                </a:solidFill>
              </a:rPr>
              <a:t>• Застосовуються для контролю повітряної стерилізації. </a:t>
            </a:r>
          </a:p>
        </p:txBody>
      </p:sp>
    </p:spTree>
    <p:extLst>
      <p:ext uri="{BB962C8B-B14F-4D97-AF65-F5344CB8AC3E}">
        <p14:creationId xmlns:p14="http://schemas.microsoft.com/office/powerpoint/2010/main" val="2546442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627784" y="987574"/>
            <a:ext cx="6264696" cy="1754326"/>
          </a:xfrm>
          <a:prstGeom prst="rect">
            <a:avLst/>
          </a:prstGeom>
        </p:spPr>
        <p:txBody>
          <a:bodyPr wrap="square">
            <a:spAutoFit/>
          </a:bodyPr>
          <a:lstStyle/>
          <a:p>
            <a:r>
              <a:rPr lang="uk-UA" dirty="0" smtClean="0">
                <a:solidFill>
                  <a:srgbClr val="323232"/>
                </a:solidFill>
                <a:latin typeface="Proxima Nova"/>
              </a:rPr>
              <a:t>Смужки парового інтегратора чутливі до всіх критичних</a:t>
            </a:r>
          </a:p>
          <a:p>
            <a:r>
              <a:rPr lang="uk-UA" dirty="0" smtClean="0">
                <a:solidFill>
                  <a:srgbClr val="323232"/>
                </a:solidFill>
                <a:latin typeface="Proxima Nova"/>
              </a:rPr>
              <a:t> параметрів циклу стерилізації та призначені для отримання максимально точного результату, наближеного до</a:t>
            </a:r>
          </a:p>
          <a:p>
            <a:r>
              <a:rPr lang="uk-UA" dirty="0" smtClean="0">
                <a:solidFill>
                  <a:srgbClr val="323232"/>
                </a:solidFill>
                <a:latin typeface="Proxima Nova"/>
              </a:rPr>
              <a:t>показань біологічного індикатора, підходять для </a:t>
            </a:r>
          </a:p>
          <a:p>
            <a:r>
              <a:rPr lang="uk-UA" dirty="0" smtClean="0">
                <a:solidFill>
                  <a:srgbClr val="323232"/>
                </a:solidFill>
                <a:latin typeface="Proxima Nova"/>
              </a:rPr>
              <a:t>використання як усередині, так і зовні упаковки, при температурі 118°С - 138°С.</a:t>
            </a:r>
            <a:endParaRPr lang="uk-UA" dirty="0"/>
          </a:p>
        </p:txBody>
      </p:sp>
      <p:sp>
        <p:nvSpPr>
          <p:cNvPr id="4" name="Прямоугольник 3"/>
          <p:cNvSpPr/>
          <p:nvPr/>
        </p:nvSpPr>
        <p:spPr>
          <a:xfrm>
            <a:off x="2627784" y="195486"/>
            <a:ext cx="3082639" cy="369332"/>
          </a:xfrm>
          <a:prstGeom prst="rect">
            <a:avLst/>
          </a:prstGeom>
        </p:spPr>
        <p:txBody>
          <a:bodyPr wrap="none">
            <a:spAutoFit/>
          </a:bodyPr>
          <a:lstStyle/>
          <a:p>
            <a:r>
              <a:rPr lang="uk-UA" dirty="0">
                <a:solidFill>
                  <a:srgbClr val="69B6CC"/>
                </a:solidFill>
              </a:rPr>
              <a:t>КОНТРОЛЬ СТЕРИЛІЗАЦІЇ</a:t>
            </a:r>
          </a:p>
        </p:txBody>
      </p:sp>
      <p:pic>
        <p:nvPicPr>
          <p:cNvPr id="5" name="Рисунок 4"/>
          <p:cNvPicPr>
            <a:picLocks noChangeAspect="1"/>
          </p:cNvPicPr>
          <p:nvPr/>
        </p:nvPicPr>
        <p:blipFill>
          <a:blip r:embed="rId2"/>
          <a:stretch>
            <a:fillRect/>
          </a:stretch>
        </p:blipFill>
        <p:spPr>
          <a:xfrm>
            <a:off x="467544" y="1869253"/>
            <a:ext cx="1944216" cy="2125073"/>
          </a:xfrm>
          <a:prstGeom prst="rect">
            <a:avLst/>
          </a:prstGeom>
        </p:spPr>
      </p:pic>
      <p:sp>
        <p:nvSpPr>
          <p:cNvPr id="6" name="Прямоугольник 5"/>
          <p:cNvSpPr/>
          <p:nvPr/>
        </p:nvSpPr>
        <p:spPr>
          <a:xfrm>
            <a:off x="2456892" y="2931790"/>
            <a:ext cx="6606480" cy="2031325"/>
          </a:xfrm>
          <a:prstGeom prst="rect">
            <a:avLst/>
          </a:prstGeom>
        </p:spPr>
        <p:txBody>
          <a:bodyPr wrap="square">
            <a:spAutoFit/>
          </a:bodyPr>
          <a:lstStyle/>
          <a:p>
            <a:r>
              <a:rPr lang="uk-UA" dirty="0">
                <a:solidFill>
                  <a:schemeClr val="accent4">
                    <a:lumMod val="75000"/>
                  </a:schemeClr>
                </a:solidFill>
              </a:rPr>
              <a:t>Колір хімічного індикатора змінюється не раніше, ніж пройде час, необхідний для повного знищення контрольних мікроорганізмів біологічного індикатора. •Кольоровий стандарт для порівняння повинен бути надрукований на кожній смужці інтегратора. •Характеристика цього класу індикаторів порівнюється з інактивацією високорезистентних мікроорганізмів</a:t>
            </a:r>
            <a:r>
              <a:rPr lang="uk-UA" dirty="0"/>
              <a:t>.</a:t>
            </a:r>
          </a:p>
        </p:txBody>
      </p:sp>
      <p:sp>
        <p:nvSpPr>
          <p:cNvPr id="7" name="Прямоугольник 6"/>
          <p:cNvSpPr/>
          <p:nvPr/>
        </p:nvSpPr>
        <p:spPr>
          <a:xfrm>
            <a:off x="4068" y="578386"/>
            <a:ext cx="2495940" cy="646331"/>
          </a:xfrm>
          <a:prstGeom prst="rect">
            <a:avLst/>
          </a:prstGeom>
        </p:spPr>
        <p:txBody>
          <a:bodyPr wrap="none">
            <a:spAutoFit/>
          </a:bodyPr>
          <a:lstStyle/>
          <a:p>
            <a:r>
              <a:rPr lang="uk-UA" dirty="0">
                <a:solidFill>
                  <a:srgbClr val="FFC000"/>
                </a:solidFill>
              </a:rPr>
              <a:t>Індикатори 5-го </a:t>
            </a:r>
            <a:r>
              <a:rPr lang="uk-UA" dirty="0" smtClean="0">
                <a:solidFill>
                  <a:srgbClr val="FFC000"/>
                </a:solidFill>
              </a:rPr>
              <a:t>класу</a:t>
            </a:r>
          </a:p>
          <a:p>
            <a:r>
              <a:rPr lang="uk-UA" dirty="0" smtClean="0">
                <a:solidFill>
                  <a:srgbClr val="FFC000"/>
                </a:solidFill>
              </a:rPr>
              <a:t> </a:t>
            </a:r>
            <a:r>
              <a:rPr lang="uk-UA" dirty="0">
                <a:solidFill>
                  <a:srgbClr val="FFC000"/>
                </a:solidFill>
              </a:rPr>
              <a:t>- інтегратори</a:t>
            </a:r>
          </a:p>
        </p:txBody>
      </p:sp>
    </p:spTree>
    <p:extLst>
      <p:ext uri="{BB962C8B-B14F-4D97-AF65-F5344CB8AC3E}">
        <p14:creationId xmlns:p14="http://schemas.microsoft.com/office/powerpoint/2010/main" val="105939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57A7BD"/>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uk-UA" altLang="ko-KR" dirty="0" smtClean="0">
                <a:solidFill>
                  <a:schemeClr val="bg1"/>
                </a:solidFill>
              </a:rPr>
              <a:t>Дякую за увагу!</a:t>
            </a:r>
            <a:endParaRPr lang="ko-KR" altLang="en-US" dirty="0">
              <a:solidFill>
                <a:schemeClr val="bg1"/>
              </a:solidFill>
            </a:endParaRPr>
          </a:p>
        </p:txBody>
      </p:sp>
    </p:spTree>
    <p:extLst>
      <p:ext uri="{BB962C8B-B14F-4D97-AF65-F5344CB8AC3E}">
        <p14:creationId xmlns:p14="http://schemas.microsoft.com/office/powerpoint/2010/main" val="61455909"/>
      </p:ext>
    </p:extLst>
  </p:cSld>
  <p:clrMapOvr>
    <a:masterClrMapping/>
  </p:clrMapOvr>
</p:sld>
</file>

<file path=ppt/theme/theme1.xml><?xml version="1.0" encoding="utf-8"?>
<a:theme xmlns:a="http://schemas.openxmlformats.org/drawingml/2006/main" name="Cover and End Slide Master">
  <a:themeElements>
    <a:clrScheme name="ALLPPT-COLOR-A24">
      <a:dk1>
        <a:sysClr val="windowText" lastClr="000000"/>
      </a:dk1>
      <a:lt1>
        <a:sysClr val="window" lastClr="FFFFFF"/>
      </a:lt1>
      <a:dk2>
        <a:srgbClr val="1F497D"/>
      </a:dk2>
      <a:lt2>
        <a:srgbClr val="EEECE1"/>
      </a:lt2>
      <a:accent1>
        <a:srgbClr val="57A7BD"/>
      </a:accent1>
      <a:accent2>
        <a:srgbClr val="69B6CC"/>
      </a:accent2>
      <a:accent3>
        <a:srgbClr val="57A7BD"/>
      </a:accent3>
      <a:accent4>
        <a:srgbClr val="69B6CC"/>
      </a:accent4>
      <a:accent5>
        <a:srgbClr val="57A7BD"/>
      </a:accent5>
      <a:accent6>
        <a:srgbClr val="69B6CC"/>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s Slide Master">
  <a:themeElements>
    <a:clrScheme name="ALLPPT-COLOR-A24">
      <a:dk1>
        <a:sysClr val="windowText" lastClr="000000"/>
      </a:dk1>
      <a:lt1>
        <a:sysClr val="window" lastClr="FFFFFF"/>
      </a:lt1>
      <a:dk2>
        <a:srgbClr val="1F497D"/>
      </a:dk2>
      <a:lt2>
        <a:srgbClr val="EEECE1"/>
      </a:lt2>
      <a:accent1>
        <a:srgbClr val="57A7BD"/>
      </a:accent1>
      <a:accent2>
        <a:srgbClr val="69B6CC"/>
      </a:accent2>
      <a:accent3>
        <a:srgbClr val="57A7BD"/>
      </a:accent3>
      <a:accent4>
        <a:srgbClr val="69B6CC"/>
      </a:accent4>
      <a:accent5>
        <a:srgbClr val="57A7BD"/>
      </a:accent5>
      <a:accent6>
        <a:srgbClr val="69B6CC"/>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Section Break Slide Master">
  <a:themeElements>
    <a:clrScheme name="ALLPPT-COLOR-A24">
      <a:dk1>
        <a:sysClr val="windowText" lastClr="000000"/>
      </a:dk1>
      <a:lt1>
        <a:sysClr val="window" lastClr="FFFFFF"/>
      </a:lt1>
      <a:dk2>
        <a:srgbClr val="1F497D"/>
      </a:dk2>
      <a:lt2>
        <a:srgbClr val="EEECE1"/>
      </a:lt2>
      <a:accent1>
        <a:srgbClr val="57A7BD"/>
      </a:accent1>
      <a:accent2>
        <a:srgbClr val="69B6CC"/>
      </a:accent2>
      <a:accent3>
        <a:srgbClr val="57A7BD"/>
      </a:accent3>
      <a:accent4>
        <a:srgbClr val="69B6CC"/>
      </a:accent4>
      <a:accent5>
        <a:srgbClr val="57A7BD"/>
      </a:accent5>
      <a:accent6>
        <a:srgbClr val="69B6CC"/>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ontents Slide Master">
  <a:themeElements>
    <a:clrScheme name="ALLPPT-BUSINESS">
      <a:dk1>
        <a:sysClr val="windowText" lastClr="000000"/>
      </a:dk1>
      <a:lt1>
        <a:sysClr val="window" lastClr="FFFFFF"/>
      </a:lt1>
      <a:dk2>
        <a:srgbClr val="44546A"/>
      </a:dk2>
      <a:lt2>
        <a:srgbClr val="E7E6E6"/>
      </a:lt2>
      <a:accent1>
        <a:srgbClr val="507C89"/>
      </a:accent1>
      <a:accent2>
        <a:srgbClr val="8CBABE"/>
      </a:accent2>
      <a:accent3>
        <a:srgbClr val="9CCCD2"/>
      </a:accent3>
      <a:accent4>
        <a:srgbClr val="507C89"/>
      </a:accent4>
      <a:accent5>
        <a:srgbClr val="8CBABE"/>
      </a:accent5>
      <a:accent6>
        <a:srgbClr val="9CCCD2"/>
      </a:accent6>
      <a:hlink>
        <a:srgbClr val="FFFFFF"/>
      </a:hlink>
      <a:folHlink>
        <a:srgbClr val="FFFFF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2395</TotalTime>
  <Words>2096</Words>
  <Application>Microsoft Office PowerPoint</Application>
  <PresentationFormat>Экран (16:9)</PresentationFormat>
  <Paragraphs>167</Paragraphs>
  <Slides>33</Slides>
  <Notes>6</Notes>
  <HiddenSlides>0</HiddenSlides>
  <MMClips>0</MMClips>
  <ScaleCrop>false</ScaleCrop>
  <HeadingPairs>
    <vt:vector size="6" baseType="variant">
      <vt:variant>
        <vt:lpstr>Использованные шрифты</vt:lpstr>
      </vt:variant>
      <vt:variant>
        <vt:i4>7</vt:i4>
      </vt:variant>
      <vt:variant>
        <vt:lpstr>Тема</vt:lpstr>
      </vt:variant>
      <vt:variant>
        <vt:i4>4</vt:i4>
      </vt:variant>
      <vt:variant>
        <vt:lpstr>Заголовки слайдов</vt:lpstr>
      </vt:variant>
      <vt:variant>
        <vt:i4>33</vt:i4>
      </vt:variant>
    </vt:vector>
  </HeadingPairs>
  <TitlesOfParts>
    <vt:vector size="44" baseType="lpstr">
      <vt:lpstr>맑은 고딕</vt:lpstr>
      <vt:lpstr>Arial</vt:lpstr>
      <vt:lpstr>Arial Unicode MS</vt:lpstr>
      <vt:lpstr>Proxima Nova</vt:lpstr>
      <vt:lpstr>Times New Roman</vt:lpstr>
      <vt:lpstr>Ubuntu</vt:lpstr>
      <vt:lpstr>Wingdings</vt:lpstr>
      <vt:lpstr>Cover and End Slide Master</vt:lpstr>
      <vt:lpstr>Contents Slide Master</vt:lpstr>
      <vt:lpstr>Section Break Slide Master</vt:lpstr>
      <vt:lpstr>1_Contents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GoogleSlidesPPT.com;Allppt.com</dc:creator>
  <cp:lastModifiedBy>RePack by Diakov</cp:lastModifiedBy>
  <cp:revision>246</cp:revision>
  <dcterms:created xsi:type="dcterms:W3CDTF">2016-12-05T23:26:54Z</dcterms:created>
  <dcterms:modified xsi:type="dcterms:W3CDTF">2026-04-16T18:39:49Z</dcterms:modified>
</cp:coreProperties>
</file>