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6"/>
  </p:notesMasterIdLst>
  <p:sldIdLst>
    <p:sldId id="256" r:id="rId2"/>
    <p:sldId id="277" r:id="rId3"/>
    <p:sldId id="290" r:id="rId4"/>
    <p:sldId id="275" r:id="rId5"/>
    <p:sldId id="292" r:id="rId6"/>
    <p:sldId id="293" r:id="rId7"/>
    <p:sldId id="294" r:id="rId8"/>
    <p:sldId id="308" r:id="rId9"/>
    <p:sldId id="297" r:id="rId10"/>
    <p:sldId id="309" r:id="rId11"/>
    <p:sldId id="259" r:id="rId12"/>
    <p:sldId id="281" r:id="rId13"/>
    <p:sldId id="285" r:id="rId14"/>
    <p:sldId id="282" r:id="rId15"/>
    <p:sldId id="262" r:id="rId16"/>
    <p:sldId id="298" r:id="rId17"/>
    <p:sldId id="300" r:id="rId18"/>
    <p:sldId id="283" r:id="rId19"/>
    <p:sldId id="301" r:id="rId20"/>
    <p:sldId id="302" r:id="rId21"/>
    <p:sldId id="303" r:id="rId22"/>
    <p:sldId id="304" r:id="rId23"/>
    <p:sldId id="279" r:id="rId24"/>
    <p:sldId id="273" r:id="rId25"/>
    <p:sldId id="286" r:id="rId26"/>
    <p:sldId id="280" r:id="rId27"/>
    <p:sldId id="287" r:id="rId28"/>
    <p:sldId id="305" r:id="rId29"/>
    <p:sldId id="288" r:id="rId30"/>
    <p:sldId id="289" r:id="rId31"/>
    <p:sldId id="306" r:id="rId32"/>
    <p:sldId id="307" r:id="rId33"/>
    <p:sldId id="270" r:id="rId34"/>
    <p:sldId id="278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3979" autoAdjust="0"/>
  </p:normalViewPr>
  <p:slideViewPr>
    <p:cSldViewPr>
      <p:cViewPr varScale="1">
        <p:scale>
          <a:sx n="66" d="100"/>
          <a:sy n="66" d="100"/>
        </p:scale>
        <p:origin x="524" y="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diagrams/_rels/drawing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51B365-4308-4777-9AE2-6BB9E74468E4}" type="doc">
      <dgm:prSet loTypeId="urn:microsoft.com/office/officeart/2008/layout/LinedList" loCatId="list" qsTypeId="urn:microsoft.com/office/officeart/2005/8/quickstyle/3d1" qsCatId="3D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DDF6DFB8-4984-4736-BC15-1DB6DB60023D}">
      <dgm:prSet phldrT="[Текст]" custT="1"/>
      <dgm:spPr/>
      <dgm:t>
        <a:bodyPr/>
        <a:lstStyle/>
        <a:p>
          <a:endParaRPr lang="ru-RU" sz="2400" b="1" dirty="0"/>
        </a:p>
      </dgm:t>
    </dgm:pt>
    <dgm:pt modelId="{16542476-E28A-47DE-BE9F-6391CCD3E970}" type="parTrans" cxnId="{F5866CA4-F66D-4BBA-86D1-3E3BD4C73775}">
      <dgm:prSet/>
      <dgm:spPr/>
      <dgm:t>
        <a:bodyPr/>
        <a:lstStyle/>
        <a:p>
          <a:endParaRPr lang="ru-RU"/>
        </a:p>
      </dgm:t>
    </dgm:pt>
    <dgm:pt modelId="{98FF4F82-5CF0-41E8-A8D0-4386B63C5F58}" type="sibTrans" cxnId="{F5866CA4-F66D-4BBA-86D1-3E3BD4C73775}">
      <dgm:prSet/>
      <dgm:spPr/>
      <dgm:t>
        <a:bodyPr/>
        <a:lstStyle/>
        <a:p>
          <a:endParaRPr lang="ru-RU"/>
        </a:p>
      </dgm:t>
    </dgm:pt>
    <dgm:pt modelId="{B013A806-D4AF-4D51-A4D7-702B56934EC3}">
      <dgm:prSet phldrT="[Текст]" custT="1"/>
      <dgm:spPr/>
      <dgm:t>
        <a:bodyPr/>
        <a:lstStyle/>
        <a:p>
          <a:r>
            <a:rPr lang="uk-UA" sz="1800" dirty="0" smtClean="0"/>
            <a:t>Акомодація</a:t>
          </a:r>
          <a:r>
            <a:rPr lang="ru-RU" sz="1800" dirty="0" smtClean="0"/>
            <a:t> </a:t>
          </a:r>
          <a:r>
            <a:rPr lang="uk-UA" sz="1800" dirty="0" smtClean="0"/>
            <a:t>здійснюється</a:t>
          </a:r>
          <a:r>
            <a:rPr lang="ru-RU" sz="1800" dirty="0" smtClean="0"/>
            <a:t> </a:t>
          </a:r>
          <a:r>
            <a:rPr lang="uk-UA" sz="1800" dirty="0" smtClean="0"/>
            <a:t>зміною</a:t>
          </a:r>
          <a:r>
            <a:rPr lang="ru-RU" sz="1800" dirty="0" smtClean="0"/>
            <a:t> </a:t>
          </a:r>
          <a:r>
            <a:rPr lang="uk-UA" sz="1800" dirty="0" smtClean="0"/>
            <a:t>кривизни</a:t>
          </a:r>
          <a:r>
            <a:rPr lang="ru-RU" sz="1800" dirty="0" smtClean="0"/>
            <a:t> </a:t>
          </a:r>
          <a:r>
            <a:rPr lang="uk-UA" sz="1800" dirty="0" smtClean="0"/>
            <a:t>поверхонь</a:t>
          </a:r>
          <a:r>
            <a:rPr lang="ru-RU" sz="1800" dirty="0" smtClean="0"/>
            <a:t> </a:t>
          </a:r>
          <a:r>
            <a:rPr lang="uk-UA" sz="1800" dirty="0" smtClean="0"/>
            <a:t>кришталика</a:t>
          </a:r>
          <a:r>
            <a:rPr lang="ru-RU" sz="1800" dirty="0" smtClean="0"/>
            <a:t>. У </a:t>
          </a:r>
          <a:r>
            <a:rPr lang="uk-UA" sz="1800" dirty="0" smtClean="0"/>
            <a:t>спокійному</a:t>
          </a:r>
          <a:r>
            <a:rPr lang="ru-RU" sz="1800" dirty="0" smtClean="0"/>
            <a:t> </a:t>
          </a:r>
          <a:r>
            <a:rPr lang="uk-UA" sz="1800" dirty="0" smtClean="0"/>
            <a:t>стані</a:t>
          </a:r>
          <a:r>
            <a:rPr lang="ru-RU" sz="1800" dirty="0" smtClean="0"/>
            <a:t> капсула кришталика розтягнута цинов</a:t>
          </a:r>
          <a:r>
            <a:rPr lang="uk-UA" sz="1800" dirty="0" smtClean="0"/>
            <a:t>и</a:t>
          </a:r>
          <a:r>
            <a:rPr lang="ru-RU" sz="1800" dirty="0" smtClean="0"/>
            <a:t>ми зв'язками, його поверхні мають найбільший радіус кривизни, вони сплощений і заломлююча здатність кришталика у цьому випадку є </a:t>
          </a:r>
          <a:r>
            <a:rPr lang="uk-UA" sz="1800" dirty="0" smtClean="0"/>
            <a:t>найменшою</a:t>
          </a:r>
          <a:r>
            <a:rPr lang="ru-RU" sz="1800" dirty="0" smtClean="0"/>
            <a:t>.</a:t>
          </a:r>
          <a:endParaRPr lang="ru-RU" sz="1800" dirty="0"/>
        </a:p>
      </dgm:t>
    </dgm:pt>
    <dgm:pt modelId="{EB61A92C-E5BF-4DC5-811C-A993A8A74CA7}" type="parTrans" cxnId="{10ECF836-2A1C-4959-8535-B4D59BA275B7}">
      <dgm:prSet/>
      <dgm:spPr/>
      <dgm:t>
        <a:bodyPr/>
        <a:lstStyle/>
        <a:p>
          <a:endParaRPr lang="ru-RU"/>
        </a:p>
      </dgm:t>
    </dgm:pt>
    <dgm:pt modelId="{71CF4FAF-091C-4954-8462-632F3AD757B2}" type="sibTrans" cxnId="{10ECF836-2A1C-4959-8535-B4D59BA275B7}">
      <dgm:prSet/>
      <dgm:spPr/>
      <dgm:t>
        <a:bodyPr/>
        <a:lstStyle/>
        <a:p>
          <a:endParaRPr lang="ru-RU"/>
        </a:p>
      </dgm:t>
    </dgm:pt>
    <dgm:pt modelId="{1D1B9A4B-5286-48F1-B25B-A2144D01265B}">
      <dgm:prSet phldrT="[Текст]" custT="1"/>
      <dgm:spPr/>
      <dgm:t>
        <a:bodyPr/>
        <a:lstStyle/>
        <a:p>
          <a:r>
            <a:rPr lang="uk-UA" sz="1800" dirty="0" smtClean="0"/>
            <a:t>При скорочення війкових м'язів натяг цинових зв'язок  слабшає, поверхня кришталика внаслідок пружності капсули стає більш опуклою і його заломлююча здатність збільшується. </a:t>
          </a:r>
          <a:r>
            <a:rPr lang="uk-UA" sz="1800" noProof="0" dirty="0" smtClean="0"/>
            <a:t>Чим ближче до ока розглянутий предмет, тим більше напруження акомодації.</a:t>
          </a:r>
          <a:endParaRPr lang="uk-UA" sz="1800" noProof="0" dirty="0"/>
        </a:p>
      </dgm:t>
    </dgm:pt>
    <dgm:pt modelId="{BF450E90-4E14-4601-B2A4-B5A0DD6D62E6}" type="parTrans" cxnId="{73809D51-BA34-463F-97F5-9F3798078A06}">
      <dgm:prSet/>
      <dgm:spPr/>
      <dgm:t>
        <a:bodyPr/>
        <a:lstStyle/>
        <a:p>
          <a:endParaRPr lang="ru-RU"/>
        </a:p>
      </dgm:t>
    </dgm:pt>
    <dgm:pt modelId="{B6A3F475-8657-420B-B409-91840BB5B5EB}" type="sibTrans" cxnId="{73809D51-BA34-463F-97F5-9F3798078A06}">
      <dgm:prSet/>
      <dgm:spPr/>
      <dgm:t>
        <a:bodyPr/>
        <a:lstStyle/>
        <a:p>
          <a:endParaRPr lang="ru-RU"/>
        </a:p>
      </dgm:t>
    </dgm:pt>
    <dgm:pt modelId="{B86FBCF0-97E5-469C-A571-87EE34D5E205}">
      <dgm:prSet phldrT="[Текст]" custT="1"/>
      <dgm:spPr/>
      <dgm:t>
        <a:bodyPr/>
        <a:lstStyle/>
        <a:p>
          <a:pPr algn="just"/>
          <a:r>
            <a:rPr lang="uk-UA" sz="1800" dirty="0" smtClean="0"/>
            <a:t>Око людини в спокійному стані при відсутності напруги акомодації дає на сітківці чітке зображення предметів, що знаходяться «в нескінченності», тобто віддалених на відстань понад 10 м від ока. </a:t>
          </a:r>
          <a:r>
            <a:rPr lang="uk-UA" sz="1800" noProof="0" dirty="0" smtClean="0"/>
            <a:t>Найменшу відстань, на якій око бачить предмет, практично не напружуючись, називають</a:t>
          </a:r>
          <a:r>
            <a:rPr lang="uk-UA" sz="1800" b="1" noProof="0" dirty="0" smtClean="0"/>
            <a:t> </a:t>
          </a:r>
          <a:r>
            <a:rPr lang="uk-UA" sz="1800" b="0" i="1" noProof="0" dirty="0" smtClean="0">
              <a:solidFill>
                <a:srgbClr val="FFC000"/>
              </a:solidFill>
            </a:rPr>
            <a:t>відстанню найкращого зору.</a:t>
          </a:r>
          <a:r>
            <a:rPr lang="uk-UA" sz="1800" b="1" i="1" noProof="0" dirty="0" smtClean="0">
              <a:solidFill>
                <a:srgbClr val="FFC000"/>
              </a:solidFill>
            </a:rPr>
            <a:t> </a:t>
          </a:r>
          <a:r>
            <a:rPr lang="ru-RU" sz="1800" dirty="0" smtClean="0"/>
            <a:t>Для людини з нормальним зором ця відстань дорівнює приблизно 25 см</a:t>
          </a:r>
          <a:endParaRPr lang="uk-UA" sz="1800" noProof="0" dirty="0">
            <a:solidFill>
              <a:srgbClr val="FFC000"/>
            </a:solidFill>
          </a:endParaRPr>
        </a:p>
      </dgm:t>
    </dgm:pt>
    <dgm:pt modelId="{0D07DCAF-E61B-4A89-BB5F-B20D4607B12D}" type="parTrans" cxnId="{FE57C646-D4FC-4C1D-A299-A4F690C6BA6F}">
      <dgm:prSet/>
      <dgm:spPr/>
      <dgm:t>
        <a:bodyPr/>
        <a:lstStyle/>
        <a:p>
          <a:endParaRPr lang="ru-RU"/>
        </a:p>
      </dgm:t>
    </dgm:pt>
    <dgm:pt modelId="{2B2AF270-BA51-4DE4-8C1F-891C18F7F5E8}" type="sibTrans" cxnId="{FE57C646-D4FC-4C1D-A299-A4F690C6BA6F}">
      <dgm:prSet/>
      <dgm:spPr/>
      <dgm:t>
        <a:bodyPr/>
        <a:lstStyle/>
        <a:p>
          <a:endParaRPr lang="ru-RU"/>
        </a:p>
      </dgm:t>
    </dgm:pt>
    <dgm:pt modelId="{F7398A70-48F5-425F-A85E-C171F9E99DE2}" type="pres">
      <dgm:prSet presAssocID="{6751B365-4308-4777-9AE2-6BB9E74468E4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585293E-3432-4F67-8945-1CB886508049}" type="pres">
      <dgm:prSet presAssocID="{DDF6DFB8-4984-4736-BC15-1DB6DB60023D}" presName="thickLine" presStyleLbl="alignNode1" presStyleIdx="0" presStyleCnt="1"/>
      <dgm:spPr/>
    </dgm:pt>
    <dgm:pt modelId="{01756592-422C-4D2C-A1B8-4FF234FDD258}" type="pres">
      <dgm:prSet presAssocID="{DDF6DFB8-4984-4736-BC15-1DB6DB60023D}" presName="horz1" presStyleCnt="0"/>
      <dgm:spPr/>
    </dgm:pt>
    <dgm:pt modelId="{02F32486-B635-40BB-829E-62B0CBC24A0E}" type="pres">
      <dgm:prSet presAssocID="{DDF6DFB8-4984-4736-BC15-1DB6DB60023D}" presName="tx1" presStyleLbl="revTx" presStyleIdx="0" presStyleCnt="4" custLinFactNeighborX="0" custLinFactNeighborY="-2512"/>
      <dgm:spPr/>
      <dgm:t>
        <a:bodyPr/>
        <a:lstStyle/>
        <a:p>
          <a:endParaRPr lang="ru-RU"/>
        </a:p>
      </dgm:t>
    </dgm:pt>
    <dgm:pt modelId="{947D3203-6C16-4385-81DA-D657D5C0D5D2}" type="pres">
      <dgm:prSet presAssocID="{DDF6DFB8-4984-4736-BC15-1DB6DB60023D}" presName="vert1" presStyleCnt="0"/>
      <dgm:spPr/>
    </dgm:pt>
    <dgm:pt modelId="{90A4C0FD-5F8C-4BAC-8EEA-A60E5612F462}" type="pres">
      <dgm:prSet presAssocID="{B013A806-D4AF-4D51-A4D7-702B56934EC3}" presName="vertSpace2a" presStyleCnt="0"/>
      <dgm:spPr/>
    </dgm:pt>
    <dgm:pt modelId="{4E7EFB00-5122-49EF-B397-3A94FB349BBC}" type="pres">
      <dgm:prSet presAssocID="{B013A806-D4AF-4D51-A4D7-702B56934EC3}" presName="horz2" presStyleCnt="0"/>
      <dgm:spPr/>
    </dgm:pt>
    <dgm:pt modelId="{DAEE7FFB-D0DA-4F1F-86F2-312F823260FC}" type="pres">
      <dgm:prSet presAssocID="{B013A806-D4AF-4D51-A4D7-702B56934EC3}" presName="horzSpace2" presStyleCnt="0"/>
      <dgm:spPr/>
    </dgm:pt>
    <dgm:pt modelId="{9A92878C-7336-49CE-9B5F-C434D7E3E2F6}" type="pres">
      <dgm:prSet presAssocID="{B013A806-D4AF-4D51-A4D7-702B56934EC3}" presName="tx2" presStyleLbl="revTx" presStyleIdx="1" presStyleCnt="4"/>
      <dgm:spPr/>
      <dgm:t>
        <a:bodyPr/>
        <a:lstStyle/>
        <a:p>
          <a:endParaRPr lang="ru-RU"/>
        </a:p>
      </dgm:t>
    </dgm:pt>
    <dgm:pt modelId="{7C51B74C-2CA8-4B6A-9596-86714A56B018}" type="pres">
      <dgm:prSet presAssocID="{B013A806-D4AF-4D51-A4D7-702B56934EC3}" presName="vert2" presStyleCnt="0"/>
      <dgm:spPr/>
    </dgm:pt>
    <dgm:pt modelId="{8D8ADDB2-FB24-43E5-83D7-05E8FB54962E}" type="pres">
      <dgm:prSet presAssocID="{B013A806-D4AF-4D51-A4D7-702B56934EC3}" presName="thinLine2b" presStyleLbl="callout" presStyleIdx="0" presStyleCnt="3"/>
      <dgm:spPr/>
    </dgm:pt>
    <dgm:pt modelId="{46E9F8AD-1F4F-4969-9E28-03B5D97E5299}" type="pres">
      <dgm:prSet presAssocID="{B013A806-D4AF-4D51-A4D7-702B56934EC3}" presName="vertSpace2b" presStyleCnt="0"/>
      <dgm:spPr/>
    </dgm:pt>
    <dgm:pt modelId="{94D5ACD8-6785-4D65-9E05-873A25318FF9}" type="pres">
      <dgm:prSet presAssocID="{1D1B9A4B-5286-48F1-B25B-A2144D01265B}" presName="horz2" presStyleCnt="0"/>
      <dgm:spPr/>
    </dgm:pt>
    <dgm:pt modelId="{D75F4FDA-F1FD-4C99-98E1-5DF3401E2D21}" type="pres">
      <dgm:prSet presAssocID="{1D1B9A4B-5286-48F1-B25B-A2144D01265B}" presName="horzSpace2" presStyleCnt="0"/>
      <dgm:spPr/>
    </dgm:pt>
    <dgm:pt modelId="{AB2D3990-670A-4DDF-8B57-68C6B3BC5E59}" type="pres">
      <dgm:prSet presAssocID="{1D1B9A4B-5286-48F1-B25B-A2144D01265B}" presName="tx2" presStyleLbl="revTx" presStyleIdx="2" presStyleCnt="4"/>
      <dgm:spPr/>
      <dgm:t>
        <a:bodyPr/>
        <a:lstStyle/>
        <a:p>
          <a:endParaRPr lang="ru-RU"/>
        </a:p>
      </dgm:t>
    </dgm:pt>
    <dgm:pt modelId="{ADADC01C-00D4-4964-BD5A-1A6A8A922784}" type="pres">
      <dgm:prSet presAssocID="{1D1B9A4B-5286-48F1-B25B-A2144D01265B}" presName="vert2" presStyleCnt="0"/>
      <dgm:spPr/>
    </dgm:pt>
    <dgm:pt modelId="{E7CA4603-1F07-4CAD-BDF9-35C41EC47B89}" type="pres">
      <dgm:prSet presAssocID="{1D1B9A4B-5286-48F1-B25B-A2144D01265B}" presName="thinLine2b" presStyleLbl="callout" presStyleIdx="1" presStyleCnt="3" custLinFactY="-100000" custLinFactNeighborX="163" custLinFactNeighborY="-154301"/>
      <dgm:spPr/>
    </dgm:pt>
    <dgm:pt modelId="{00DC4652-CD04-44F3-9A53-8682AF16B650}" type="pres">
      <dgm:prSet presAssocID="{1D1B9A4B-5286-48F1-B25B-A2144D01265B}" presName="vertSpace2b" presStyleCnt="0"/>
      <dgm:spPr/>
    </dgm:pt>
    <dgm:pt modelId="{411B2669-F616-4066-8F9F-9299EB540B0E}" type="pres">
      <dgm:prSet presAssocID="{B86FBCF0-97E5-469C-A571-87EE34D5E205}" presName="horz2" presStyleCnt="0"/>
      <dgm:spPr/>
    </dgm:pt>
    <dgm:pt modelId="{D5DEA7CB-21CE-4DCE-927E-99E79E75313A}" type="pres">
      <dgm:prSet presAssocID="{B86FBCF0-97E5-469C-A571-87EE34D5E205}" presName="horzSpace2" presStyleCnt="0"/>
      <dgm:spPr/>
    </dgm:pt>
    <dgm:pt modelId="{63C29CBD-E8C5-4F9F-8A52-2A319CB74F70}" type="pres">
      <dgm:prSet presAssocID="{B86FBCF0-97E5-469C-A571-87EE34D5E205}" presName="tx2" presStyleLbl="revTx" presStyleIdx="3" presStyleCnt="4" custLinFactNeighborX="-629" custLinFactNeighborY="-10647"/>
      <dgm:spPr/>
      <dgm:t>
        <a:bodyPr/>
        <a:lstStyle/>
        <a:p>
          <a:endParaRPr lang="ru-RU"/>
        </a:p>
      </dgm:t>
    </dgm:pt>
    <dgm:pt modelId="{ECEBF9CC-D071-46A2-AFFE-19026B8B2DCA}" type="pres">
      <dgm:prSet presAssocID="{B86FBCF0-97E5-469C-A571-87EE34D5E205}" presName="vert2" presStyleCnt="0"/>
      <dgm:spPr/>
    </dgm:pt>
    <dgm:pt modelId="{5C0DF420-0EEA-49CF-9562-2E6A9C6D070E}" type="pres">
      <dgm:prSet presAssocID="{B86FBCF0-97E5-469C-A571-87EE34D5E205}" presName="thinLine2b" presStyleLbl="callout" presStyleIdx="2" presStyleCnt="3"/>
      <dgm:spPr/>
    </dgm:pt>
    <dgm:pt modelId="{E1BA982D-1CD1-44E9-913B-3470081B38C8}" type="pres">
      <dgm:prSet presAssocID="{B86FBCF0-97E5-469C-A571-87EE34D5E205}" presName="vertSpace2b" presStyleCnt="0"/>
      <dgm:spPr/>
    </dgm:pt>
  </dgm:ptLst>
  <dgm:cxnLst>
    <dgm:cxn modelId="{73809D51-BA34-463F-97F5-9F3798078A06}" srcId="{DDF6DFB8-4984-4736-BC15-1DB6DB60023D}" destId="{1D1B9A4B-5286-48F1-B25B-A2144D01265B}" srcOrd="1" destOrd="0" parTransId="{BF450E90-4E14-4601-B2A4-B5A0DD6D62E6}" sibTransId="{B6A3F475-8657-420B-B409-91840BB5B5EB}"/>
    <dgm:cxn modelId="{2710CE6C-01DC-43A2-B090-0670DFC5C57F}" type="presOf" srcId="{DDF6DFB8-4984-4736-BC15-1DB6DB60023D}" destId="{02F32486-B635-40BB-829E-62B0CBC24A0E}" srcOrd="0" destOrd="0" presId="urn:microsoft.com/office/officeart/2008/layout/LinedList"/>
    <dgm:cxn modelId="{FE57C646-D4FC-4C1D-A299-A4F690C6BA6F}" srcId="{DDF6DFB8-4984-4736-BC15-1DB6DB60023D}" destId="{B86FBCF0-97E5-469C-A571-87EE34D5E205}" srcOrd="2" destOrd="0" parTransId="{0D07DCAF-E61B-4A89-BB5F-B20D4607B12D}" sibTransId="{2B2AF270-BA51-4DE4-8C1F-891C18F7F5E8}"/>
    <dgm:cxn modelId="{F86B2432-16BF-4429-B41B-B733BEA8C5A0}" type="presOf" srcId="{6751B365-4308-4777-9AE2-6BB9E74468E4}" destId="{F7398A70-48F5-425F-A85E-C171F9E99DE2}" srcOrd="0" destOrd="0" presId="urn:microsoft.com/office/officeart/2008/layout/LinedList"/>
    <dgm:cxn modelId="{9D16C216-1EFF-431D-9703-1D504ED31CFE}" type="presOf" srcId="{1D1B9A4B-5286-48F1-B25B-A2144D01265B}" destId="{AB2D3990-670A-4DDF-8B57-68C6B3BC5E59}" srcOrd="0" destOrd="0" presId="urn:microsoft.com/office/officeart/2008/layout/LinedList"/>
    <dgm:cxn modelId="{3E32077B-828B-475B-802F-E3DC6706FC7E}" type="presOf" srcId="{B86FBCF0-97E5-469C-A571-87EE34D5E205}" destId="{63C29CBD-E8C5-4F9F-8A52-2A319CB74F70}" srcOrd="0" destOrd="0" presId="urn:microsoft.com/office/officeart/2008/layout/LinedList"/>
    <dgm:cxn modelId="{F5866CA4-F66D-4BBA-86D1-3E3BD4C73775}" srcId="{6751B365-4308-4777-9AE2-6BB9E74468E4}" destId="{DDF6DFB8-4984-4736-BC15-1DB6DB60023D}" srcOrd="0" destOrd="0" parTransId="{16542476-E28A-47DE-BE9F-6391CCD3E970}" sibTransId="{98FF4F82-5CF0-41E8-A8D0-4386B63C5F58}"/>
    <dgm:cxn modelId="{10ECF836-2A1C-4959-8535-B4D59BA275B7}" srcId="{DDF6DFB8-4984-4736-BC15-1DB6DB60023D}" destId="{B013A806-D4AF-4D51-A4D7-702B56934EC3}" srcOrd="0" destOrd="0" parTransId="{EB61A92C-E5BF-4DC5-811C-A993A8A74CA7}" sibTransId="{71CF4FAF-091C-4954-8462-632F3AD757B2}"/>
    <dgm:cxn modelId="{BBBD2F8D-88FF-4136-9801-DFE43B14F654}" type="presOf" srcId="{B013A806-D4AF-4D51-A4D7-702B56934EC3}" destId="{9A92878C-7336-49CE-9B5F-C434D7E3E2F6}" srcOrd="0" destOrd="0" presId="urn:microsoft.com/office/officeart/2008/layout/LinedList"/>
    <dgm:cxn modelId="{ACA42D63-3649-46CE-9690-6FB695FC371A}" type="presParOf" srcId="{F7398A70-48F5-425F-A85E-C171F9E99DE2}" destId="{0585293E-3432-4F67-8945-1CB886508049}" srcOrd="0" destOrd="0" presId="urn:microsoft.com/office/officeart/2008/layout/LinedList"/>
    <dgm:cxn modelId="{176C2705-EC21-40D1-9AED-C4744C91DD90}" type="presParOf" srcId="{F7398A70-48F5-425F-A85E-C171F9E99DE2}" destId="{01756592-422C-4D2C-A1B8-4FF234FDD258}" srcOrd="1" destOrd="0" presId="urn:microsoft.com/office/officeart/2008/layout/LinedList"/>
    <dgm:cxn modelId="{CC191198-09DC-473B-B180-5CC7E87F6680}" type="presParOf" srcId="{01756592-422C-4D2C-A1B8-4FF234FDD258}" destId="{02F32486-B635-40BB-829E-62B0CBC24A0E}" srcOrd="0" destOrd="0" presId="urn:microsoft.com/office/officeart/2008/layout/LinedList"/>
    <dgm:cxn modelId="{CB22FC88-C4ED-4AA7-9833-D33AF83CE3AC}" type="presParOf" srcId="{01756592-422C-4D2C-A1B8-4FF234FDD258}" destId="{947D3203-6C16-4385-81DA-D657D5C0D5D2}" srcOrd="1" destOrd="0" presId="urn:microsoft.com/office/officeart/2008/layout/LinedList"/>
    <dgm:cxn modelId="{54024A7E-A078-4EEF-96E0-4EC9AA7DEA7D}" type="presParOf" srcId="{947D3203-6C16-4385-81DA-D657D5C0D5D2}" destId="{90A4C0FD-5F8C-4BAC-8EEA-A60E5612F462}" srcOrd="0" destOrd="0" presId="urn:microsoft.com/office/officeart/2008/layout/LinedList"/>
    <dgm:cxn modelId="{A628B677-60DC-4BD9-9E24-AB55F1ECD5AC}" type="presParOf" srcId="{947D3203-6C16-4385-81DA-D657D5C0D5D2}" destId="{4E7EFB00-5122-49EF-B397-3A94FB349BBC}" srcOrd="1" destOrd="0" presId="urn:microsoft.com/office/officeart/2008/layout/LinedList"/>
    <dgm:cxn modelId="{998852C4-3731-49A9-8CDA-5AE4BC713C16}" type="presParOf" srcId="{4E7EFB00-5122-49EF-B397-3A94FB349BBC}" destId="{DAEE7FFB-D0DA-4F1F-86F2-312F823260FC}" srcOrd="0" destOrd="0" presId="urn:microsoft.com/office/officeart/2008/layout/LinedList"/>
    <dgm:cxn modelId="{7FB1B8E4-B3A1-418F-9315-BE840A1E61A6}" type="presParOf" srcId="{4E7EFB00-5122-49EF-B397-3A94FB349BBC}" destId="{9A92878C-7336-49CE-9B5F-C434D7E3E2F6}" srcOrd="1" destOrd="0" presId="urn:microsoft.com/office/officeart/2008/layout/LinedList"/>
    <dgm:cxn modelId="{AE7BFF4D-8D37-4072-826A-406C3C470303}" type="presParOf" srcId="{4E7EFB00-5122-49EF-B397-3A94FB349BBC}" destId="{7C51B74C-2CA8-4B6A-9596-86714A56B018}" srcOrd="2" destOrd="0" presId="urn:microsoft.com/office/officeart/2008/layout/LinedList"/>
    <dgm:cxn modelId="{341DAB8C-2404-4092-B114-00FA6E6577BB}" type="presParOf" srcId="{947D3203-6C16-4385-81DA-D657D5C0D5D2}" destId="{8D8ADDB2-FB24-43E5-83D7-05E8FB54962E}" srcOrd="2" destOrd="0" presId="urn:microsoft.com/office/officeart/2008/layout/LinedList"/>
    <dgm:cxn modelId="{DEC03B6D-239D-439B-97C2-B372DD39E30A}" type="presParOf" srcId="{947D3203-6C16-4385-81DA-D657D5C0D5D2}" destId="{46E9F8AD-1F4F-4969-9E28-03B5D97E5299}" srcOrd="3" destOrd="0" presId="urn:microsoft.com/office/officeart/2008/layout/LinedList"/>
    <dgm:cxn modelId="{51822E89-CAF0-4089-9AA4-8640030A42DD}" type="presParOf" srcId="{947D3203-6C16-4385-81DA-D657D5C0D5D2}" destId="{94D5ACD8-6785-4D65-9E05-873A25318FF9}" srcOrd="4" destOrd="0" presId="urn:microsoft.com/office/officeart/2008/layout/LinedList"/>
    <dgm:cxn modelId="{03EA3232-B5E7-4253-8E1F-E9A8BADF9472}" type="presParOf" srcId="{94D5ACD8-6785-4D65-9E05-873A25318FF9}" destId="{D75F4FDA-F1FD-4C99-98E1-5DF3401E2D21}" srcOrd="0" destOrd="0" presId="urn:microsoft.com/office/officeart/2008/layout/LinedList"/>
    <dgm:cxn modelId="{789488DB-52FA-468A-9D19-9AD132E79944}" type="presParOf" srcId="{94D5ACD8-6785-4D65-9E05-873A25318FF9}" destId="{AB2D3990-670A-4DDF-8B57-68C6B3BC5E59}" srcOrd="1" destOrd="0" presId="urn:microsoft.com/office/officeart/2008/layout/LinedList"/>
    <dgm:cxn modelId="{FAA948B2-C004-454D-9237-7313734298E3}" type="presParOf" srcId="{94D5ACD8-6785-4D65-9E05-873A25318FF9}" destId="{ADADC01C-00D4-4964-BD5A-1A6A8A922784}" srcOrd="2" destOrd="0" presId="urn:microsoft.com/office/officeart/2008/layout/LinedList"/>
    <dgm:cxn modelId="{8F67C012-34E7-4A60-AEA6-943A02DA4F0A}" type="presParOf" srcId="{947D3203-6C16-4385-81DA-D657D5C0D5D2}" destId="{E7CA4603-1F07-4CAD-BDF9-35C41EC47B89}" srcOrd="5" destOrd="0" presId="urn:microsoft.com/office/officeart/2008/layout/LinedList"/>
    <dgm:cxn modelId="{B33A2411-5BA7-4772-8D39-D986C08C054D}" type="presParOf" srcId="{947D3203-6C16-4385-81DA-D657D5C0D5D2}" destId="{00DC4652-CD04-44F3-9A53-8682AF16B650}" srcOrd="6" destOrd="0" presId="urn:microsoft.com/office/officeart/2008/layout/LinedList"/>
    <dgm:cxn modelId="{C1D6B062-124D-4FCB-9C91-0C3944B53753}" type="presParOf" srcId="{947D3203-6C16-4385-81DA-D657D5C0D5D2}" destId="{411B2669-F616-4066-8F9F-9299EB540B0E}" srcOrd="7" destOrd="0" presId="urn:microsoft.com/office/officeart/2008/layout/LinedList"/>
    <dgm:cxn modelId="{BFC1EBE6-178E-4249-95C3-8866CF811D83}" type="presParOf" srcId="{411B2669-F616-4066-8F9F-9299EB540B0E}" destId="{D5DEA7CB-21CE-4DCE-927E-99E79E75313A}" srcOrd="0" destOrd="0" presId="urn:microsoft.com/office/officeart/2008/layout/LinedList"/>
    <dgm:cxn modelId="{05EB2A93-A8CA-4841-A9CD-5C30331B9E39}" type="presParOf" srcId="{411B2669-F616-4066-8F9F-9299EB540B0E}" destId="{63C29CBD-E8C5-4F9F-8A52-2A319CB74F70}" srcOrd="1" destOrd="0" presId="urn:microsoft.com/office/officeart/2008/layout/LinedList"/>
    <dgm:cxn modelId="{F7D480C2-D821-4212-AC88-79976F549B29}" type="presParOf" srcId="{411B2669-F616-4066-8F9F-9299EB540B0E}" destId="{ECEBF9CC-D071-46A2-AFFE-19026B8B2DCA}" srcOrd="2" destOrd="0" presId="urn:microsoft.com/office/officeart/2008/layout/LinedList"/>
    <dgm:cxn modelId="{54251303-20E7-4DF9-9079-EA7DF4E7C2A3}" type="presParOf" srcId="{947D3203-6C16-4385-81DA-D657D5C0D5D2}" destId="{5C0DF420-0EEA-49CF-9562-2E6A9C6D070E}" srcOrd="8" destOrd="0" presId="urn:microsoft.com/office/officeart/2008/layout/LinedList"/>
    <dgm:cxn modelId="{D91491B8-118F-4A74-9BA6-0D48141EF06C}" type="presParOf" srcId="{947D3203-6C16-4385-81DA-D657D5C0D5D2}" destId="{E1BA982D-1CD1-44E9-913B-3470081B38C8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2B497D-41A4-424E-90A0-A7814B57DD7D}" type="doc">
      <dgm:prSet loTypeId="urn:microsoft.com/office/officeart/2005/8/layout/matrix1" loCatId="matrix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A286A16B-4739-4EB7-B078-6FA59B6DDF18}">
      <dgm:prSet phldrT="[Текст]"/>
      <dgm:spPr/>
      <dgm:t>
        <a:bodyPr/>
        <a:lstStyle/>
        <a:p>
          <a:r>
            <a:rPr lang="uk-UA" b="1" dirty="0" smtClean="0">
              <a:latin typeface="+mj-lt"/>
              <a:ea typeface="+mj-ea"/>
              <a:cs typeface="+mj-cs"/>
            </a:rPr>
            <a:t>РЕФРАКЦІЯ ОКА. </a:t>
          </a:r>
          <a:endParaRPr lang="ru-RU" dirty="0"/>
        </a:p>
      </dgm:t>
    </dgm:pt>
    <dgm:pt modelId="{793435C0-75AF-405F-B762-B46F4C6B1BF7}" type="parTrans" cxnId="{EF173FE3-5DA1-4377-BA12-64619BF36AF8}">
      <dgm:prSet/>
      <dgm:spPr/>
      <dgm:t>
        <a:bodyPr/>
        <a:lstStyle/>
        <a:p>
          <a:endParaRPr lang="ru-RU"/>
        </a:p>
      </dgm:t>
    </dgm:pt>
    <dgm:pt modelId="{8B2A080B-6309-462C-BB76-A6029C165259}" type="sibTrans" cxnId="{EF173FE3-5DA1-4377-BA12-64619BF36AF8}">
      <dgm:prSet/>
      <dgm:spPr/>
      <dgm:t>
        <a:bodyPr/>
        <a:lstStyle/>
        <a:p>
          <a:endParaRPr lang="ru-RU"/>
        </a:p>
      </dgm:t>
    </dgm:pt>
    <dgm:pt modelId="{B76280F3-BDE2-4FDD-A976-AD79C8BA9A6D}">
      <dgm:prSet phldrT="[Текст]" custT="1"/>
      <dgm:spPr/>
      <dgm:t>
        <a:bodyPr/>
        <a:lstStyle/>
        <a:p>
          <a:pPr algn="just"/>
          <a:r>
            <a:rPr lang="uk-UA" sz="2000" dirty="0" smtClean="0"/>
            <a:t>Промені світла в однорідному середовищі поширюються прямолінійно. На кордоні прозорих середовищ, що мають різну щільність, промені світла піддаються заломленню</a:t>
          </a:r>
          <a:r>
            <a:rPr lang="uk-UA" sz="2400" dirty="0" smtClean="0"/>
            <a:t>. </a:t>
          </a:r>
          <a:endParaRPr lang="ru-RU" sz="2400" dirty="0"/>
        </a:p>
      </dgm:t>
    </dgm:pt>
    <dgm:pt modelId="{35BC9992-B575-4D5D-9853-581AED10289D}" type="parTrans" cxnId="{CDC69BDF-4628-4B84-B679-319C7E2F0015}">
      <dgm:prSet/>
      <dgm:spPr/>
      <dgm:t>
        <a:bodyPr/>
        <a:lstStyle/>
        <a:p>
          <a:endParaRPr lang="ru-RU"/>
        </a:p>
      </dgm:t>
    </dgm:pt>
    <dgm:pt modelId="{5B27F266-037A-413B-91DE-5C244D05F228}" type="sibTrans" cxnId="{CDC69BDF-4628-4B84-B679-319C7E2F0015}">
      <dgm:prSet/>
      <dgm:spPr/>
      <dgm:t>
        <a:bodyPr/>
        <a:lstStyle/>
        <a:p>
          <a:endParaRPr lang="ru-RU"/>
        </a:p>
      </dgm:t>
    </dgm:pt>
    <dgm:pt modelId="{26141D62-056F-4CF0-8EF7-C956E2D79844}">
      <dgm:prSet phldrT="[Текст]" custT="1"/>
      <dgm:spPr/>
      <dgm:t>
        <a:bodyPr/>
        <a:lstStyle/>
        <a:p>
          <a:pPr algn="just"/>
          <a:r>
            <a:rPr lang="uk-UA" sz="2000" dirty="0" smtClean="0"/>
            <a:t>Заломлювальна сила оптичної системи ока, виражена в діоптріях, називається рефракцією ока. </a:t>
          </a:r>
          <a:endParaRPr lang="ru-RU" sz="2000" dirty="0"/>
        </a:p>
      </dgm:t>
    </dgm:pt>
    <dgm:pt modelId="{42E94CDD-1BE1-41FC-A13C-80B8398A6E6F}" type="parTrans" cxnId="{E7EBB99A-C27A-4194-A432-689802154D48}">
      <dgm:prSet/>
      <dgm:spPr/>
      <dgm:t>
        <a:bodyPr/>
        <a:lstStyle/>
        <a:p>
          <a:endParaRPr lang="ru-RU"/>
        </a:p>
      </dgm:t>
    </dgm:pt>
    <dgm:pt modelId="{DC8A9582-64A7-4275-A27B-1E15177DD7FE}" type="sibTrans" cxnId="{E7EBB99A-C27A-4194-A432-689802154D48}">
      <dgm:prSet/>
      <dgm:spPr/>
      <dgm:t>
        <a:bodyPr/>
        <a:lstStyle/>
        <a:p>
          <a:endParaRPr lang="ru-RU"/>
        </a:p>
      </dgm:t>
    </dgm:pt>
    <dgm:pt modelId="{4C4AD3C1-60E7-4ED1-AC27-1B3BD3A10A7E}">
      <dgm:prSet phldrT="[Текст]" custT="1"/>
      <dgm:spPr/>
      <dgm:t>
        <a:bodyPr/>
        <a:lstStyle/>
        <a:p>
          <a:pPr algn="just"/>
          <a:r>
            <a:rPr lang="uk-UA" sz="2000" dirty="0" smtClean="0"/>
            <a:t>Рогівка, кришталик і склоподібне тіло є заломлюючими середовищами ока і діють  як двоопуклі лінзи: вони збирають паралельні промені у фокусі, де виходить зображення предмета – джерела променів. </a:t>
          </a:r>
          <a:endParaRPr lang="ru-RU" sz="2000" dirty="0"/>
        </a:p>
      </dgm:t>
    </dgm:pt>
    <dgm:pt modelId="{917B6207-A9DD-40DB-9603-11D6042988F1}" type="parTrans" cxnId="{75132151-E8A4-44C0-AAE1-8FBCEA42DDA5}">
      <dgm:prSet/>
      <dgm:spPr/>
      <dgm:t>
        <a:bodyPr/>
        <a:lstStyle/>
        <a:p>
          <a:endParaRPr lang="ru-RU"/>
        </a:p>
      </dgm:t>
    </dgm:pt>
    <dgm:pt modelId="{3EB65458-87ED-409E-9F2A-B5F35C7E8E5B}" type="sibTrans" cxnId="{75132151-E8A4-44C0-AAE1-8FBCEA42DDA5}">
      <dgm:prSet/>
      <dgm:spPr/>
      <dgm:t>
        <a:bodyPr/>
        <a:lstStyle/>
        <a:p>
          <a:endParaRPr lang="ru-RU"/>
        </a:p>
      </dgm:t>
    </dgm:pt>
    <dgm:pt modelId="{6F9E37C3-EAB7-41AA-BAF0-A9BC1100457E}">
      <dgm:prSet phldrT="[Текст]"/>
      <dgm:spPr/>
      <dgm:t>
        <a:bodyPr/>
        <a:lstStyle/>
        <a:p>
          <a:pPr algn="just"/>
          <a:r>
            <a:rPr lang="uk-UA" dirty="0" smtClean="0"/>
            <a:t>Однією з умов ясного зору є збіг фокуса паралельних променів і, отже, зображення предметів зовнішнього світу з сітківкою </a:t>
          </a:r>
          <a:r>
            <a:rPr lang="ru-RU" dirty="0" smtClean="0"/>
            <a:t>(сітчастою </a:t>
          </a:r>
          <a:r>
            <a:rPr lang="uk-UA" noProof="0" dirty="0" smtClean="0"/>
            <a:t>оболонкою). </a:t>
          </a:r>
          <a:endParaRPr lang="uk-UA" noProof="0" dirty="0"/>
        </a:p>
      </dgm:t>
    </dgm:pt>
    <dgm:pt modelId="{D6687748-8D4A-4C23-ACB2-1B58A4BBBD8B}" type="parTrans" cxnId="{2BB514B2-44BD-4BF9-A801-909B6CEF7E18}">
      <dgm:prSet/>
      <dgm:spPr/>
      <dgm:t>
        <a:bodyPr/>
        <a:lstStyle/>
        <a:p>
          <a:endParaRPr lang="ru-RU"/>
        </a:p>
      </dgm:t>
    </dgm:pt>
    <dgm:pt modelId="{9418FBF2-C6F6-47F6-926A-086BDEFE7E86}" type="sibTrans" cxnId="{2BB514B2-44BD-4BF9-A801-909B6CEF7E18}">
      <dgm:prSet/>
      <dgm:spPr/>
      <dgm:t>
        <a:bodyPr/>
        <a:lstStyle/>
        <a:p>
          <a:endParaRPr lang="ru-RU"/>
        </a:p>
      </dgm:t>
    </dgm:pt>
    <dgm:pt modelId="{F744553F-0A87-4282-B14D-9EC2ABD2D402}">
      <dgm:prSet/>
      <dgm:spPr/>
      <dgm:t>
        <a:bodyPr/>
        <a:lstStyle/>
        <a:p>
          <a:endParaRPr lang="ru-RU"/>
        </a:p>
      </dgm:t>
    </dgm:pt>
    <dgm:pt modelId="{64BE86A0-AB24-4852-B921-FEA284CC8B78}" type="parTrans" cxnId="{9139CF8F-67F0-47AD-A1EF-088E8C21152E}">
      <dgm:prSet/>
      <dgm:spPr/>
      <dgm:t>
        <a:bodyPr/>
        <a:lstStyle/>
        <a:p>
          <a:endParaRPr lang="ru-RU"/>
        </a:p>
      </dgm:t>
    </dgm:pt>
    <dgm:pt modelId="{FD7FFAE8-A26D-449F-BB0B-C34ED786155F}" type="sibTrans" cxnId="{9139CF8F-67F0-47AD-A1EF-088E8C21152E}">
      <dgm:prSet/>
      <dgm:spPr/>
      <dgm:t>
        <a:bodyPr/>
        <a:lstStyle/>
        <a:p>
          <a:endParaRPr lang="ru-RU"/>
        </a:p>
      </dgm:t>
    </dgm:pt>
    <dgm:pt modelId="{57246383-A57B-4259-BB39-E90D2685C7AB}" type="pres">
      <dgm:prSet presAssocID="{422B497D-41A4-424E-90A0-A7814B57DD7D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54A1110-37A8-480E-B771-B7E71B352DDB}" type="pres">
      <dgm:prSet presAssocID="{422B497D-41A4-424E-90A0-A7814B57DD7D}" presName="matrix" presStyleCnt="0"/>
      <dgm:spPr/>
    </dgm:pt>
    <dgm:pt modelId="{36AB56FD-A673-41E7-B902-A711E2FA29BD}" type="pres">
      <dgm:prSet presAssocID="{422B497D-41A4-424E-90A0-A7814B57DD7D}" presName="tile1" presStyleLbl="node1" presStyleIdx="0" presStyleCnt="4"/>
      <dgm:spPr/>
      <dgm:t>
        <a:bodyPr/>
        <a:lstStyle/>
        <a:p>
          <a:endParaRPr lang="ru-RU"/>
        </a:p>
      </dgm:t>
    </dgm:pt>
    <dgm:pt modelId="{DD22A044-C508-4012-A54B-E9DCC39DC95C}" type="pres">
      <dgm:prSet presAssocID="{422B497D-41A4-424E-90A0-A7814B57DD7D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17AE75-B6B5-4F9B-9EF6-A326696A06A8}" type="pres">
      <dgm:prSet presAssocID="{422B497D-41A4-424E-90A0-A7814B57DD7D}" presName="tile2" presStyleLbl="node1" presStyleIdx="1" presStyleCnt="4"/>
      <dgm:spPr/>
      <dgm:t>
        <a:bodyPr/>
        <a:lstStyle/>
        <a:p>
          <a:endParaRPr lang="ru-RU"/>
        </a:p>
      </dgm:t>
    </dgm:pt>
    <dgm:pt modelId="{6238948E-DEB1-40B0-B139-F3B49C2FAE03}" type="pres">
      <dgm:prSet presAssocID="{422B497D-41A4-424E-90A0-A7814B57DD7D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021F3E-1255-4F94-B7F5-D9A920B140EE}" type="pres">
      <dgm:prSet presAssocID="{422B497D-41A4-424E-90A0-A7814B57DD7D}" presName="tile3" presStyleLbl="node1" presStyleIdx="2" presStyleCnt="4"/>
      <dgm:spPr/>
      <dgm:t>
        <a:bodyPr/>
        <a:lstStyle/>
        <a:p>
          <a:endParaRPr lang="ru-RU"/>
        </a:p>
      </dgm:t>
    </dgm:pt>
    <dgm:pt modelId="{BF52FB88-FC89-4FCA-82DF-D7F0AFBF335D}" type="pres">
      <dgm:prSet presAssocID="{422B497D-41A4-424E-90A0-A7814B57DD7D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89E881-1E52-4F5A-8656-FBAD652AD429}" type="pres">
      <dgm:prSet presAssocID="{422B497D-41A4-424E-90A0-A7814B57DD7D}" presName="tile4" presStyleLbl="node1" presStyleIdx="3" presStyleCnt="4"/>
      <dgm:spPr/>
      <dgm:t>
        <a:bodyPr/>
        <a:lstStyle/>
        <a:p>
          <a:endParaRPr lang="ru-RU"/>
        </a:p>
      </dgm:t>
    </dgm:pt>
    <dgm:pt modelId="{0125E513-7B2C-4792-8D1E-C9230F59F5DF}" type="pres">
      <dgm:prSet presAssocID="{422B497D-41A4-424E-90A0-A7814B57DD7D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7E9867-196B-44D5-A50B-D6F36BCCB7BE}" type="pres">
      <dgm:prSet presAssocID="{422B497D-41A4-424E-90A0-A7814B57DD7D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A9074B37-8B70-401D-A071-25B17D951FB4}" type="presOf" srcId="{B76280F3-BDE2-4FDD-A976-AD79C8BA9A6D}" destId="{36AB56FD-A673-41E7-B902-A711E2FA29BD}" srcOrd="0" destOrd="0" presId="urn:microsoft.com/office/officeart/2005/8/layout/matrix1"/>
    <dgm:cxn modelId="{9139CF8F-67F0-47AD-A1EF-088E8C21152E}" srcId="{A286A16B-4739-4EB7-B078-6FA59B6DDF18}" destId="{F744553F-0A87-4282-B14D-9EC2ABD2D402}" srcOrd="4" destOrd="0" parTransId="{64BE86A0-AB24-4852-B921-FEA284CC8B78}" sibTransId="{FD7FFAE8-A26D-449F-BB0B-C34ED786155F}"/>
    <dgm:cxn modelId="{EF173FE3-5DA1-4377-BA12-64619BF36AF8}" srcId="{422B497D-41A4-424E-90A0-A7814B57DD7D}" destId="{A286A16B-4739-4EB7-B078-6FA59B6DDF18}" srcOrd="0" destOrd="0" parTransId="{793435C0-75AF-405F-B762-B46F4C6B1BF7}" sibTransId="{8B2A080B-6309-462C-BB76-A6029C165259}"/>
    <dgm:cxn modelId="{2BB514B2-44BD-4BF9-A801-909B6CEF7E18}" srcId="{A286A16B-4739-4EB7-B078-6FA59B6DDF18}" destId="{6F9E37C3-EAB7-41AA-BAF0-A9BC1100457E}" srcOrd="3" destOrd="0" parTransId="{D6687748-8D4A-4C23-ACB2-1B58A4BBBD8B}" sibTransId="{9418FBF2-C6F6-47F6-926A-086BDEFE7E86}"/>
    <dgm:cxn modelId="{D8611E47-8F86-40B7-BE6A-D0AE17EEFB82}" type="presOf" srcId="{6F9E37C3-EAB7-41AA-BAF0-A9BC1100457E}" destId="{0125E513-7B2C-4792-8D1E-C9230F59F5DF}" srcOrd="1" destOrd="0" presId="urn:microsoft.com/office/officeart/2005/8/layout/matrix1"/>
    <dgm:cxn modelId="{3065E6BA-68DC-4211-BE0F-C317CEC3C712}" type="presOf" srcId="{4C4AD3C1-60E7-4ED1-AC27-1B3BD3A10A7E}" destId="{BF52FB88-FC89-4FCA-82DF-D7F0AFBF335D}" srcOrd="1" destOrd="0" presId="urn:microsoft.com/office/officeart/2005/8/layout/matrix1"/>
    <dgm:cxn modelId="{0FA705F5-6997-41A7-8EAC-7BC7E39F28CA}" type="presOf" srcId="{B76280F3-BDE2-4FDD-A976-AD79C8BA9A6D}" destId="{DD22A044-C508-4012-A54B-E9DCC39DC95C}" srcOrd="1" destOrd="0" presId="urn:microsoft.com/office/officeart/2005/8/layout/matrix1"/>
    <dgm:cxn modelId="{CDC69BDF-4628-4B84-B679-319C7E2F0015}" srcId="{A286A16B-4739-4EB7-B078-6FA59B6DDF18}" destId="{B76280F3-BDE2-4FDD-A976-AD79C8BA9A6D}" srcOrd="0" destOrd="0" parTransId="{35BC9992-B575-4D5D-9853-581AED10289D}" sibTransId="{5B27F266-037A-413B-91DE-5C244D05F228}"/>
    <dgm:cxn modelId="{75132151-E8A4-44C0-AAE1-8FBCEA42DDA5}" srcId="{A286A16B-4739-4EB7-B078-6FA59B6DDF18}" destId="{4C4AD3C1-60E7-4ED1-AC27-1B3BD3A10A7E}" srcOrd="2" destOrd="0" parTransId="{917B6207-A9DD-40DB-9603-11D6042988F1}" sibTransId="{3EB65458-87ED-409E-9F2A-B5F35C7E8E5B}"/>
    <dgm:cxn modelId="{4F17BCF3-467F-473F-B6F1-A2385E140BC3}" type="presOf" srcId="{6F9E37C3-EAB7-41AA-BAF0-A9BC1100457E}" destId="{8B89E881-1E52-4F5A-8656-FBAD652AD429}" srcOrd="0" destOrd="0" presId="urn:microsoft.com/office/officeart/2005/8/layout/matrix1"/>
    <dgm:cxn modelId="{C2EDB34B-2DDF-4070-8B90-7E9358A1B46F}" type="presOf" srcId="{26141D62-056F-4CF0-8EF7-C956E2D79844}" destId="{6238948E-DEB1-40B0-B139-F3B49C2FAE03}" srcOrd="1" destOrd="0" presId="urn:microsoft.com/office/officeart/2005/8/layout/matrix1"/>
    <dgm:cxn modelId="{FD965B21-FB81-48CA-B227-A5E4D2BD9043}" type="presOf" srcId="{26141D62-056F-4CF0-8EF7-C956E2D79844}" destId="{4417AE75-B6B5-4F9B-9EF6-A326696A06A8}" srcOrd="0" destOrd="0" presId="urn:microsoft.com/office/officeart/2005/8/layout/matrix1"/>
    <dgm:cxn modelId="{97E6BD2F-6519-497E-B527-BEFBD8FFA178}" type="presOf" srcId="{A286A16B-4739-4EB7-B078-6FA59B6DDF18}" destId="{2B7E9867-196B-44D5-A50B-D6F36BCCB7BE}" srcOrd="0" destOrd="0" presId="urn:microsoft.com/office/officeart/2005/8/layout/matrix1"/>
    <dgm:cxn modelId="{9184471E-2E4F-44C7-A327-89E376A74C82}" type="presOf" srcId="{4C4AD3C1-60E7-4ED1-AC27-1B3BD3A10A7E}" destId="{9C021F3E-1255-4F94-B7F5-D9A920B140EE}" srcOrd="0" destOrd="0" presId="urn:microsoft.com/office/officeart/2005/8/layout/matrix1"/>
    <dgm:cxn modelId="{ED651D4F-C488-462A-A26E-8BAC2C2F41B1}" type="presOf" srcId="{422B497D-41A4-424E-90A0-A7814B57DD7D}" destId="{57246383-A57B-4259-BB39-E90D2685C7AB}" srcOrd="0" destOrd="0" presId="urn:microsoft.com/office/officeart/2005/8/layout/matrix1"/>
    <dgm:cxn modelId="{E7EBB99A-C27A-4194-A432-689802154D48}" srcId="{A286A16B-4739-4EB7-B078-6FA59B6DDF18}" destId="{26141D62-056F-4CF0-8EF7-C956E2D79844}" srcOrd="1" destOrd="0" parTransId="{42E94CDD-1BE1-41FC-A13C-80B8398A6E6F}" sibTransId="{DC8A9582-64A7-4275-A27B-1E15177DD7FE}"/>
    <dgm:cxn modelId="{D51BD105-33BE-4846-9A4F-04BA3C35DC73}" type="presParOf" srcId="{57246383-A57B-4259-BB39-E90D2685C7AB}" destId="{C54A1110-37A8-480E-B771-B7E71B352DDB}" srcOrd="0" destOrd="0" presId="urn:microsoft.com/office/officeart/2005/8/layout/matrix1"/>
    <dgm:cxn modelId="{52D494AC-56B4-4C72-846A-B5BDE87F8893}" type="presParOf" srcId="{C54A1110-37A8-480E-B771-B7E71B352DDB}" destId="{36AB56FD-A673-41E7-B902-A711E2FA29BD}" srcOrd="0" destOrd="0" presId="urn:microsoft.com/office/officeart/2005/8/layout/matrix1"/>
    <dgm:cxn modelId="{6C71C045-C50F-4722-A9D4-3D395B017050}" type="presParOf" srcId="{C54A1110-37A8-480E-B771-B7E71B352DDB}" destId="{DD22A044-C508-4012-A54B-E9DCC39DC95C}" srcOrd="1" destOrd="0" presId="urn:microsoft.com/office/officeart/2005/8/layout/matrix1"/>
    <dgm:cxn modelId="{CB4F6F67-69C6-490E-8756-94F0AA6A6D56}" type="presParOf" srcId="{C54A1110-37A8-480E-B771-B7E71B352DDB}" destId="{4417AE75-B6B5-4F9B-9EF6-A326696A06A8}" srcOrd="2" destOrd="0" presId="urn:microsoft.com/office/officeart/2005/8/layout/matrix1"/>
    <dgm:cxn modelId="{21A0B0FA-270B-4AF0-8E52-37F48AAEC832}" type="presParOf" srcId="{C54A1110-37A8-480E-B771-B7E71B352DDB}" destId="{6238948E-DEB1-40B0-B139-F3B49C2FAE03}" srcOrd="3" destOrd="0" presId="urn:microsoft.com/office/officeart/2005/8/layout/matrix1"/>
    <dgm:cxn modelId="{AC181625-7F23-41DA-A463-2B47907B60C8}" type="presParOf" srcId="{C54A1110-37A8-480E-B771-B7E71B352DDB}" destId="{9C021F3E-1255-4F94-B7F5-D9A920B140EE}" srcOrd="4" destOrd="0" presId="urn:microsoft.com/office/officeart/2005/8/layout/matrix1"/>
    <dgm:cxn modelId="{3202F355-0A18-4DFD-8B18-4B0C9B1504D8}" type="presParOf" srcId="{C54A1110-37A8-480E-B771-B7E71B352DDB}" destId="{BF52FB88-FC89-4FCA-82DF-D7F0AFBF335D}" srcOrd="5" destOrd="0" presId="urn:microsoft.com/office/officeart/2005/8/layout/matrix1"/>
    <dgm:cxn modelId="{085BBE93-1FDE-4377-82E6-E4F2F973516B}" type="presParOf" srcId="{C54A1110-37A8-480E-B771-B7E71B352DDB}" destId="{8B89E881-1E52-4F5A-8656-FBAD652AD429}" srcOrd="6" destOrd="0" presId="urn:microsoft.com/office/officeart/2005/8/layout/matrix1"/>
    <dgm:cxn modelId="{33205056-7AD4-4DBE-A197-D7992F5DD246}" type="presParOf" srcId="{C54A1110-37A8-480E-B771-B7E71B352DDB}" destId="{0125E513-7B2C-4792-8D1E-C9230F59F5DF}" srcOrd="7" destOrd="0" presId="urn:microsoft.com/office/officeart/2005/8/layout/matrix1"/>
    <dgm:cxn modelId="{A0876CBC-4AAA-49E2-86FA-48E35E0D39A7}" type="presParOf" srcId="{57246383-A57B-4259-BB39-E90D2685C7AB}" destId="{2B7E9867-196B-44D5-A50B-D6F36BCCB7BE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A55B20-223A-41CB-A909-3F1076A281CC}" type="doc">
      <dgm:prSet loTypeId="urn:microsoft.com/office/officeart/2005/8/layout/radial4" loCatId="relationship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CDB8C5D-3AE0-4813-9412-B69D00CD82F6}">
      <dgm:prSet phldrT="[Текст]"/>
      <dgm:spPr/>
      <dgm:t>
        <a:bodyPr/>
        <a:lstStyle/>
        <a:p>
          <a:r>
            <a:rPr lang="uk-UA" noProof="0" dirty="0" smtClean="0"/>
            <a:t>Рефракції </a:t>
          </a:r>
          <a:r>
            <a:rPr lang="ru-RU" dirty="0" smtClean="0"/>
            <a:t>ока</a:t>
          </a:r>
          <a:endParaRPr lang="ru-RU" dirty="0"/>
        </a:p>
      </dgm:t>
    </dgm:pt>
    <dgm:pt modelId="{E1C52617-C5E1-4C02-8E37-920EBEAC336E}" type="parTrans" cxnId="{B29F6F10-BCB5-4A71-95D7-4975B0E342EB}">
      <dgm:prSet/>
      <dgm:spPr/>
      <dgm:t>
        <a:bodyPr/>
        <a:lstStyle/>
        <a:p>
          <a:endParaRPr lang="ru-RU"/>
        </a:p>
      </dgm:t>
    </dgm:pt>
    <dgm:pt modelId="{96FA0C41-5256-4091-90D4-4E80C757EC06}" type="sibTrans" cxnId="{B29F6F10-BCB5-4A71-95D7-4975B0E342EB}">
      <dgm:prSet/>
      <dgm:spPr/>
      <dgm:t>
        <a:bodyPr/>
        <a:lstStyle/>
        <a:p>
          <a:endParaRPr lang="ru-RU"/>
        </a:p>
      </dgm:t>
    </dgm:pt>
    <dgm:pt modelId="{0D86C7AD-5945-4D54-98C1-8F1897FE1E8C}">
      <dgm:prSet phldrT="[Текст]"/>
      <dgm:spPr/>
      <dgm:t>
        <a:bodyPr/>
        <a:lstStyle/>
        <a:p>
          <a:r>
            <a:rPr lang="uk-UA" noProof="0" dirty="0" smtClean="0"/>
            <a:t>Еметроп</a:t>
          </a:r>
          <a:r>
            <a:rPr lang="uk-UA" dirty="0" smtClean="0"/>
            <a:t>ія</a:t>
          </a:r>
          <a:endParaRPr lang="uk-UA" dirty="0"/>
        </a:p>
      </dgm:t>
    </dgm:pt>
    <dgm:pt modelId="{FF411DBE-7EB2-4616-AD2C-08F44735C2FE}" type="parTrans" cxnId="{C16D5FE6-5BA1-47CF-9EC3-359779023EEC}">
      <dgm:prSet/>
      <dgm:spPr/>
      <dgm:t>
        <a:bodyPr/>
        <a:lstStyle/>
        <a:p>
          <a:endParaRPr lang="ru-RU"/>
        </a:p>
      </dgm:t>
    </dgm:pt>
    <dgm:pt modelId="{F5D9BA5B-BC65-4DB2-B4B4-9FED6A8AA3BB}" type="sibTrans" cxnId="{C16D5FE6-5BA1-47CF-9EC3-359779023EEC}">
      <dgm:prSet/>
      <dgm:spPr/>
      <dgm:t>
        <a:bodyPr/>
        <a:lstStyle/>
        <a:p>
          <a:endParaRPr lang="ru-RU"/>
        </a:p>
      </dgm:t>
    </dgm:pt>
    <dgm:pt modelId="{72F00FF3-C81D-4279-9F83-B55B846DA12E}">
      <dgm:prSet phldrT="[Текст]"/>
      <dgm:spPr/>
      <dgm:t>
        <a:bodyPr/>
        <a:lstStyle/>
        <a:p>
          <a:r>
            <a:rPr lang="ru-RU" dirty="0" smtClean="0"/>
            <a:t>міопія</a:t>
          </a:r>
          <a:endParaRPr lang="ru-RU" dirty="0"/>
        </a:p>
      </dgm:t>
    </dgm:pt>
    <dgm:pt modelId="{F52E167E-0BBB-4D8A-B0DB-61280D762480}" type="parTrans" cxnId="{0424034C-C612-4793-AEA7-4F72A6FD668F}">
      <dgm:prSet/>
      <dgm:spPr/>
      <dgm:t>
        <a:bodyPr/>
        <a:lstStyle/>
        <a:p>
          <a:endParaRPr lang="ru-RU"/>
        </a:p>
      </dgm:t>
    </dgm:pt>
    <dgm:pt modelId="{FB3D3287-402B-4561-8CEB-C8B9F55E4F22}" type="sibTrans" cxnId="{0424034C-C612-4793-AEA7-4F72A6FD668F}">
      <dgm:prSet/>
      <dgm:spPr/>
      <dgm:t>
        <a:bodyPr/>
        <a:lstStyle/>
        <a:p>
          <a:endParaRPr lang="ru-RU"/>
        </a:p>
      </dgm:t>
    </dgm:pt>
    <dgm:pt modelId="{00106539-1C31-4523-B46C-16B38744CA09}">
      <dgm:prSet phldrT="[Текст]"/>
      <dgm:spPr/>
      <dgm:t>
        <a:bodyPr/>
        <a:lstStyle/>
        <a:p>
          <a:r>
            <a:rPr lang="ru-RU" dirty="0" smtClean="0"/>
            <a:t>гіперметропія</a:t>
          </a:r>
          <a:endParaRPr lang="ru-RU" dirty="0"/>
        </a:p>
      </dgm:t>
    </dgm:pt>
    <dgm:pt modelId="{F2E65CC8-51F6-489C-B04C-B106066AAEBE}" type="parTrans" cxnId="{35E5E1EB-5E47-45D8-92EF-69711684FC64}">
      <dgm:prSet/>
      <dgm:spPr/>
      <dgm:t>
        <a:bodyPr/>
        <a:lstStyle/>
        <a:p>
          <a:endParaRPr lang="ru-RU"/>
        </a:p>
      </dgm:t>
    </dgm:pt>
    <dgm:pt modelId="{E716C5F3-7E4D-43E9-8373-B447A5EE8A78}" type="sibTrans" cxnId="{35E5E1EB-5E47-45D8-92EF-69711684FC64}">
      <dgm:prSet/>
      <dgm:spPr/>
      <dgm:t>
        <a:bodyPr/>
        <a:lstStyle/>
        <a:p>
          <a:endParaRPr lang="ru-RU"/>
        </a:p>
      </dgm:t>
    </dgm:pt>
    <dgm:pt modelId="{595F4EF8-A296-4E4E-82F2-E253B4AF59CA}">
      <dgm:prSet/>
      <dgm:spPr/>
      <dgm:t>
        <a:bodyPr/>
        <a:lstStyle/>
        <a:p>
          <a:r>
            <a:rPr lang="ru-RU" dirty="0" smtClean="0"/>
            <a:t>астигматизм</a:t>
          </a:r>
          <a:endParaRPr lang="ru-RU" dirty="0"/>
        </a:p>
      </dgm:t>
    </dgm:pt>
    <dgm:pt modelId="{3A0D8185-FC9A-446A-A4E3-6051E3814CC1}" type="parTrans" cxnId="{5BABBEF4-D8AA-45BD-AFE1-B80BAB794FD3}">
      <dgm:prSet/>
      <dgm:spPr/>
      <dgm:t>
        <a:bodyPr/>
        <a:lstStyle/>
        <a:p>
          <a:endParaRPr lang="ru-RU"/>
        </a:p>
      </dgm:t>
    </dgm:pt>
    <dgm:pt modelId="{5C438C96-3AD1-4311-A173-4A1E46F06A90}" type="sibTrans" cxnId="{5BABBEF4-D8AA-45BD-AFE1-B80BAB794FD3}">
      <dgm:prSet/>
      <dgm:spPr/>
      <dgm:t>
        <a:bodyPr/>
        <a:lstStyle/>
        <a:p>
          <a:endParaRPr lang="ru-RU"/>
        </a:p>
      </dgm:t>
    </dgm:pt>
    <dgm:pt modelId="{B905F9DF-7C22-42F7-A362-F974DD916010}">
      <dgm:prSet/>
      <dgm:spPr/>
      <dgm:t>
        <a:bodyPr/>
        <a:lstStyle/>
        <a:p>
          <a:r>
            <a:rPr lang="ru-RU" dirty="0" smtClean="0"/>
            <a:t>анізометропія</a:t>
          </a:r>
          <a:endParaRPr lang="ru-RU" dirty="0"/>
        </a:p>
      </dgm:t>
    </dgm:pt>
    <dgm:pt modelId="{074D522E-1F2B-486B-9193-F384820B01E2}" type="parTrans" cxnId="{E72C2F90-706F-4FCE-8FB2-9C0C4A14909A}">
      <dgm:prSet/>
      <dgm:spPr/>
      <dgm:t>
        <a:bodyPr/>
        <a:lstStyle/>
        <a:p>
          <a:endParaRPr lang="ru-RU"/>
        </a:p>
      </dgm:t>
    </dgm:pt>
    <dgm:pt modelId="{63A04A18-D9C6-4EB8-A21E-BD0AD8A23EFD}" type="sibTrans" cxnId="{E72C2F90-706F-4FCE-8FB2-9C0C4A14909A}">
      <dgm:prSet/>
      <dgm:spPr/>
      <dgm:t>
        <a:bodyPr/>
        <a:lstStyle/>
        <a:p>
          <a:endParaRPr lang="ru-RU"/>
        </a:p>
      </dgm:t>
    </dgm:pt>
    <dgm:pt modelId="{C78BBBDD-F3B5-41F3-801D-6C62F1DD8D07}">
      <dgm:prSet/>
      <dgm:spPr/>
      <dgm:t>
        <a:bodyPr/>
        <a:lstStyle/>
        <a:p>
          <a:r>
            <a:rPr lang="uk-UA" dirty="0" smtClean="0"/>
            <a:t>пресбіопія</a:t>
          </a:r>
          <a:endParaRPr lang="uk-UA" dirty="0"/>
        </a:p>
      </dgm:t>
    </dgm:pt>
    <dgm:pt modelId="{8D6C19A0-D06C-45A1-9A2F-5FEFF8C5830B}" type="parTrans" cxnId="{00423E36-31E2-4F21-9B81-79211F8E5627}">
      <dgm:prSet/>
      <dgm:spPr/>
      <dgm:t>
        <a:bodyPr/>
        <a:lstStyle/>
        <a:p>
          <a:endParaRPr lang="ru-RU"/>
        </a:p>
      </dgm:t>
    </dgm:pt>
    <dgm:pt modelId="{ED13FBAB-7C94-43B7-8495-E8AE765A0C9E}" type="sibTrans" cxnId="{00423E36-31E2-4F21-9B81-79211F8E5627}">
      <dgm:prSet/>
      <dgm:spPr/>
      <dgm:t>
        <a:bodyPr/>
        <a:lstStyle/>
        <a:p>
          <a:endParaRPr lang="ru-RU"/>
        </a:p>
      </dgm:t>
    </dgm:pt>
    <dgm:pt modelId="{C3FF0C58-0701-479F-99BD-95C6CCA0F902}" type="pres">
      <dgm:prSet presAssocID="{29A55B20-223A-41CB-A909-3F1076A281C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61C8E1C-67B8-4A36-871C-136E53C12049}" type="pres">
      <dgm:prSet presAssocID="{4CDB8C5D-3AE0-4813-9412-B69D00CD82F6}" presName="centerShape" presStyleLbl="node0" presStyleIdx="0" presStyleCnt="1" custLinFactNeighborX="16" custLinFactNeighborY="386"/>
      <dgm:spPr/>
      <dgm:t>
        <a:bodyPr/>
        <a:lstStyle/>
        <a:p>
          <a:endParaRPr lang="ru-RU"/>
        </a:p>
      </dgm:t>
    </dgm:pt>
    <dgm:pt modelId="{6AA1D349-3579-44CF-B14A-188BDEF7E020}" type="pres">
      <dgm:prSet presAssocID="{FF411DBE-7EB2-4616-AD2C-08F44735C2FE}" presName="parTrans" presStyleLbl="bgSibTrans2D1" presStyleIdx="0" presStyleCnt="6"/>
      <dgm:spPr/>
      <dgm:t>
        <a:bodyPr/>
        <a:lstStyle/>
        <a:p>
          <a:endParaRPr lang="ru-RU"/>
        </a:p>
      </dgm:t>
    </dgm:pt>
    <dgm:pt modelId="{EDED79C6-0F9C-4573-BBDD-1F909A702C65}" type="pres">
      <dgm:prSet presAssocID="{0D86C7AD-5945-4D54-98C1-8F1897FE1E8C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7A6BF9-7E9A-4C17-BF68-A7745304F4F9}" type="pres">
      <dgm:prSet presAssocID="{F52E167E-0BBB-4D8A-B0DB-61280D762480}" presName="parTrans" presStyleLbl="bgSibTrans2D1" presStyleIdx="1" presStyleCnt="6"/>
      <dgm:spPr/>
      <dgm:t>
        <a:bodyPr/>
        <a:lstStyle/>
        <a:p>
          <a:endParaRPr lang="ru-RU"/>
        </a:p>
      </dgm:t>
    </dgm:pt>
    <dgm:pt modelId="{423096BC-2982-4412-B169-8965418002E3}" type="pres">
      <dgm:prSet presAssocID="{72F00FF3-C81D-4279-9F83-B55B846DA12E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A848D7-284A-4EA1-A10D-A990F97BF6D9}" type="pres">
      <dgm:prSet presAssocID="{F2E65CC8-51F6-489C-B04C-B106066AAEBE}" presName="parTrans" presStyleLbl="bgSibTrans2D1" presStyleIdx="2" presStyleCnt="6"/>
      <dgm:spPr/>
      <dgm:t>
        <a:bodyPr/>
        <a:lstStyle/>
        <a:p>
          <a:endParaRPr lang="ru-RU"/>
        </a:p>
      </dgm:t>
    </dgm:pt>
    <dgm:pt modelId="{BBEBBA4A-7E3F-4517-B9D8-6698BD63207A}" type="pres">
      <dgm:prSet presAssocID="{00106539-1C31-4523-B46C-16B38744CA09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F31E26-6B28-4F04-ACE9-E0FE5E3BD5BA}" type="pres">
      <dgm:prSet presAssocID="{3A0D8185-FC9A-446A-A4E3-6051E3814CC1}" presName="parTrans" presStyleLbl="bgSibTrans2D1" presStyleIdx="3" presStyleCnt="6"/>
      <dgm:spPr/>
      <dgm:t>
        <a:bodyPr/>
        <a:lstStyle/>
        <a:p>
          <a:endParaRPr lang="ru-RU"/>
        </a:p>
      </dgm:t>
    </dgm:pt>
    <dgm:pt modelId="{C23D0E68-3B46-4FA1-8405-039DFBE086EB}" type="pres">
      <dgm:prSet presAssocID="{595F4EF8-A296-4E4E-82F2-E253B4AF59C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4C16F8-32F0-4F4A-9466-9DEA02DF35B3}" type="pres">
      <dgm:prSet presAssocID="{074D522E-1F2B-486B-9193-F384820B01E2}" presName="parTrans" presStyleLbl="bgSibTrans2D1" presStyleIdx="4" presStyleCnt="6"/>
      <dgm:spPr/>
      <dgm:t>
        <a:bodyPr/>
        <a:lstStyle/>
        <a:p>
          <a:endParaRPr lang="ru-RU"/>
        </a:p>
      </dgm:t>
    </dgm:pt>
    <dgm:pt modelId="{5792B0CE-E1DB-42EB-99F0-35ACA88BD0A4}" type="pres">
      <dgm:prSet presAssocID="{B905F9DF-7C22-42F7-A362-F974DD916010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29D615-32F8-44DF-AE66-C98C5E36884F}" type="pres">
      <dgm:prSet presAssocID="{8D6C19A0-D06C-45A1-9A2F-5FEFF8C5830B}" presName="parTrans" presStyleLbl="bgSibTrans2D1" presStyleIdx="5" presStyleCnt="6"/>
      <dgm:spPr/>
      <dgm:t>
        <a:bodyPr/>
        <a:lstStyle/>
        <a:p>
          <a:endParaRPr lang="ru-RU"/>
        </a:p>
      </dgm:t>
    </dgm:pt>
    <dgm:pt modelId="{62374202-AEF8-468A-8C9E-6F8F447EC329}" type="pres">
      <dgm:prSet presAssocID="{C78BBBDD-F3B5-41F3-801D-6C62F1DD8D0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4CF9692-BC9A-4B89-A17A-8FF05538896D}" type="presOf" srcId="{8D6C19A0-D06C-45A1-9A2F-5FEFF8C5830B}" destId="{9729D615-32F8-44DF-AE66-C98C5E36884F}" srcOrd="0" destOrd="0" presId="urn:microsoft.com/office/officeart/2005/8/layout/radial4"/>
    <dgm:cxn modelId="{C16D5FE6-5BA1-47CF-9EC3-359779023EEC}" srcId="{4CDB8C5D-3AE0-4813-9412-B69D00CD82F6}" destId="{0D86C7AD-5945-4D54-98C1-8F1897FE1E8C}" srcOrd="0" destOrd="0" parTransId="{FF411DBE-7EB2-4616-AD2C-08F44735C2FE}" sibTransId="{F5D9BA5B-BC65-4DB2-B4B4-9FED6A8AA3BB}"/>
    <dgm:cxn modelId="{53D755F0-C9E6-4624-90E2-A5AFF0C02731}" type="presOf" srcId="{C78BBBDD-F3B5-41F3-801D-6C62F1DD8D07}" destId="{62374202-AEF8-468A-8C9E-6F8F447EC329}" srcOrd="0" destOrd="0" presId="urn:microsoft.com/office/officeart/2005/8/layout/radial4"/>
    <dgm:cxn modelId="{0424034C-C612-4793-AEA7-4F72A6FD668F}" srcId="{4CDB8C5D-3AE0-4813-9412-B69D00CD82F6}" destId="{72F00FF3-C81D-4279-9F83-B55B846DA12E}" srcOrd="1" destOrd="0" parTransId="{F52E167E-0BBB-4D8A-B0DB-61280D762480}" sibTransId="{FB3D3287-402B-4561-8CEB-C8B9F55E4F22}"/>
    <dgm:cxn modelId="{E72C2F90-706F-4FCE-8FB2-9C0C4A14909A}" srcId="{4CDB8C5D-3AE0-4813-9412-B69D00CD82F6}" destId="{B905F9DF-7C22-42F7-A362-F974DD916010}" srcOrd="4" destOrd="0" parTransId="{074D522E-1F2B-486B-9193-F384820B01E2}" sibTransId="{63A04A18-D9C6-4EB8-A21E-BD0AD8A23EFD}"/>
    <dgm:cxn modelId="{C5EA3824-BE8D-41C5-B787-951403267A5E}" type="presOf" srcId="{F52E167E-0BBB-4D8A-B0DB-61280D762480}" destId="{807A6BF9-7E9A-4C17-BF68-A7745304F4F9}" srcOrd="0" destOrd="0" presId="urn:microsoft.com/office/officeart/2005/8/layout/radial4"/>
    <dgm:cxn modelId="{35E5E1EB-5E47-45D8-92EF-69711684FC64}" srcId="{4CDB8C5D-3AE0-4813-9412-B69D00CD82F6}" destId="{00106539-1C31-4523-B46C-16B38744CA09}" srcOrd="2" destOrd="0" parTransId="{F2E65CC8-51F6-489C-B04C-B106066AAEBE}" sibTransId="{E716C5F3-7E4D-43E9-8373-B447A5EE8A78}"/>
    <dgm:cxn modelId="{358EC638-ACE5-4214-8C01-CCE8F84DB0CF}" type="presOf" srcId="{B905F9DF-7C22-42F7-A362-F974DD916010}" destId="{5792B0CE-E1DB-42EB-99F0-35ACA88BD0A4}" srcOrd="0" destOrd="0" presId="urn:microsoft.com/office/officeart/2005/8/layout/radial4"/>
    <dgm:cxn modelId="{BE17B88D-289F-4E32-8E1B-C2A466C1BB1B}" type="presOf" srcId="{F2E65CC8-51F6-489C-B04C-B106066AAEBE}" destId="{D8A848D7-284A-4EA1-A10D-A990F97BF6D9}" srcOrd="0" destOrd="0" presId="urn:microsoft.com/office/officeart/2005/8/layout/radial4"/>
    <dgm:cxn modelId="{E2C60795-6C84-4122-A6C3-9D5DC714D79C}" type="presOf" srcId="{595F4EF8-A296-4E4E-82F2-E253B4AF59CA}" destId="{C23D0E68-3B46-4FA1-8405-039DFBE086EB}" srcOrd="0" destOrd="0" presId="urn:microsoft.com/office/officeart/2005/8/layout/radial4"/>
    <dgm:cxn modelId="{00423E36-31E2-4F21-9B81-79211F8E5627}" srcId="{4CDB8C5D-3AE0-4813-9412-B69D00CD82F6}" destId="{C78BBBDD-F3B5-41F3-801D-6C62F1DD8D07}" srcOrd="5" destOrd="0" parTransId="{8D6C19A0-D06C-45A1-9A2F-5FEFF8C5830B}" sibTransId="{ED13FBAB-7C94-43B7-8495-E8AE765A0C9E}"/>
    <dgm:cxn modelId="{2C32E0C2-3A55-4B33-9209-178D9A42429A}" type="presOf" srcId="{00106539-1C31-4523-B46C-16B38744CA09}" destId="{BBEBBA4A-7E3F-4517-B9D8-6698BD63207A}" srcOrd="0" destOrd="0" presId="urn:microsoft.com/office/officeart/2005/8/layout/radial4"/>
    <dgm:cxn modelId="{60FE12F8-8BD1-4A48-8163-B55BA17E9B7E}" type="presOf" srcId="{074D522E-1F2B-486B-9193-F384820B01E2}" destId="{424C16F8-32F0-4F4A-9466-9DEA02DF35B3}" srcOrd="0" destOrd="0" presId="urn:microsoft.com/office/officeart/2005/8/layout/radial4"/>
    <dgm:cxn modelId="{5C32F9FA-5B02-4512-AEED-6DFD11BF5773}" type="presOf" srcId="{29A55B20-223A-41CB-A909-3F1076A281CC}" destId="{C3FF0C58-0701-479F-99BD-95C6CCA0F902}" srcOrd="0" destOrd="0" presId="urn:microsoft.com/office/officeart/2005/8/layout/radial4"/>
    <dgm:cxn modelId="{5BABBEF4-D8AA-45BD-AFE1-B80BAB794FD3}" srcId="{4CDB8C5D-3AE0-4813-9412-B69D00CD82F6}" destId="{595F4EF8-A296-4E4E-82F2-E253B4AF59CA}" srcOrd="3" destOrd="0" parTransId="{3A0D8185-FC9A-446A-A4E3-6051E3814CC1}" sibTransId="{5C438C96-3AD1-4311-A173-4A1E46F06A90}"/>
    <dgm:cxn modelId="{F1B4A877-916B-4A3D-9455-7327FC67C0D2}" type="presOf" srcId="{FF411DBE-7EB2-4616-AD2C-08F44735C2FE}" destId="{6AA1D349-3579-44CF-B14A-188BDEF7E020}" srcOrd="0" destOrd="0" presId="urn:microsoft.com/office/officeart/2005/8/layout/radial4"/>
    <dgm:cxn modelId="{58F52D17-C55C-4366-ACFF-053A1903F4D6}" type="presOf" srcId="{72F00FF3-C81D-4279-9F83-B55B846DA12E}" destId="{423096BC-2982-4412-B169-8965418002E3}" srcOrd="0" destOrd="0" presId="urn:microsoft.com/office/officeart/2005/8/layout/radial4"/>
    <dgm:cxn modelId="{B29F6F10-BCB5-4A71-95D7-4975B0E342EB}" srcId="{29A55B20-223A-41CB-A909-3F1076A281CC}" destId="{4CDB8C5D-3AE0-4813-9412-B69D00CD82F6}" srcOrd="0" destOrd="0" parTransId="{E1C52617-C5E1-4C02-8E37-920EBEAC336E}" sibTransId="{96FA0C41-5256-4091-90D4-4E80C757EC06}"/>
    <dgm:cxn modelId="{37A58CE3-9DE2-4CC9-93A3-2B685E78DD81}" type="presOf" srcId="{4CDB8C5D-3AE0-4813-9412-B69D00CD82F6}" destId="{461C8E1C-67B8-4A36-871C-136E53C12049}" srcOrd="0" destOrd="0" presId="urn:microsoft.com/office/officeart/2005/8/layout/radial4"/>
    <dgm:cxn modelId="{C757E7C5-21B9-4ED0-9257-4B194C4D6733}" type="presOf" srcId="{0D86C7AD-5945-4D54-98C1-8F1897FE1E8C}" destId="{EDED79C6-0F9C-4573-BBDD-1F909A702C65}" srcOrd="0" destOrd="0" presId="urn:microsoft.com/office/officeart/2005/8/layout/radial4"/>
    <dgm:cxn modelId="{0EE34CFF-2712-4718-8C75-7081AB54C4A7}" type="presOf" srcId="{3A0D8185-FC9A-446A-A4E3-6051E3814CC1}" destId="{2AF31E26-6B28-4F04-ACE9-E0FE5E3BD5BA}" srcOrd="0" destOrd="0" presId="urn:microsoft.com/office/officeart/2005/8/layout/radial4"/>
    <dgm:cxn modelId="{E0432560-BAAE-453F-93C0-45C63AC702FE}" type="presParOf" srcId="{C3FF0C58-0701-479F-99BD-95C6CCA0F902}" destId="{461C8E1C-67B8-4A36-871C-136E53C12049}" srcOrd="0" destOrd="0" presId="urn:microsoft.com/office/officeart/2005/8/layout/radial4"/>
    <dgm:cxn modelId="{C4C54443-E90E-4906-853F-A79749927FEF}" type="presParOf" srcId="{C3FF0C58-0701-479F-99BD-95C6CCA0F902}" destId="{6AA1D349-3579-44CF-B14A-188BDEF7E020}" srcOrd="1" destOrd="0" presId="urn:microsoft.com/office/officeart/2005/8/layout/radial4"/>
    <dgm:cxn modelId="{EA23B81D-199A-4AE5-8400-74F4252DDE50}" type="presParOf" srcId="{C3FF0C58-0701-479F-99BD-95C6CCA0F902}" destId="{EDED79C6-0F9C-4573-BBDD-1F909A702C65}" srcOrd="2" destOrd="0" presId="urn:microsoft.com/office/officeart/2005/8/layout/radial4"/>
    <dgm:cxn modelId="{5CD7E8A3-4787-4623-85CB-A272E56B518F}" type="presParOf" srcId="{C3FF0C58-0701-479F-99BD-95C6CCA0F902}" destId="{807A6BF9-7E9A-4C17-BF68-A7745304F4F9}" srcOrd="3" destOrd="0" presId="urn:microsoft.com/office/officeart/2005/8/layout/radial4"/>
    <dgm:cxn modelId="{9BBF30F1-E350-4149-AEB3-E2768CC89207}" type="presParOf" srcId="{C3FF0C58-0701-479F-99BD-95C6CCA0F902}" destId="{423096BC-2982-4412-B169-8965418002E3}" srcOrd="4" destOrd="0" presId="urn:microsoft.com/office/officeart/2005/8/layout/radial4"/>
    <dgm:cxn modelId="{FB797A23-7B02-45DF-A521-C68C114D7703}" type="presParOf" srcId="{C3FF0C58-0701-479F-99BD-95C6CCA0F902}" destId="{D8A848D7-284A-4EA1-A10D-A990F97BF6D9}" srcOrd="5" destOrd="0" presId="urn:microsoft.com/office/officeart/2005/8/layout/radial4"/>
    <dgm:cxn modelId="{C81D6FF6-3F51-437A-B65F-7A51AE5640ED}" type="presParOf" srcId="{C3FF0C58-0701-479F-99BD-95C6CCA0F902}" destId="{BBEBBA4A-7E3F-4517-B9D8-6698BD63207A}" srcOrd="6" destOrd="0" presId="urn:microsoft.com/office/officeart/2005/8/layout/radial4"/>
    <dgm:cxn modelId="{FC1D3BBE-9337-4460-9C37-9619749277DE}" type="presParOf" srcId="{C3FF0C58-0701-479F-99BD-95C6CCA0F902}" destId="{2AF31E26-6B28-4F04-ACE9-E0FE5E3BD5BA}" srcOrd="7" destOrd="0" presId="urn:microsoft.com/office/officeart/2005/8/layout/radial4"/>
    <dgm:cxn modelId="{184BF122-C210-4FFD-BB40-F94957754365}" type="presParOf" srcId="{C3FF0C58-0701-479F-99BD-95C6CCA0F902}" destId="{C23D0E68-3B46-4FA1-8405-039DFBE086EB}" srcOrd="8" destOrd="0" presId="urn:microsoft.com/office/officeart/2005/8/layout/radial4"/>
    <dgm:cxn modelId="{26B9E09A-F514-49AA-A9BC-A368D8B61F92}" type="presParOf" srcId="{C3FF0C58-0701-479F-99BD-95C6CCA0F902}" destId="{424C16F8-32F0-4F4A-9466-9DEA02DF35B3}" srcOrd="9" destOrd="0" presId="urn:microsoft.com/office/officeart/2005/8/layout/radial4"/>
    <dgm:cxn modelId="{4BD267CC-B2F1-4037-80C9-53C227AD3087}" type="presParOf" srcId="{C3FF0C58-0701-479F-99BD-95C6CCA0F902}" destId="{5792B0CE-E1DB-42EB-99F0-35ACA88BD0A4}" srcOrd="10" destOrd="0" presId="urn:microsoft.com/office/officeart/2005/8/layout/radial4"/>
    <dgm:cxn modelId="{A8CDFF12-C07A-48DC-BB36-B97C93815EC9}" type="presParOf" srcId="{C3FF0C58-0701-479F-99BD-95C6CCA0F902}" destId="{9729D615-32F8-44DF-AE66-C98C5E36884F}" srcOrd="11" destOrd="0" presId="urn:microsoft.com/office/officeart/2005/8/layout/radial4"/>
    <dgm:cxn modelId="{8A8229FB-5DBA-4E63-B1FB-91F690DE54C2}" type="presParOf" srcId="{C3FF0C58-0701-479F-99BD-95C6CCA0F902}" destId="{62374202-AEF8-468A-8C9E-6F8F447EC329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658950C-28E6-44EC-B778-10CFFB399A1D}" type="doc">
      <dgm:prSet loTypeId="urn:microsoft.com/office/officeart/2005/8/layout/vProcess5" loCatId="process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1B72876E-19E6-41F8-9395-BF694AEABCF6}">
      <dgm:prSet phldrT="[Текст]" custT="1"/>
      <dgm:spPr/>
      <dgm:t>
        <a:bodyPr/>
        <a:lstStyle/>
        <a:p>
          <a:pPr algn="just"/>
          <a:r>
            <a:rPr lang="uk-UA" sz="1800" dirty="0" smtClean="0"/>
            <a:t>Визначення від грец. </a:t>
          </a:r>
          <a:r>
            <a:rPr lang="pl-PL" sz="1800" dirty="0" smtClean="0"/>
            <a:t>Emmetros - </a:t>
          </a:r>
          <a:r>
            <a:rPr lang="uk-UA" sz="1800" dirty="0" smtClean="0"/>
            <a:t>співрозмірний, і </a:t>
          </a:r>
          <a:r>
            <a:rPr lang="pl-PL" sz="1800" dirty="0" smtClean="0"/>
            <a:t>ops - </a:t>
          </a:r>
          <a:r>
            <a:rPr lang="uk-UA" sz="1800" dirty="0" smtClean="0"/>
            <a:t>око) називається така рефракція ока, при якій фокус паралельних променів в неакомодуючему оці збігається з сітківкою. Від предметів, вилучених від очей на відстань 5 м і більше, промені йдуть в око практично паралельним пучком. </a:t>
          </a:r>
          <a:endParaRPr lang="ru-RU" sz="1800" dirty="0"/>
        </a:p>
      </dgm:t>
    </dgm:pt>
    <dgm:pt modelId="{EA8CDDA3-51CB-47ED-B26F-2ADB28D8A2D8}" type="parTrans" cxnId="{34E7F678-7C03-450B-9F52-FAC1A7FD4ED8}">
      <dgm:prSet/>
      <dgm:spPr/>
      <dgm:t>
        <a:bodyPr/>
        <a:lstStyle/>
        <a:p>
          <a:endParaRPr lang="ru-RU"/>
        </a:p>
      </dgm:t>
    </dgm:pt>
    <dgm:pt modelId="{500325D9-EBA0-4795-9B30-41A036DDDEF3}" type="sibTrans" cxnId="{34E7F678-7C03-450B-9F52-FAC1A7FD4ED8}">
      <dgm:prSet/>
      <dgm:spPr/>
      <dgm:t>
        <a:bodyPr/>
        <a:lstStyle/>
        <a:p>
          <a:endParaRPr lang="ru-RU" dirty="0"/>
        </a:p>
      </dgm:t>
    </dgm:pt>
    <dgm:pt modelId="{550A0916-B855-4F5B-83D0-F0F49F7E2D4F}">
      <dgm:prSet phldrT="[Текст]" custT="1"/>
      <dgm:spPr/>
      <dgm:t>
        <a:bodyPr/>
        <a:lstStyle/>
        <a:p>
          <a:pPr algn="just"/>
          <a:r>
            <a:rPr lang="uk-UA" sz="1800" dirty="0" smtClean="0"/>
            <a:t>Тому на сітківці емметропіческой очі виходить чітке зображення предметів при ненапруженій акомодації. При необхідності розглянути близько розташовані (до 5 м) предмети, промені від яких йдуть розбіжним пучком, емметропіческой очей мимоволі (рефлекторно) напружує ресничну м'язу, тобто аккомодують. </a:t>
          </a:r>
          <a:endParaRPr lang="ru-RU" sz="1800" dirty="0"/>
        </a:p>
      </dgm:t>
    </dgm:pt>
    <dgm:pt modelId="{8B43D111-F388-4809-9C55-6AAA4BD8753B}" type="parTrans" cxnId="{A8983A03-A281-4C46-AEA2-FB21477CB885}">
      <dgm:prSet/>
      <dgm:spPr/>
      <dgm:t>
        <a:bodyPr/>
        <a:lstStyle/>
        <a:p>
          <a:endParaRPr lang="ru-RU"/>
        </a:p>
      </dgm:t>
    </dgm:pt>
    <dgm:pt modelId="{D35CD5A2-AB6C-45D0-A69B-EF8F2B130C8F}" type="sibTrans" cxnId="{A8983A03-A281-4C46-AEA2-FB21477CB885}">
      <dgm:prSet/>
      <dgm:spPr/>
      <dgm:t>
        <a:bodyPr/>
        <a:lstStyle/>
        <a:p>
          <a:endParaRPr lang="ru-RU" dirty="0"/>
        </a:p>
      </dgm:t>
    </dgm:pt>
    <dgm:pt modelId="{40920D24-8CE4-44B1-878E-636AFA39FCE8}">
      <dgm:prSet phldrT="[Текст]" custT="1"/>
      <dgm:spPr/>
      <dgm:t>
        <a:bodyPr/>
        <a:lstStyle/>
        <a:p>
          <a:pPr algn="just"/>
          <a:r>
            <a:rPr lang="uk-UA" sz="1800" dirty="0" smtClean="0"/>
            <a:t>При цьому кривизна кришталика збільшується і заломлююча сила ока зростає настільки, що й розбіжні промені збираються у фокус, що співпадає з сітківкою. Таким чином, емметропія (володар очей з емметропіческой рефракцією) ясно бачить удалину без напруги акомодації і поблизу - за участю акомодації.</a:t>
          </a:r>
          <a:endParaRPr lang="ru-RU" sz="1800" dirty="0"/>
        </a:p>
      </dgm:t>
    </dgm:pt>
    <dgm:pt modelId="{6E981F66-7FAD-4F2B-88D4-DB244100C75A}" type="parTrans" cxnId="{C4E4940E-72B8-41E7-8E14-841D85E25FC1}">
      <dgm:prSet/>
      <dgm:spPr/>
      <dgm:t>
        <a:bodyPr/>
        <a:lstStyle/>
        <a:p>
          <a:endParaRPr lang="ru-RU"/>
        </a:p>
      </dgm:t>
    </dgm:pt>
    <dgm:pt modelId="{8DC72EDD-59E4-4DD5-B56F-B3F23A813647}" type="sibTrans" cxnId="{C4E4940E-72B8-41E7-8E14-841D85E25FC1}">
      <dgm:prSet/>
      <dgm:spPr/>
      <dgm:t>
        <a:bodyPr/>
        <a:lstStyle/>
        <a:p>
          <a:endParaRPr lang="ru-RU"/>
        </a:p>
      </dgm:t>
    </dgm:pt>
    <dgm:pt modelId="{A941EA61-C83D-4A5D-B8AF-9BE61D216FD5}" type="pres">
      <dgm:prSet presAssocID="{D658950C-28E6-44EC-B778-10CFFB399A1D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FE8F05D-F3DD-4B7B-80F5-E7E60C450B5A}" type="pres">
      <dgm:prSet presAssocID="{D658950C-28E6-44EC-B778-10CFFB399A1D}" presName="dummyMaxCanvas" presStyleCnt="0">
        <dgm:presLayoutVars/>
      </dgm:prSet>
      <dgm:spPr/>
    </dgm:pt>
    <dgm:pt modelId="{49745DC6-2967-4736-9B0C-49CA687B8C65}" type="pres">
      <dgm:prSet presAssocID="{D658950C-28E6-44EC-B778-10CFFB399A1D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309E7D-EED5-4FDA-A5AD-F90E12258933}" type="pres">
      <dgm:prSet presAssocID="{D658950C-28E6-44EC-B778-10CFFB399A1D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F45616-E272-43C6-83FC-51769AC7F348}" type="pres">
      <dgm:prSet presAssocID="{D658950C-28E6-44EC-B778-10CFFB399A1D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E72188-0BCC-46A0-AF77-4B39629C55F5}" type="pres">
      <dgm:prSet presAssocID="{D658950C-28E6-44EC-B778-10CFFB399A1D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DB4DD8-8420-4C33-B404-77219FF207E7}" type="pres">
      <dgm:prSet presAssocID="{D658950C-28E6-44EC-B778-10CFFB399A1D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BD56EF-FA0F-4F8F-BFA0-4D5DBECBD3DD}" type="pres">
      <dgm:prSet presAssocID="{D658950C-28E6-44EC-B778-10CFFB399A1D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B3B773-8B3B-4943-B85F-4E08652C24B6}" type="pres">
      <dgm:prSet presAssocID="{D658950C-28E6-44EC-B778-10CFFB399A1D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2E1563-8739-4E1F-B92B-7DA583939525}" type="pres">
      <dgm:prSet presAssocID="{D658950C-28E6-44EC-B778-10CFFB399A1D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983A03-A281-4C46-AEA2-FB21477CB885}" srcId="{D658950C-28E6-44EC-B778-10CFFB399A1D}" destId="{550A0916-B855-4F5B-83D0-F0F49F7E2D4F}" srcOrd="1" destOrd="0" parTransId="{8B43D111-F388-4809-9C55-6AAA4BD8753B}" sibTransId="{D35CD5A2-AB6C-45D0-A69B-EF8F2B130C8F}"/>
    <dgm:cxn modelId="{A6DFCA04-5185-411D-BC4A-9E8AC42C17DF}" type="presOf" srcId="{500325D9-EBA0-4795-9B30-41A036DDDEF3}" destId="{BEE72188-0BCC-46A0-AF77-4B39629C55F5}" srcOrd="0" destOrd="0" presId="urn:microsoft.com/office/officeart/2005/8/layout/vProcess5"/>
    <dgm:cxn modelId="{6358C3AA-F8C4-426A-A86E-68F2F63602FC}" type="presOf" srcId="{550A0916-B855-4F5B-83D0-F0F49F7E2D4F}" destId="{1FB3B773-8B3B-4943-B85F-4E08652C24B6}" srcOrd="1" destOrd="0" presId="urn:microsoft.com/office/officeart/2005/8/layout/vProcess5"/>
    <dgm:cxn modelId="{AD5C4BC4-4304-4FF8-93EC-C92AA6445764}" type="presOf" srcId="{D35CD5A2-AB6C-45D0-A69B-EF8F2B130C8F}" destId="{6DDB4DD8-8420-4C33-B404-77219FF207E7}" srcOrd="0" destOrd="0" presId="urn:microsoft.com/office/officeart/2005/8/layout/vProcess5"/>
    <dgm:cxn modelId="{0FD21C3A-91D8-4E72-B78F-76F4B346328D}" type="presOf" srcId="{1B72876E-19E6-41F8-9395-BF694AEABCF6}" destId="{49745DC6-2967-4736-9B0C-49CA687B8C65}" srcOrd="0" destOrd="0" presId="urn:microsoft.com/office/officeart/2005/8/layout/vProcess5"/>
    <dgm:cxn modelId="{A74E17EC-B88D-4FFD-B2F7-52D35B39C734}" type="presOf" srcId="{550A0916-B855-4F5B-83D0-F0F49F7E2D4F}" destId="{7F309E7D-EED5-4FDA-A5AD-F90E12258933}" srcOrd="0" destOrd="0" presId="urn:microsoft.com/office/officeart/2005/8/layout/vProcess5"/>
    <dgm:cxn modelId="{741A1DD1-425E-439D-9389-0908F5723182}" type="presOf" srcId="{40920D24-8CE4-44B1-878E-636AFA39FCE8}" destId="{C8F45616-E272-43C6-83FC-51769AC7F348}" srcOrd="0" destOrd="0" presId="urn:microsoft.com/office/officeart/2005/8/layout/vProcess5"/>
    <dgm:cxn modelId="{C4E4940E-72B8-41E7-8E14-841D85E25FC1}" srcId="{D658950C-28E6-44EC-B778-10CFFB399A1D}" destId="{40920D24-8CE4-44B1-878E-636AFA39FCE8}" srcOrd="2" destOrd="0" parTransId="{6E981F66-7FAD-4F2B-88D4-DB244100C75A}" sibTransId="{8DC72EDD-59E4-4DD5-B56F-B3F23A813647}"/>
    <dgm:cxn modelId="{34E7F678-7C03-450B-9F52-FAC1A7FD4ED8}" srcId="{D658950C-28E6-44EC-B778-10CFFB399A1D}" destId="{1B72876E-19E6-41F8-9395-BF694AEABCF6}" srcOrd="0" destOrd="0" parTransId="{EA8CDDA3-51CB-47ED-B26F-2ADB28D8A2D8}" sibTransId="{500325D9-EBA0-4795-9B30-41A036DDDEF3}"/>
    <dgm:cxn modelId="{8E4BDFFA-8344-4479-B73C-460B0EE4D676}" type="presOf" srcId="{D658950C-28E6-44EC-B778-10CFFB399A1D}" destId="{A941EA61-C83D-4A5D-B8AF-9BE61D216FD5}" srcOrd="0" destOrd="0" presId="urn:microsoft.com/office/officeart/2005/8/layout/vProcess5"/>
    <dgm:cxn modelId="{967AC353-C377-4974-90FA-5FC49DEE1F14}" type="presOf" srcId="{1B72876E-19E6-41F8-9395-BF694AEABCF6}" destId="{ACBD56EF-FA0F-4F8F-BFA0-4D5DBECBD3DD}" srcOrd="1" destOrd="0" presId="urn:microsoft.com/office/officeart/2005/8/layout/vProcess5"/>
    <dgm:cxn modelId="{B42E5796-7619-4E9D-BFBC-FC8EB9D5F9D4}" type="presOf" srcId="{40920D24-8CE4-44B1-878E-636AFA39FCE8}" destId="{A12E1563-8739-4E1F-B92B-7DA583939525}" srcOrd="1" destOrd="0" presId="urn:microsoft.com/office/officeart/2005/8/layout/vProcess5"/>
    <dgm:cxn modelId="{17E0B52B-6628-4585-9AF1-35C6F4D44036}" type="presParOf" srcId="{A941EA61-C83D-4A5D-B8AF-9BE61D216FD5}" destId="{0FE8F05D-F3DD-4B7B-80F5-E7E60C450B5A}" srcOrd="0" destOrd="0" presId="urn:microsoft.com/office/officeart/2005/8/layout/vProcess5"/>
    <dgm:cxn modelId="{584114ED-9207-4D2A-AF56-9084D90A045B}" type="presParOf" srcId="{A941EA61-C83D-4A5D-B8AF-9BE61D216FD5}" destId="{49745DC6-2967-4736-9B0C-49CA687B8C65}" srcOrd="1" destOrd="0" presId="urn:microsoft.com/office/officeart/2005/8/layout/vProcess5"/>
    <dgm:cxn modelId="{A676EB5E-6F47-4B9D-B28F-5B002A784384}" type="presParOf" srcId="{A941EA61-C83D-4A5D-B8AF-9BE61D216FD5}" destId="{7F309E7D-EED5-4FDA-A5AD-F90E12258933}" srcOrd="2" destOrd="0" presId="urn:microsoft.com/office/officeart/2005/8/layout/vProcess5"/>
    <dgm:cxn modelId="{3BEC7BF2-C2D8-41F5-B19C-63B02BFD3592}" type="presParOf" srcId="{A941EA61-C83D-4A5D-B8AF-9BE61D216FD5}" destId="{C8F45616-E272-43C6-83FC-51769AC7F348}" srcOrd="3" destOrd="0" presId="urn:microsoft.com/office/officeart/2005/8/layout/vProcess5"/>
    <dgm:cxn modelId="{38564BDE-640E-4FB0-873C-F1B820FA4747}" type="presParOf" srcId="{A941EA61-C83D-4A5D-B8AF-9BE61D216FD5}" destId="{BEE72188-0BCC-46A0-AF77-4B39629C55F5}" srcOrd="4" destOrd="0" presId="urn:microsoft.com/office/officeart/2005/8/layout/vProcess5"/>
    <dgm:cxn modelId="{5DAA52DA-16DE-4D5E-9C6A-D767E1B9D0AB}" type="presParOf" srcId="{A941EA61-C83D-4A5D-B8AF-9BE61D216FD5}" destId="{6DDB4DD8-8420-4C33-B404-77219FF207E7}" srcOrd="5" destOrd="0" presId="urn:microsoft.com/office/officeart/2005/8/layout/vProcess5"/>
    <dgm:cxn modelId="{EE2184A2-5B47-4FBF-A821-A4462CD5A76A}" type="presParOf" srcId="{A941EA61-C83D-4A5D-B8AF-9BE61D216FD5}" destId="{ACBD56EF-FA0F-4F8F-BFA0-4D5DBECBD3DD}" srcOrd="6" destOrd="0" presId="urn:microsoft.com/office/officeart/2005/8/layout/vProcess5"/>
    <dgm:cxn modelId="{DEBB84F9-210A-41B3-A48E-5FAF31587BD4}" type="presParOf" srcId="{A941EA61-C83D-4A5D-B8AF-9BE61D216FD5}" destId="{1FB3B773-8B3B-4943-B85F-4E08652C24B6}" srcOrd="7" destOrd="0" presId="urn:microsoft.com/office/officeart/2005/8/layout/vProcess5"/>
    <dgm:cxn modelId="{2CF749EE-0A1C-4DF5-8532-ABAF3A904131}" type="presParOf" srcId="{A941EA61-C83D-4A5D-B8AF-9BE61D216FD5}" destId="{A12E1563-8739-4E1F-B92B-7DA583939525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C494511-857E-4FF4-8AAB-45563154E4A4}" type="doc">
      <dgm:prSet loTypeId="urn:microsoft.com/office/officeart/2005/8/layout/matrix2" loCatId="matrix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D170667-E18D-4F57-B366-4955680F0B41}">
      <dgm:prSet phldrT="[Текст]"/>
      <dgm:spPr/>
      <dgm:t>
        <a:bodyPr/>
        <a:lstStyle/>
        <a:p>
          <a:r>
            <a:rPr lang="uk-UA" altLang="ru-RU" noProof="0" dirty="0" smtClean="0"/>
            <a:t>Причинами міопії є подовження очного яблука в передньо-задньому напрямку або надмірна заломлююча сила ока.</a:t>
          </a:r>
          <a:endParaRPr lang="uk-UA" noProof="0" dirty="0"/>
        </a:p>
      </dgm:t>
    </dgm:pt>
    <dgm:pt modelId="{DE2EDAAF-35AA-4A0F-B3A2-EE25C3B0AE43}" type="parTrans" cxnId="{3A71530F-A983-4B35-818D-26546DE16083}">
      <dgm:prSet/>
      <dgm:spPr/>
      <dgm:t>
        <a:bodyPr/>
        <a:lstStyle/>
        <a:p>
          <a:endParaRPr lang="ru-RU"/>
        </a:p>
      </dgm:t>
    </dgm:pt>
    <dgm:pt modelId="{53AAA633-EEF9-4A0D-8B2F-9BEA0CA1E0CB}" type="sibTrans" cxnId="{3A71530F-A983-4B35-818D-26546DE16083}">
      <dgm:prSet/>
      <dgm:spPr/>
      <dgm:t>
        <a:bodyPr/>
        <a:lstStyle/>
        <a:p>
          <a:endParaRPr lang="ru-RU"/>
        </a:p>
      </dgm:t>
    </dgm:pt>
    <dgm:pt modelId="{8FFCBB13-8F2D-4989-8512-82C4AEAD2AAA}">
      <dgm:prSet phldrT="[Текст]"/>
      <dgm:spPr/>
      <dgm:t>
        <a:bodyPr/>
        <a:lstStyle/>
        <a:p>
          <a:r>
            <a:rPr lang="uk-UA" noProof="0" dirty="0" smtClean="0"/>
            <a:t>Лише близько розташовані до ока об'єкти, що дають розбіжні промені, можуть малюватися на сітківці міопічного ока.</a:t>
          </a:r>
          <a:endParaRPr lang="uk-UA" noProof="0" dirty="0"/>
        </a:p>
      </dgm:t>
    </dgm:pt>
    <dgm:pt modelId="{0ED66250-9062-41B0-AD3B-A414344C1C21}" type="parTrans" cxnId="{5B20AD2D-BB48-42E6-BF35-19037CDAF4B2}">
      <dgm:prSet/>
      <dgm:spPr/>
      <dgm:t>
        <a:bodyPr/>
        <a:lstStyle/>
        <a:p>
          <a:endParaRPr lang="ru-RU"/>
        </a:p>
      </dgm:t>
    </dgm:pt>
    <dgm:pt modelId="{C02358DE-71BD-4261-A1A7-C4AF9D0FB0F8}" type="sibTrans" cxnId="{5B20AD2D-BB48-42E6-BF35-19037CDAF4B2}">
      <dgm:prSet/>
      <dgm:spPr/>
      <dgm:t>
        <a:bodyPr/>
        <a:lstStyle/>
        <a:p>
          <a:endParaRPr lang="ru-RU"/>
        </a:p>
      </dgm:t>
    </dgm:pt>
    <dgm:pt modelId="{F9010221-5287-4AD1-A6DF-9FDC2FA715A8}">
      <dgm:prSet phldrT="[Текст]"/>
      <dgm:spPr/>
      <dgm:t>
        <a:bodyPr/>
        <a:lstStyle/>
        <a:p>
          <a:r>
            <a:rPr lang="uk-UA" dirty="0" smtClean="0"/>
            <a:t>Людина, з такою аномалією рефракції, неясно бачить віддалені предмети, так як зображення таких об'єктів на сітківці ока нечіткі, розпливчасті. </a:t>
          </a:r>
          <a:endParaRPr lang="ru-RU" dirty="0"/>
        </a:p>
      </dgm:t>
    </dgm:pt>
    <dgm:pt modelId="{D3D27B2C-1EC1-474D-AC6B-E73CA0D2AFEC}" type="parTrans" cxnId="{B53ABBFE-DB6A-4750-B048-1A8672277027}">
      <dgm:prSet/>
      <dgm:spPr/>
      <dgm:t>
        <a:bodyPr/>
        <a:lstStyle/>
        <a:p>
          <a:endParaRPr lang="ru-RU"/>
        </a:p>
      </dgm:t>
    </dgm:pt>
    <dgm:pt modelId="{EC26C32C-7D27-41C1-A88F-1CDC819B7D4F}" type="sibTrans" cxnId="{B53ABBFE-DB6A-4750-B048-1A8672277027}">
      <dgm:prSet/>
      <dgm:spPr/>
      <dgm:t>
        <a:bodyPr/>
        <a:lstStyle/>
        <a:p>
          <a:endParaRPr lang="ru-RU"/>
        </a:p>
      </dgm:t>
    </dgm:pt>
    <dgm:pt modelId="{F06B0FA5-241D-47FF-B636-E4AFBAF389D3}">
      <dgm:prSet phldrT="[Текст]"/>
      <dgm:spPr/>
      <dgm:t>
        <a:bodyPr/>
        <a:lstStyle/>
        <a:p>
          <a:r>
            <a:rPr lang="ru-RU" dirty="0" smtClean="0">
              <a:solidFill>
                <a:srgbClr val="C00000"/>
              </a:solidFill>
            </a:rPr>
            <a:t>Міопія </a:t>
          </a:r>
          <a:r>
            <a:rPr lang="uk-UA" noProof="0" dirty="0" smtClean="0">
              <a:solidFill>
                <a:srgbClr val="C00000"/>
              </a:solidFill>
            </a:rPr>
            <a:t>коригується</a:t>
          </a:r>
          <a:r>
            <a:rPr lang="ru-RU" dirty="0" smtClean="0">
              <a:solidFill>
                <a:srgbClr val="C00000"/>
              </a:solidFill>
            </a:rPr>
            <a:t> негативним неастигматич</a:t>
          </a:r>
          <a:r>
            <a:rPr lang="uk-UA" dirty="0" smtClean="0">
              <a:solidFill>
                <a:srgbClr val="C00000"/>
              </a:solidFill>
            </a:rPr>
            <a:t>н</a:t>
          </a:r>
          <a:r>
            <a:rPr lang="ru-RU" dirty="0" smtClean="0">
              <a:solidFill>
                <a:srgbClr val="C00000"/>
              </a:solidFill>
            </a:rPr>
            <a:t>им очков</a:t>
          </a:r>
          <a:r>
            <a:rPr lang="uk-UA" dirty="0" smtClean="0">
              <a:solidFill>
                <a:srgbClr val="C00000"/>
              </a:solidFill>
            </a:rPr>
            <a:t>и</a:t>
          </a:r>
          <a:r>
            <a:rPr lang="ru-RU" dirty="0" smtClean="0">
              <a:solidFill>
                <a:srgbClr val="C00000"/>
              </a:solidFill>
            </a:rPr>
            <a:t>м склом. </a:t>
          </a:r>
          <a:endParaRPr lang="ru-RU" dirty="0">
            <a:solidFill>
              <a:srgbClr val="C00000"/>
            </a:solidFill>
          </a:endParaRPr>
        </a:p>
      </dgm:t>
    </dgm:pt>
    <dgm:pt modelId="{3AB428A1-5079-463D-BDDC-27845F21C41F}" type="parTrans" cxnId="{75F89296-22A7-4931-8126-4046265A2EC1}">
      <dgm:prSet/>
      <dgm:spPr/>
      <dgm:t>
        <a:bodyPr/>
        <a:lstStyle/>
        <a:p>
          <a:endParaRPr lang="ru-RU"/>
        </a:p>
      </dgm:t>
    </dgm:pt>
    <dgm:pt modelId="{695E7542-686B-4C94-8575-2590F5AD12D6}" type="sibTrans" cxnId="{75F89296-22A7-4931-8126-4046265A2EC1}">
      <dgm:prSet/>
      <dgm:spPr/>
      <dgm:t>
        <a:bodyPr/>
        <a:lstStyle/>
        <a:p>
          <a:endParaRPr lang="ru-RU"/>
        </a:p>
      </dgm:t>
    </dgm:pt>
    <dgm:pt modelId="{7041F08D-31C7-46DD-99E2-1741945CA31C}" type="pres">
      <dgm:prSet presAssocID="{1C494511-857E-4FF4-8AAB-45563154E4A4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76F41D-34F7-405C-BFD2-B7FDABF2F263}" type="pres">
      <dgm:prSet presAssocID="{1C494511-857E-4FF4-8AAB-45563154E4A4}" presName="axisShape" presStyleLbl="bgShp" presStyleIdx="0" presStyleCnt="1"/>
      <dgm:spPr/>
    </dgm:pt>
    <dgm:pt modelId="{75169129-9228-4BEA-97FA-98FBBE33D22B}" type="pres">
      <dgm:prSet presAssocID="{1C494511-857E-4FF4-8AAB-45563154E4A4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52DD07-104F-4172-A4AB-AD9C5118E4F9}" type="pres">
      <dgm:prSet presAssocID="{1C494511-857E-4FF4-8AAB-45563154E4A4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A89A54-5482-4E77-AE6D-9F820FA0181D}" type="pres">
      <dgm:prSet presAssocID="{1C494511-857E-4FF4-8AAB-45563154E4A4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AFDA38-A840-44A6-A4E0-BB768FA33B28}" type="pres">
      <dgm:prSet presAssocID="{1C494511-857E-4FF4-8AAB-45563154E4A4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20AD2D-BB48-42E6-BF35-19037CDAF4B2}" srcId="{1C494511-857E-4FF4-8AAB-45563154E4A4}" destId="{8FFCBB13-8F2D-4989-8512-82C4AEAD2AAA}" srcOrd="1" destOrd="0" parTransId="{0ED66250-9062-41B0-AD3B-A414344C1C21}" sibTransId="{C02358DE-71BD-4261-A1A7-C4AF9D0FB0F8}"/>
    <dgm:cxn modelId="{037C1B37-9D3F-4402-9AF6-99059952AEB2}" type="presOf" srcId="{1C494511-857E-4FF4-8AAB-45563154E4A4}" destId="{7041F08D-31C7-46DD-99E2-1741945CA31C}" srcOrd="0" destOrd="0" presId="urn:microsoft.com/office/officeart/2005/8/layout/matrix2"/>
    <dgm:cxn modelId="{219EA298-3808-4FCB-BB2E-8B86B4D3AAD2}" type="presOf" srcId="{F9010221-5287-4AD1-A6DF-9FDC2FA715A8}" destId="{E7A89A54-5482-4E77-AE6D-9F820FA0181D}" srcOrd="0" destOrd="0" presId="urn:microsoft.com/office/officeart/2005/8/layout/matrix2"/>
    <dgm:cxn modelId="{B53ABBFE-DB6A-4750-B048-1A8672277027}" srcId="{1C494511-857E-4FF4-8AAB-45563154E4A4}" destId="{F9010221-5287-4AD1-A6DF-9FDC2FA715A8}" srcOrd="2" destOrd="0" parTransId="{D3D27B2C-1EC1-474D-AC6B-E73CA0D2AFEC}" sibTransId="{EC26C32C-7D27-41C1-A88F-1CDC819B7D4F}"/>
    <dgm:cxn modelId="{50C8FAAD-B69B-4BD7-8D06-2DC39768F442}" type="presOf" srcId="{8FFCBB13-8F2D-4989-8512-82C4AEAD2AAA}" destId="{1352DD07-104F-4172-A4AB-AD9C5118E4F9}" srcOrd="0" destOrd="0" presId="urn:microsoft.com/office/officeart/2005/8/layout/matrix2"/>
    <dgm:cxn modelId="{75F89296-22A7-4931-8126-4046265A2EC1}" srcId="{1C494511-857E-4FF4-8AAB-45563154E4A4}" destId="{F06B0FA5-241D-47FF-B636-E4AFBAF389D3}" srcOrd="3" destOrd="0" parTransId="{3AB428A1-5079-463D-BDDC-27845F21C41F}" sibTransId="{695E7542-686B-4C94-8575-2590F5AD12D6}"/>
    <dgm:cxn modelId="{E20F7A8A-D3AB-44D3-8497-3814C6CC4C5C}" type="presOf" srcId="{F06B0FA5-241D-47FF-B636-E4AFBAF389D3}" destId="{DEAFDA38-A840-44A6-A4E0-BB768FA33B28}" srcOrd="0" destOrd="0" presId="urn:microsoft.com/office/officeart/2005/8/layout/matrix2"/>
    <dgm:cxn modelId="{3A71530F-A983-4B35-818D-26546DE16083}" srcId="{1C494511-857E-4FF4-8AAB-45563154E4A4}" destId="{9D170667-E18D-4F57-B366-4955680F0B41}" srcOrd="0" destOrd="0" parTransId="{DE2EDAAF-35AA-4A0F-B3A2-EE25C3B0AE43}" sibTransId="{53AAA633-EEF9-4A0D-8B2F-9BEA0CA1E0CB}"/>
    <dgm:cxn modelId="{126B5709-6C59-4132-8E5A-1FED283F87EC}" type="presOf" srcId="{9D170667-E18D-4F57-B366-4955680F0B41}" destId="{75169129-9228-4BEA-97FA-98FBBE33D22B}" srcOrd="0" destOrd="0" presId="urn:microsoft.com/office/officeart/2005/8/layout/matrix2"/>
    <dgm:cxn modelId="{56169F17-C6EE-4680-BC5F-630D3B15E902}" type="presParOf" srcId="{7041F08D-31C7-46DD-99E2-1741945CA31C}" destId="{F276F41D-34F7-405C-BFD2-B7FDABF2F263}" srcOrd="0" destOrd="0" presId="urn:microsoft.com/office/officeart/2005/8/layout/matrix2"/>
    <dgm:cxn modelId="{7E81286E-9134-4D84-9973-63664794AD2C}" type="presParOf" srcId="{7041F08D-31C7-46DD-99E2-1741945CA31C}" destId="{75169129-9228-4BEA-97FA-98FBBE33D22B}" srcOrd="1" destOrd="0" presId="urn:microsoft.com/office/officeart/2005/8/layout/matrix2"/>
    <dgm:cxn modelId="{6381A076-E9AB-4B15-B22C-329F2B3BD7CB}" type="presParOf" srcId="{7041F08D-31C7-46DD-99E2-1741945CA31C}" destId="{1352DD07-104F-4172-A4AB-AD9C5118E4F9}" srcOrd="2" destOrd="0" presId="urn:microsoft.com/office/officeart/2005/8/layout/matrix2"/>
    <dgm:cxn modelId="{8484F523-A9CE-413C-B17C-0602CAF28606}" type="presParOf" srcId="{7041F08D-31C7-46DD-99E2-1741945CA31C}" destId="{E7A89A54-5482-4E77-AE6D-9F820FA0181D}" srcOrd="3" destOrd="0" presId="urn:microsoft.com/office/officeart/2005/8/layout/matrix2"/>
    <dgm:cxn modelId="{5649EA8E-B1F5-42D2-B980-C903291B32DA}" type="presParOf" srcId="{7041F08D-31C7-46DD-99E2-1741945CA31C}" destId="{DEAFDA38-A840-44A6-A4E0-BB768FA33B28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C494511-857E-4FF4-8AAB-45563154E4A4}" type="doc">
      <dgm:prSet loTypeId="urn:microsoft.com/office/officeart/2005/8/layout/matrix2" loCatId="matrix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D170667-E18D-4F57-B366-4955680F0B41}">
      <dgm:prSet phldrT="[Текст]"/>
      <dgm:spPr/>
      <dgm:t>
        <a:bodyPr/>
        <a:lstStyle/>
        <a:p>
          <a:pPr algn="just"/>
          <a:r>
            <a:rPr lang="uk-UA" noProof="0" dirty="0" smtClean="0"/>
            <a:t>Причиною гіперметропії є вкорочення очного яблука за його оптичної осі або недостатня заломлююча сила ока. </a:t>
          </a:r>
          <a:endParaRPr lang="uk-UA" noProof="0" dirty="0"/>
        </a:p>
      </dgm:t>
    </dgm:pt>
    <dgm:pt modelId="{DE2EDAAF-35AA-4A0F-B3A2-EE25C3B0AE43}" type="parTrans" cxnId="{3A71530F-A983-4B35-818D-26546DE16083}">
      <dgm:prSet/>
      <dgm:spPr/>
      <dgm:t>
        <a:bodyPr/>
        <a:lstStyle/>
        <a:p>
          <a:endParaRPr lang="ru-RU"/>
        </a:p>
      </dgm:t>
    </dgm:pt>
    <dgm:pt modelId="{53AAA633-EEF9-4A0D-8B2F-9BEA0CA1E0CB}" type="sibTrans" cxnId="{3A71530F-A983-4B35-818D-26546DE16083}">
      <dgm:prSet/>
      <dgm:spPr/>
      <dgm:t>
        <a:bodyPr/>
        <a:lstStyle/>
        <a:p>
          <a:endParaRPr lang="ru-RU"/>
        </a:p>
      </dgm:t>
    </dgm:pt>
    <dgm:pt modelId="{8FFCBB13-8F2D-4989-8512-82C4AEAD2AAA}">
      <dgm:prSet phldrT="[Текст]"/>
      <dgm:spPr/>
      <dgm:t>
        <a:bodyPr/>
        <a:lstStyle/>
        <a:p>
          <a:pPr algn="just"/>
          <a:r>
            <a:rPr lang="uk-UA" dirty="0" smtClean="0"/>
            <a:t>Зображення віддалених і тим більше близьких предметів в гіперметропіческій оці нечіткі, гіперметропія неясно бачить як вдалину, так і особливо поблизу. </a:t>
          </a:r>
          <a:endParaRPr lang="uk-UA" noProof="0" dirty="0"/>
        </a:p>
      </dgm:t>
    </dgm:pt>
    <dgm:pt modelId="{0ED66250-9062-41B0-AD3B-A414344C1C21}" type="parTrans" cxnId="{5B20AD2D-BB48-42E6-BF35-19037CDAF4B2}">
      <dgm:prSet/>
      <dgm:spPr/>
      <dgm:t>
        <a:bodyPr/>
        <a:lstStyle/>
        <a:p>
          <a:endParaRPr lang="ru-RU"/>
        </a:p>
      </dgm:t>
    </dgm:pt>
    <dgm:pt modelId="{C02358DE-71BD-4261-A1A7-C4AF9D0FB0F8}" type="sibTrans" cxnId="{5B20AD2D-BB48-42E6-BF35-19037CDAF4B2}">
      <dgm:prSet/>
      <dgm:spPr/>
      <dgm:t>
        <a:bodyPr/>
        <a:lstStyle/>
        <a:p>
          <a:endParaRPr lang="ru-RU"/>
        </a:p>
      </dgm:t>
    </dgm:pt>
    <dgm:pt modelId="{F9010221-5287-4AD1-A6DF-9FDC2FA715A8}">
      <dgm:prSet phldrT="[Текст]"/>
      <dgm:spPr/>
      <dgm:t>
        <a:bodyPr/>
        <a:lstStyle/>
        <a:p>
          <a:r>
            <a:rPr lang="uk-UA" noProof="0" dirty="0" smtClean="0"/>
            <a:t>Для корекції гіперметропії необхідно збільшити заломлюючу здатність ока. </a:t>
          </a:r>
          <a:endParaRPr lang="uk-UA" noProof="0" dirty="0"/>
        </a:p>
      </dgm:t>
    </dgm:pt>
    <dgm:pt modelId="{D3D27B2C-1EC1-474D-AC6B-E73CA0D2AFEC}" type="parTrans" cxnId="{B53ABBFE-DB6A-4750-B048-1A8672277027}">
      <dgm:prSet/>
      <dgm:spPr/>
      <dgm:t>
        <a:bodyPr/>
        <a:lstStyle/>
        <a:p>
          <a:endParaRPr lang="ru-RU"/>
        </a:p>
      </dgm:t>
    </dgm:pt>
    <dgm:pt modelId="{EC26C32C-7D27-41C1-A88F-1CDC819B7D4F}" type="sibTrans" cxnId="{B53ABBFE-DB6A-4750-B048-1A8672277027}">
      <dgm:prSet/>
      <dgm:spPr/>
      <dgm:t>
        <a:bodyPr/>
        <a:lstStyle/>
        <a:p>
          <a:endParaRPr lang="ru-RU"/>
        </a:p>
      </dgm:t>
    </dgm:pt>
    <dgm:pt modelId="{F06B0FA5-241D-47FF-B636-E4AFBAF389D3}">
      <dgm:prSet phldrT="[Текст]"/>
      <dgm:spPr/>
      <dgm:t>
        <a:bodyPr/>
        <a:lstStyle/>
        <a:p>
          <a:r>
            <a:rPr lang="uk-UA" b="1" noProof="0" dirty="0" smtClean="0"/>
            <a:t>Гіперметропія</a:t>
          </a:r>
          <a:r>
            <a:rPr lang="ru-RU" b="1" dirty="0" smtClean="0"/>
            <a:t> </a:t>
          </a:r>
          <a:r>
            <a:rPr lang="uk-UA" b="1" noProof="0" dirty="0" smtClean="0"/>
            <a:t>коригується</a:t>
          </a:r>
          <a:r>
            <a:rPr lang="ru-RU" b="1" dirty="0" smtClean="0"/>
            <a:t> позитивним </a:t>
          </a:r>
          <a:r>
            <a:rPr lang="ru-RU" b="1" dirty="0" err="1" smtClean="0"/>
            <a:t>неастигматич</a:t>
          </a:r>
          <a:r>
            <a:rPr lang="uk-UA" b="1" dirty="0" smtClean="0"/>
            <a:t>н</a:t>
          </a:r>
          <a:r>
            <a:rPr lang="ru-RU" b="1" dirty="0" smtClean="0"/>
            <a:t>им очков</a:t>
          </a:r>
          <a:r>
            <a:rPr lang="uk-UA" b="1" dirty="0" smtClean="0"/>
            <a:t>и</a:t>
          </a:r>
          <a:r>
            <a:rPr lang="ru-RU" b="1" dirty="0" smtClean="0"/>
            <a:t>м </a:t>
          </a:r>
          <a:r>
            <a:rPr lang="ru-RU" b="1" dirty="0" err="1" smtClean="0"/>
            <a:t>склом</a:t>
          </a:r>
          <a:r>
            <a:rPr lang="ru-RU" b="1" dirty="0" smtClean="0"/>
            <a:t>. </a:t>
          </a:r>
          <a:endParaRPr lang="ru-RU" b="1" dirty="0"/>
        </a:p>
      </dgm:t>
    </dgm:pt>
    <dgm:pt modelId="{3AB428A1-5079-463D-BDDC-27845F21C41F}" type="parTrans" cxnId="{75F89296-22A7-4931-8126-4046265A2EC1}">
      <dgm:prSet/>
      <dgm:spPr/>
      <dgm:t>
        <a:bodyPr/>
        <a:lstStyle/>
        <a:p>
          <a:endParaRPr lang="ru-RU"/>
        </a:p>
      </dgm:t>
    </dgm:pt>
    <dgm:pt modelId="{695E7542-686B-4C94-8575-2590F5AD12D6}" type="sibTrans" cxnId="{75F89296-22A7-4931-8126-4046265A2EC1}">
      <dgm:prSet/>
      <dgm:spPr/>
      <dgm:t>
        <a:bodyPr/>
        <a:lstStyle/>
        <a:p>
          <a:endParaRPr lang="ru-RU"/>
        </a:p>
      </dgm:t>
    </dgm:pt>
    <dgm:pt modelId="{7041F08D-31C7-46DD-99E2-1741945CA31C}" type="pres">
      <dgm:prSet presAssocID="{1C494511-857E-4FF4-8AAB-45563154E4A4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76F41D-34F7-405C-BFD2-B7FDABF2F263}" type="pres">
      <dgm:prSet presAssocID="{1C494511-857E-4FF4-8AAB-45563154E4A4}" presName="axisShape" presStyleLbl="bgShp" presStyleIdx="0" presStyleCnt="1"/>
      <dgm:spPr/>
    </dgm:pt>
    <dgm:pt modelId="{75169129-9228-4BEA-97FA-98FBBE33D22B}" type="pres">
      <dgm:prSet presAssocID="{1C494511-857E-4FF4-8AAB-45563154E4A4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52DD07-104F-4172-A4AB-AD9C5118E4F9}" type="pres">
      <dgm:prSet presAssocID="{1C494511-857E-4FF4-8AAB-45563154E4A4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A89A54-5482-4E77-AE6D-9F820FA0181D}" type="pres">
      <dgm:prSet presAssocID="{1C494511-857E-4FF4-8AAB-45563154E4A4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AFDA38-A840-44A6-A4E0-BB768FA33B28}" type="pres">
      <dgm:prSet presAssocID="{1C494511-857E-4FF4-8AAB-45563154E4A4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20AD2D-BB48-42E6-BF35-19037CDAF4B2}" srcId="{1C494511-857E-4FF4-8AAB-45563154E4A4}" destId="{8FFCBB13-8F2D-4989-8512-82C4AEAD2AAA}" srcOrd="1" destOrd="0" parTransId="{0ED66250-9062-41B0-AD3B-A414344C1C21}" sibTransId="{C02358DE-71BD-4261-A1A7-C4AF9D0FB0F8}"/>
    <dgm:cxn modelId="{037C1B37-9D3F-4402-9AF6-99059952AEB2}" type="presOf" srcId="{1C494511-857E-4FF4-8AAB-45563154E4A4}" destId="{7041F08D-31C7-46DD-99E2-1741945CA31C}" srcOrd="0" destOrd="0" presId="urn:microsoft.com/office/officeart/2005/8/layout/matrix2"/>
    <dgm:cxn modelId="{219EA298-3808-4FCB-BB2E-8B86B4D3AAD2}" type="presOf" srcId="{F9010221-5287-4AD1-A6DF-9FDC2FA715A8}" destId="{E7A89A54-5482-4E77-AE6D-9F820FA0181D}" srcOrd="0" destOrd="0" presId="urn:microsoft.com/office/officeart/2005/8/layout/matrix2"/>
    <dgm:cxn modelId="{B53ABBFE-DB6A-4750-B048-1A8672277027}" srcId="{1C494511-857E-4FF4-8AAB-45563154E4A4}" destId="{F9010221-5287-4AD1-A6DF-9FDC2FA715A8}" srcOrd="2" destOrd="0" parTransId="{D3D27B2C-1EC1-474D-AC6B-E73CA0D2AFEC}" sibTransId="{EC26C32C-7D27-41C1-A88F-1CDC819B7D4F}"/>
    <dgm:cxn modelId="{50C8FAAD-B69B-4BD7-8D06-2DC39768F442}" type="presOf" srcId="{8FFCBB13-8F2D-4989-8512-82C4AEAD2AAA}" destId="{1352DD07-104F-4172-A4AB-AD9C5118E4F9}" srcOrd="0" destOrd="0" presId="urn:microsoft.com/office/officeart/2005/8/layout/matrix2"/>
    <dgm:cxn modelId="{75F89296-22A7-4931-8126-4046265A2EC1}" srcId="{1C494511-857E-4FF4-8AAB-45563154E4A4}" destId="{F06B0FA5-241D-47FF-B636-E4AFBAF389D3}" srcOrd="3" destOrd="0" parTransId="{3AB428A1-5079-463D-BDDC-27845F21C41F}" sibTransId="{695E7542-686B-4C94-8575-2590F5AD12D6}"/>
    <dgm:cxn modelId="{E20F7A8A-D3AB-44D3-8497-3814C6CC4C5C}" type="presOf" srcId="{F06B0FA5-241D-47FF-B636-E4AFBAF389D3}" destId="{DEAFDA38-A840-44A6-A4E0-BB768FA33B28}" srcOrd="0" destOrd="0" presId="urn:microsoft.com/office/officeart/2005/8/layout/matrix2"/>
    <dgm:cxn modelId="{3A71530F-A983-4B35-818D-26546DE16083}" srcId="{1C494511-857E-4FF4-8AAB-45563154E4A4}" destId="{9D170667-E18D-4F57-B366-4955680F0B41}" srcOrd="0" destOrd="0" parTransId="{DE2EDAAF-35AA-4A0F-B3A2-EE25C3B0AE43}" sibTransId="{53AAA633-EEF9-4A0D-8B2F-9BEA0CA1E0CB}"/>
    <dgm:cxn modelId="{126B5709-6C59-4132-8E5A-1FED283F87EC}" type="presOf" srcId="{9D170667-E18D-4F57-B366-4955680F0B41}" destId="{75169129-9228-4BEA-97FA-98FBBE33D22B}" srcOrd="0" destOrd="0" presId="urn:microsoft.com/office/officeart/2005/8/layout/matrix2"/>
    <dgm:cxn modelId="{56169F17-C6EE-4680-BC5F-630D3B15E902}" type="presParOf" srcId="{7041F08D-31C7-46DD-99E2-1741945CA31C}" destId="{F276F41D-34F7-405C-BFD2-B7FDABF2F263}" srcOrd="0" destOrd="0" presId="urn:microsoft.com/office/officeart/2005/8/layout/matrix2"/>
    <dgm:cxn modelId="{7E81286E-9134-4D84-9973-63664794AD2C}" type="presParOf" srcId="{7041F08D-31C7-46DD-99E2-1741945CA31C}" destId="{75169129-9228-4BEA-97FA-98FBBE33D22B}" srcOrd="1" destOrd="0" presId="urn:microsoft.com/office/officeart/2005/8/layout/matrix2"/>
    <dgm:cxn modelId="{6381A076-E9AB-4B15-B22C-329F2B3BD7CB}" type="presParOf" srcId="{7041F08D-31C7-46DD-99E2-1741945CA31C}" destId="{1352DD07-104F-4172-A4AB-AD9C5118E4F9}" srcOrd="2" destOrd="0" presId="urn:microsoft.com/office/officeart/2005/8/layout/matrix2"/>
    <dgm:cxn modelId="{8484F523-A9CE-413C-B17C-0602CAF28606}" type="presParOf" srcId="{7041F08D-31C7-46DD-99E2-1741945CA31C}" destId="{E7A89A54-5482-4E77-AE6D-9F820FA0181D}" srcOrd="3" destOrd="0" presId="urn:microsoft.com/office/officeart/2005/8/layout/matrix2"/>
    <dgm:cxn modelId="{5649EA8E-B1F5-42D2-B980-C903291B32DA}" type="presParOf" srcId="{7041F08D-31C7-46DD-99E2-1741945CA31C}" destId="{DEAFDA38-A840-44A6-A4E0-BB768FA33B28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9E2A49C-D4ED-41B4-8939-A5D8BF9F4291}" type="doc">
      <dgm:prSet loTypeId="urn:microsoft.com/office/officeart/2005/8/layout/radial2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8D57E42-427B-414F-B9DE-C3C830850D9B}">
      <dgm:prSet phldrT="[Текст]"/>
      <dgm:spPr/>
      <dgm:t>
        <a:bodyPr/>
        <a:lstStyle/>
        <a:p>
          <a:r>
            <a:rPr lang="uk-UA" dirty="0" smtClean="0"/>
            <a:t>простий</a:t>
          </a:r>
          <a:endParaRPr lang="ru-RU" dirty="0"/>
        </a:p>
      </dgm:t>
    </dgm:pt>
    <dgm:pt modelId="{91CCE0C4-EA7E-450C-8175-202107C6DB74}" type="parTrans" cxnId="{5AA97C62-B44F-439D-B41C-70E36A8B2713}">
      <dgm:prSet/>
      <dgm:spPr/>
      <dgm:t>
        <a:bodyPr/>
        <a:lstStyle/>
        <a:p>
          <a:endParaRPr lang="ru-RU"/>
        </a:p>
      </dgm:t>
    </dgm:pt>
    <dgm:pt modelId="{E750A0ED-70E9-4C76-AF08-7B2AF99E8183}" type="sibTrans" cxnId="{5AA97C62-B44F-439D-B41C-70E36A8B2713}">
      <dgm:prSet/>
      <dgm:spPr/>
      <dgm:t>
        <a:bodyPr/>
        <a:lstStyle/>
        <a:p>
          <a:endParaRPr lang="ru-RU"/>
        </a:p>
      </dgm:t>
    </dgm:pt>
    <dgm:pt modelId="{8457D399-1D13-44AC-A1CD-787FA2EBB247}">
      <dgm:prSet phldrT="[Текст]" custT="1"/>
      <dgm:spPr/>
      <dgm:t>
        <a:bodyPr/>
        <a:lstStyle/>
        <a:p>
          <a:r>
            <a:rPr lang="uk-UA" sz="1800" dirty="0" smtClean="0"/>
            <a:t>коли в одному меридіані рогівки еметропічна рефракція, а в іншому міопія або гіперметропія</a:t>
          </a:r>
          <a:endParaRPr lang="ru-RU" sz="1800" dirty="0"/>
        </a:p>
      </dgm:t>
    </dgm:pt>
    <dgm:pt modelId="{05C49A48-227F-44A5-A38E-6F0304CAF693}" type="parTrans" cxnId="{AA9A55B8-3BB1-48A6-8687-F0389B7411C2}">
      <dgm:prSet/>
      <dgm:spPr/>
      <dgm:t>
        <a:bodyPr/>
        <a:lstStyle/>
        <a:p>
          <a:endParaRPr lang="ru-RU"/>
        </a:p>
      </dgm:t>
    </dgm:pt>
    <dgm:pt modelId="{4463A715-7982-4A4D-8C7A-D116F0340E84}" type="sibTrans" cxnId="{AA9A55B8-3BB1-48A6-8687-F0389B7411C2}">
      <dgm:prSet/>
      <dgm:spPr/>
      <dgm:t>
        <a:bodyPr/>
        <a:lstStyle/>
        <a:p>
          <a:endParaRPr lang="ru-RU"/>
        </a:p>
      </dgm:t>
    </dgm:pt>
    <dgm:pt modelId="{3C9A988C-6F26-44A5-9102-AAD57C005EA0}">
      <dgm:prSet phldrT="[Текст]"/>
      <dgm:spPr/>
      <dgm:t>
        <a:bodyPr/>
        <a:lstStyle/>
        <a:p>
          <a:r>
            <a:rPr lang="uk-UA" dirty="0" smtClean="0"/>
            <a:t>складний</a:t>
          </a:r>
          <a:endParaRPr lang="ru-RU" dirty="0"/>
        </a:p>
      </dgm:t>
    </dgm:pt>
    <dgm:pt modelId="{E01FF512-A51F-464B-B826-CF18C38AA2D6}" type="parTrans" cxnId="{1ECABFF1-769F-4DF7-B83A-73B4736E2EA6}">
      <dgm:prSet/>
      <dgm:spPr/>
      <dgm:t>
        <a:bodyPr/>
        <a:lstStyle/>
        <a:p>
          <a:endParaRPr lang="ru-RU"/>
        </a:p>
      </dgm:t>
    </dgm:pt>
    <dgm:pt modelId="{A8AC269F-6998-475F-AD77-B7A9E3BFD3A7}" type="sibTrans" cxnId="{1ECABFF1-769F-4DF7-B83A-73B4736E2EA6}">
      <dgm:prSet/>
      <dgm:spPr/>
      <dgm:t>
        <a:bodyPr/>
        <a:lstStyle/>
        <a:p>
          <a:endParaRPr lang="ru-RU"/>
        </a:p>
      </dgm:t>
    </dgm:pt>
    <dgm:pt modelId="{43B19C97-854B-46B1-B2C3-5428931ACAFC}">
      <dgm:prSet phldrT="[Текст]" custT="1"/>
      <dgm:spPr/>
      <dgm:t>
        <a:bodyPr/>
        <a:lstStyle/>
        <a:p>
          <a:r>
            <a:rPr lang="uk-UA" sz="1800" dirty="0" smtClean="0"/>
            <a:t>коли в обох меридіанах або гіперметропія, або міопія, але різної сили</a:t>
          </a:r>
          <a:endParaRPr lang="ru-RU" sz="1800" dirty="0"/>
        </a:p>
      </dgm:t>
    </dgm:pt>
    <dgm:pt modelId="{F464F248-28FF-4B5F-BB6F-57E8DB63754E}" type="parTrans" cxnId="{D2EE43F3-4140-42BD-9EDB-868D8B184C9E}">
      <dgm:prSet/>
      <dgm:spPr/>
      <dgm:t>
        <a:bodyPr/>
        <a:lstStyle/>
        <a:p>
          <a:endParaRPr lang="ru-RU"/>
        </a:p>
      </dgm:t>
    </dgm:pt>
    <dgm:pt modelId="{EE86D94A-97B4-4ED4-98EA-7F9F8E221C93}" type="sibTrans" cxnId="{D2EE43F3-4140-42BD-9EDB-868D8B184C9E}">
      <dgm:prSet/>
      <dgm:spPr/>
      <dgm:t>
        <a:bodyPr/>
        <a:lstStyle/>
        <a:p>
          <a:endParaRPr lang="ru-RU"/>
        </a:p>
      </dgm:t>
    </dgm:pt>
    <dgm:pt modelId="{81FD4EE4-1A01-4D94-B029-4E0B8DAFF8EF}">
      <dgm:prSet phldrT="[Текст]"/>
      <dgm:spPr/>
      <dgm:t>
        <a:bodyPr/>
        <a:lstStyle/>
        <a:p>
          <a:r>
            <a:rPr lang="uk-UA" dirty="0" smtClean="0"/>
            <a:t>змішаний</a:t>
          </a:r>
          <a:endParaRPr lang="ru-RU" dirty="0"/>
        </a:p>
      </dgm:t>
    </dgm:pt>
    <dgm:pt modelId="{95C11110-FBF8-41B2-A913-99CD017F6649}" type="parTrans" cxnId="{46ABBE47-0DC8-464E-8266-1B20C4275274}">
      <dgm:prSet/>
      <dgm:spPr/>
      <dgm:t>
        <a:bodyPr/>
        <a:lstStyle/>
        <a:p>
          <a:endParaRPr lang="ru-RU"/>
        </a:p>
      </dgm:t>
    </dgm:pt>
    <dgm:pt modelId="{830F9AD4-314B-4EDC-BD6E-B45B2A638CA3}" type="sibTrans" cxnId="{46ABBE47-0DC8-464E-8266-1B20C4275274}">
      <dgm:prSet/>
      <dgm:spPr/>
      <dgm:t>
        <a:bodyPr/>
        <a:lstStyle/>
        <a:p>
          <a:endParaRPr lang="ru-RU"/>
        </a:p>
      </dgm:t>
    </dgm:pt>
    <dgm:pt modelId="{2D79AA39-05E1-4948-9777-F4E7A3080255}">
      <dgm:prSet phldrT="[Текст]" custT="1"/>
      <dgm:spPr/>
      <dgm:t>
        <a:bodyPr/>
        <a:lstStyle/>
        <a:p>
          <a:r>
            <a:rPr lang="uk-UA" sz="1800" dirty="0" smtClean="0"/>
            <a:t>комбінація міопії з гіперметропія в різних меридіанах одного  одному ока. </a:t>
          </a:r>
          <a:endParaRPr lang="ru-RU" sz="1800" dirty="0"/>
        </a:p>
      </dgm:t>
    </dgm:pt>
    <dgm:pt modelId="{EC4E4A11-37AE-427B-8796-F73C55A68A98}" type="parTrans" cxnId="{94894D63-241B-4F91-BB9F-93C21EA948F6}">
      <dgm:prSet/>
      <dgm:spPr/>
      <dgm:t>
        <a:bodyPr/>
        <a:lstStyle/>
        <a:p>
          <a:endParaRPr lang="ru-RU"/>
        </a:p>
      </dgm:t>
    </dgm:pt>
    <dgm:pt modelId="{1EB0A19E-50F5-4441-A41A-FDF53B1D6C52}" type="sibTrans" cxnId="{94894D63-241B-4F91-BB9F-93C21EA948F6}">
      <dgm:prSet/>
      <dgm:spPr/>
      <dgm:t>
        <a:bodyPr/>
        <a:lstStyle/>
        <a:p>
          <a:endParaRPr lang="ru-RU"/>
        </a:p>
      </dgm:t>
    </dgm:pt>
    <dgm:pt modelId="{D1B9D7E3-FAAF-4F05-8F4C-C4125081F396}" type="pres">
      <dgm:prSet presAssocID="{99E2A49C-D4ED-41B4-8939-A5D8BF9F4291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4920AF-F14F-46D4-9F62-8EB917BD05EF}" type="pres">
      <dgm:prSet presAssocID="{99E2A49C-D4ED-41B4-8939-A5D8BF9F4291}" presName="cycle" presStyleCnt="0"/>
      <dgm:spPr/>
    </dgm:pt>
    <dgm:pt modelId="{3D8BAFF0-5906-4056-BD48-72916765EB18}" type="pres">
      <dgm:prSet presAssocID="{99E2A49C-D4ED-41B4-8939-A5D8BF9F4291}" presName="centerShape" presStyleCnt="0"/>
      <dgm:spPr/>
    </dgm:pt>
    <dgm:pt modelId="{F75A057C-9CC2-41C5-B610-3C8DA0EDF96F}" type="pres">
      <dgm:prSet presAssocID="{99E2A49C-D4ED-41B4-8939-A5D8BF9F4291}" presName="connSite" presStyleLbl="node1" presStyleIdx="0" presStyleCnt="4"/>
      <dgm:spPr/>
    </dgm:pt>
    <dgm:pt modelId="{048B583B-9F03-470D-BCB1-48630C3227E9}" type="pres">
      <dgm:prSet presAssocID="{99E2A49C-D4ED-41B4-8939-A5D8BF9F4291}" presName="visible" presStyleLbl="node1" presStyleIdx="0" presStyleCnt="4"/>
      <dgm:spPr/>
    </dgm:pt>
    <dgm:pt modelId="{FC1ECF8F-D8AE-4568-A995-55683EAC7B36}" type="pres">
      <dgm:prSet presAssocID="{91CCE0C4-EA7E-450C-8175-202107C6DB74}" presName="Name25" presStyleLbl="parChTrans1D1" presStyleIdx="0" presStyleCnt="3"/>
      <dgm:spPr/>
      <dgm:t>
        <a:bodyPr/>
        <a:lstStyle/>
        <a:p>
          <a:endParaRPr lang="ru-RU"/>
        </a:p>
      </dgm:t>
    </dgm:pt>
    <dgm:pt modelId="{49D7BEA9-FA4D-4CE9-B668-303D6E94F196}" type="pres">
      <dgm:prSet presAssocID="{C8D57E42-427B-414F-B9DE-C3C830850D9B}" presName="node" presStyleCnt="0"/>
      <dgm:spPr/>
    </dgm:pt>
    <dgm:pt modelId="{6D599110-C181-488A-980D-CA82A8DF5686}" type="pres">
      <dgm:prSet presAssocID="{C8D57E42-427B-414F-B9DE-C3C830850D9B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D5E43F-9448-4613-A980-A1759E471F43}" type="pres">
      <dgm:prSet presAssocID="{C8D57E42-427B-414F-B9DE-C3C830850D9B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3139DA-58FA-4348-B19E-823CD54CD072}" type="pres">
      <dgm:prSet presAssocID="{E01FF512-A51F-464B-B826-CF18C38AA2D6}" presName="Name25" presStyleLbl="parChTrans1D1" presStyleIdx="1" presStyleCnt="3"/>
      <dgm:spPr/>
      <dgm:t>
        <a:bodyPr/>
        <a:lstStyle/>
        <a:p>
          <a:endParaRPr lang="ru-RU"/>
        </a:p>
      </dgm:t>
    </dgm:pt>
    <dgm:pt modelId="{38AD75AA-4025-4C69-9D3B-437A91594CB4}" type="pres">
      <dgm:prSet presAssocID="{3C9A988C-6F26-44A5-9102-AAD57C005EA0}" presName="node" presStyleCnt="0"/>
      <dgm:spPr/>
    </dgm:pt>
    <dgm:pt modelId="{D1DF7D97-9C0C-4DB7-B8CA-4B1D7B492338}" type="pres">
      <dgm:prSet presAssocID="{3C9A988C-6F26-44A5-9102-AAD57C005EA0}" presName="parentNode" presStyleLbl="node1" presStyleIdx="2" presStyleCnt="4" custLinFactNeighborX="-1419" custLinFactNeighborY="144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44B779-E9C1-4567-AD0D-D4D92D45AAC0}" type="pres">
      <dgm:prSet presAssocID="{3C9A988C-6F26-44A5-9102-AAD57C005EA0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E730CC-5CD1-44F2-B258-9594019F119D}" type="pres">
      <dgm:prSet presAssocID="{95C11110-FBF8-41B2-A913-99CD017F6649}" presName="Name25" presStyleLbl="parChTrans1D1" presStyleIdx="2" presStyleCnt="3"/>
      <dgm:spPr/>
      <dgm:t>
        <a:bodyPr/>
        <a:lstStyle/>
        <a:p>
          <a:endParaRPr lang="ru-RU"/>
        </a:p>
      </dgm:t>
    </dgm:pt>
    <dgm:pt modelId="{158DDFCE-1E71-4440-97BF-E453E49BCD72}" type="pres">
      <dgm:prSet presAssocID="{81FD4EE4-1A01-4D94-B029-4E0B8DAFF8EF}" presName="node" presStyleCnt="0"/>
      <dgm:spPr/>
    </dgm:pt>
    <dgm:pt modelId="{12A190A4-701E-40E6-B23B-028711A58C60}" type="pres">
      <dgm:prSet presAssocID="{81FD4EE4-1A01-4D94-B029-4E0B8DAFF8EF}" presName="parentNode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26183A-BB8E-4AF5-B057-E773EAB97088}" type="pres">
      <dgm:prSet presAssocID="{81FD4EE4-1A01-4D94-B029-4E0B8DAFF8EF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BAAA71-33FA-43C1-98BD-F81689B81E6E}" type="presOf" srcId="{8457D399-1D13-44AC-A1CD-787FA2EBB247}" destId="{8FD5E43F-9448-4613-A980-A1759E471F43}" srcOrd="0" destOrd="0" presId="urn:microsoft.com/office/officeart/2005/8/layout/radial2"/>
    <dgm:cxn modelId="{AA9A55B8-3BB1-48A6-8687-F0389B7411C2}" srcId="{C8D57E42-427B-414F-B9DE-C3C830850D9B}" destId="{8457D399-1D13-44AC-A1CD-787FA2EBB247}" srcOrd="0" destOrd="0" parTransId="{05C49A48-227F-44A5-A38E-6F0304CAF693}" sibTransId="{4463A715-7982-4A4D-8C7A-D116F0340E84}"/>
    <dgm:cxn modelId="{3F2950C9-48E4-4710-AF27-999AD9C1F3D4}" type="presOf" srcId="{3C9A988C-6F26-44A5-9102-AAD57C005EA0}" destId="{D1DF7D97-9C0C-4DB7-B8CA-4B1D7B492338}" srcOrd="0" destOrd="0" presId="urn:microsoft.com/office/officeart/2005/8/layout/radial2"/>
    <dgm:cxn modelId="{2ABF3294-4580-4934-BA1A-B68E74755B50}" type="presOf" srcId="{91CCE0C4-EA7E-450C-8175-202107C6DB74}" destId="{FC1ECF8F-D8AE-4568-A995-55683EAC7B36}" srcOrd="0" destOrd="0" presId="urn:microsoft.com/office/officeart/2005/8/layout/radial2"/>
    <dgm:cxn modelId="{00AE86B5-7C23-4306-A957-B440663C30B7}" type="presOf" srcId="{99E2A49C-D4ED-41B4-8939-A5D8BF9F4291}" destId="{D1B9D7E3-FAAF-4F05-8F4C-C4125081F396}" srcOrd="0" destOrd="0" presId="urn:microsoft.com/office/officeart/2005/8/layout/radial2"/>
    <dgm:cxn modelId="{B125C01C-0486-43C9-BE77-8463AF0D5B6D}" type="presOf" srcId="{43B19C97-854B-46B1-B2C3-5428931ACAFC}" destId="{F744B779-E9C1-4567-AD0D-D4D92D45AAC0}" srcOrd="0" destOrd="0" presId="urn:microsoft.com/office/officeart/2005/8/layout/radial2"/>
    <dgm:cxn modelId="{D1F479DD-83E1-4EE2-A464-1E0AA4469E63}" type="presOf" srcId="{2D79AA39-05E1-4948-9777-F4E7A3080255}" destId="{4426183A-BB8E-4AF5-B057-E773EAB97088}" srcOrd="0" destOrd="0" presId="urn:microsoft.com/office/officeart/2005/8/layout/radial2"/>
    <dgm:cxn modelId="{58D3F296-F9D3-4424-AB25-2C144FCA4606}" type="presOf" srcId="{95C11110-FBF8-41B2-A913-99CD017F6649}" destId="{50E730CC-5CD1-44F2-B258-9594019F119D}" srcOrd="0" destOrd="0" presId="urn:microsoft.com/office/officeart/2005/8/layout/radial2"/>
    <dgm:cxn modelId="{5AA97C62-B44F-439D-B41C-70E36A8B2713}" srcId="{99E2A49C-D4ED-41B4-8939-A5D8BF9F4291}" destId="{C8D57E42-427B-414F-B9DE-C3C830850D9B}" srcOrd="0" destOrd="0" parTransId="{91CCE0C4-EA7E-450C-8175-202107C6DB74}" sibTransId="{E750A0ED-70E9-4C76-AF08-7B2AF99E8183}"/>
    <dgm:cxn modelId="{40462E30-2121-4EC3-A382-3ABFE9C1F930}" type="presOf" srcId="{C8D57E42-427B-414F-B9DE-C3C830850D9B}" destId="{6D599110-C181-488A-980D-CA82A8DF5686}" srcOrd="0" destOrd="0" presId="urn:microsoft.com/office/officeart/2005/8/layout/radial2"/>
    <dgm:cxn modelId="{D2EE43F3-4140-42BD-9EDB-868D8B184C9E}" srcId="{3C9A988C-6F26-44A5-9102-AAD57C005EA0}" destId="{43B19C97-854B-46B1-B2C3-5428931ACAFC}" srcOrd="0" destOrd="0" parTransId="{F464F248-28FF-4B5F-BB6F-57E8DB63754E}" sibTransId="{EE86D94A-97B4-4ED4-98EA-7F9F8E221C93}"/>
    <dgm:cxn modelId="{D17459A7-CD40-476C-A646-89C8AD1378CF}" type="presOf" srcId="{E01FF512-A51F-464B-B826-CF18C38AA2D6}" destId="{A23139DA-58FA-4348-B19E-823CD54CD072}" srcOrd="0" destOrd="0" presId="urn:microsoft.com/office/officeart/2005/8/layout/radial2"/>
    <dgm:cxn modelId="{46ABBE47-0DC8-464E-8266-1B20C4275274}" srcId="{99E2A49C-D4ED-41B4-8939-A5D8BF9F4291}" destId="{81FD4EE4-1A01-4D94-B029-4E0B8DAFF8EF}" srcOrd="2" destOrd="0" parTransId="{95C11110-FBF8-41B2-A913-99CD017F6649}" sibTransId="{830F9AD4-314B-4EDC-BD6E-B45B2A638CA3}"/>
    <dgm:cxn modelId="{BF1E4CB4-7B1F-427D-BEB4-454F66729321}" type="presOf" srcId="{81FD4EE4-1A01-4D94-B029-4E0B8DAFF8EF}" destId="{12A190A4-701E-40E6-B23B-028711A58C60}" srcOrd="0" destOrd="0" presId="urn:microsoft.com/office/officeart/2005/8/layout/radial2"/>
    <dgm:cxn modelId="{1ECABFF1-769F-4DF7-B83A-73B4736E2EA6}" srcId="{99E2A49C-D4ED-41B4-8939-A5D8BF9F4291}" destId="{3C9A988C-6F26-44A5-9102-AAD57C005EA0}" srcOrd="1" destOrd="0" parTransId="{E01FF512-A51F-464B-B826-CF18C38AA2D6}" sibTransId="{A8AC269F-6998-475F-AD77-B7A9E3BFD3A7}"/>
    <dgm:cxn modelId="{94894D63-241B-4F91-BB9F-93C21EA948F6}" srcId="{81FD4EE4-1A01-4D94-B029-4E0B8DAFF8EF}" destId="{2D79AA39-05E1-4948-9777-F4E7A3080255}" srcOrd="0" destOrd="0" parTransId="{EC4E4A11-37AE-427B-8796-F73C55A68A98}" sibTransId="{1EB0A19E-50F5-4441-A41A-FDF53B1D6C52}"/>
    <dgm:cxn modelId="{E7C663D5-6F55-461A-9903-0D1AD2F61B64}" type="presParOf" srcId="{D1B9D7E3-FAAF-4F05-8F4C-C4125081F396}" destId="{854920AF-F14F-46D4-9F62-8EB917BD05EF}" srcOrd="0" destOrd="0" presId="urn:microsoft.com/office/officeart/2005/8/layout/radial2"/>
    <dgm:cxn modelId="{65141D30-24BC-42CD-9020-AB8ABF27F8F5}" type="presParOf" srcId="{854920AF-F14F-46D4-9F62-8EB917BD05EF}" destId="{3D8BAFF0-5906-4056-BD48-72916765EB18}" srcOrd="0" destOrd="0" presId="urn:microsoft.com/office/officeart/2005/8/layout/radial2"/>
    <dgm:cxn modelId="{77D34B89-D7EA-4A5B-892C-1B3091C97437}" type="presParOf" srcId="{3D8BAFF0-5906-4056-BD48-72916765EB18}" destId="{F75A057C-9CC2-41C5-B610-3C8DA0EDF96F}" srcOrd="0" destOrd="0" presId="urn:microsoft.com/office/officeart/2005/8/layout/radial2"/>
    <dgm:cxn modelId="{9B202F2C-8BD3-44AF-B879-B1DA9EC13307}" type="presParOf" srcId="{3D8BAFF0-5906-4056-BD48-72916765EB18}" destId="{048B583B-9F03-470D-BCB1-48630C3227E9}" srcOrd="1" destOrd="0" presId="urn:microsoft.com/office/officeart/2005/8/layout/radial2"/>
    <dgm:cxn modelId="{296B595D-C550-4A21-9DDB-50CE13C7894A}" type="presParOf" srcId="{854920AF-F14F-46D4-9F62-8EB917BD05EF}" destId="{FC1ECF8F-D8AE-4568-A995-55683EAC7B36}" srcOrd="1" destOrd="0" presId="urn:microsoft.com/office/officeart/2005/8/layout/radial2"/>
    <dgm:cxn modelId="{036DD5F2-4946-4B65-A29B-ABE5FC33F0B6}" type="presParOf" srcId="{854920AF-F14F-46D4-9F62-8EB917BD05EF}" destId="{49D7BEA9-FA4D-4CE9-B668-303D6E94F196}" srcOrd="2" destOrd="0" presId="urn:microsoft.com/office/officeart/2005/8/layout/radial2"/>
    <dgm:cxn modelId="{D7EBE070-39A9-450C-ADF7-A15647600898}" type="presParOf" srcId="{49D7BEA9-FA4D-4CE9-B668-303D6E94F196}" destId="{6D599110-C181-488A-980D-CA82A8DF5686}" srcOrd="0" destOrd="0" presId="urn:microsoft.com/office/officeart/2005/8/layout/radial2"/>
    <dgm:cxn modelId="{FCB0FB4B-E737-4386-976A-630E021FF678}" type="presParOf" srcId="{49D7BEA9-FA4D-4CE9-B668-303D6E94F196}" destId="{8FD5E43F-9448-4613-A980-A1759E471F43}" srcOrd="1" destOrd="0" presId="urn:microsoft.com/office/officeart/2005/8/layout/radial2"/>
    <dgm:cxn modelId="{F3CC52FB-10A3-4262-BD4F-C112FA8FC791}" type="presParOf" srcId="{854920AF-F14F-46D4-9F62-8EB917BD05EF}" destId="{A23139DA-58FA-4348-B19E-823CD54CD072}" srcOrd="3" destOrd="0" presId="urn:microsoft.com/office/officeart/2005/8/layout/radial2"/>
    <dgm:cxn modelId="{220811D9-7AD2-4A98-A4B7-0B9C0FBF156E}" type="presParOf" srcId="{854920AF-F14F-46D4-9F62-8EB917BD05EF}" destId="{38AD75AA-4025-4C69-9D3B-437A91594CB4}" srcOrd="4" destOrd="0" presId="urn:microsoft.com/office/officeart/2005/8/layout/radial2"/>
    <dgm:cxn modelId="{FEEC4952-1E4B-4D2E-930E-92E6F8065592}" type="presParOf" srcId="{38AD75AA-4025-4C69-9D3B-437A91594CB4}" destId="{D1DF7D97-9C0C-4DB7-B8CA-4B1D7B492338}" srcOrd="0" destOrd="0" presId="urn:microsoft.com/office/officeart/2005/8/layout/radial2"/>
    <dgm:cxn modelId="{8424FD6D-01D5-4A41-89FC-376C5793F721}" type="presParOf" srcId="{38AD75AA-4025-4C69-9D3B-437A91594CB4}" destId="{F744B779-E9C1-4567-AD0D-D4D92D45AAC0}" srcOrd="1" destOrd="0" presId="urn:microsoft.com/office/officeart/2005/8/layout/radial2"/>
    <dgm:cxn modelId="{5783301F-CB1F-464A-A671-CB4D587F5BBF}" type="presParOf" srcId="{854920AF-F14F-46D4-9F62-8EB917BD05EF}" destId="{50E730CC-5CD1-44F2-B258-9594019F119D}" srcOrd="5" destOrd="0" presId="urn:microsoft.com/office/officeart/2005/8/layout/radial2"/>
    <dgm:cxn modelId="{9AB07B5A-A44B-42F3-AF8B-04A3D60DF03D}" type="presParOf" srcId="{854920AF-F14F-46D4-9F62-8EB917BD05EF}" destId="{158DDFCE-1E71-4440-97BF-E453E49BCD72}" srcOrd="6" destOrd="0" presId="urn:microsoft.com/office/officeart/2005/8/layout/radial2"/>
    <dgm:cxn modelId="{9810DBC8-C1B9-499B-B9F9-F183A904BD7F}" type="presParOf" srcId="{158DDFCE-1E71-4440-97BF-E453E49BCD72}" destId="{12A190A4-701E-40E6-B23B-028711A58C60}" srcOrd="0" destOrd="0" presId="urn:microsoft.com/office/officeart/2005/8/layout/radial2"/>
    <dgm:cxn modelId="{2D61D6A7-6287-4D84-BB27-233650FAB29B}" type="presParOf" srcId="{158DDFCE-1E71-4440-97BF-E453E49BCD72}" destId="{4426183A-BB8E-4AF5-B057-E773EAB97088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55427B6-3906-4EB9-AE9C-E34705272E36}" type="doc">
      <dgm:prSet loTypeId="urn:microsoft.com/office/officeart/2005/8/layout/vList5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93998EB-922E-4051-9F12-3488DBA5215E}">
      <dgm:prSet phldrT="[Текст]" custT="1"/>
      <dgm:spPr/>
      <dgm:t>
        <a:bodyPr/>
        <a:lstStyle/>
        <a:p>
          <a:r>
            <a:rPr lang="uk-UA" sz="1600" noProof="0" dirty="0" smtClean="0"/>
            <a:t>За матеріалом</a:t>
          </a:r>
          <a:endParaRPr lang="uk-UA" sz="1600" noProof="0" dirty="0"/>
        </a:p>
      </dgm:t>
    </dgm:pt>
    <dgm:pt modelId="{87A6DC56-A05D-4707-BA90-3150FB7AB050}" type="parTrans" cxnId="{97898F30-A99F-4405-98B7-9CFF58C6CC31}">
      <dgm:prSet/>
      <dgm:spPr/>
      <dgm:t>
        <a:bodyPr/>
        <a:lstStyle/>
        <a:p>
          <a:endParaRPr lang="ru-RU"/>
        </a:p>
      </dgm:t>
    </dgm:pt>
    <dgm:pt modelId="{7993C0BC-3A0B-416C-9698-A9A41B898484}" type="sibTrans" cxnId="{97898F30-A99F-4405-98B7-9CFF58C6CC31}">
      <dgm:prSet/>
      <dgm:spPr/>
      <dgm:t>
        <a:bodyPr/>
        <a:lstStyle/>
        <a:p>
          <a:endParaRPr lang="ru-RU"/>
        </a:p>
      </dgm:t>
    </dgm:pt>
    <dgm:pt modelId="{F70BAB58-E879-46E7-BA3F-4B07F350779A}">
      <dgm:prSet phldrT="[Текст]" custT="1"/>
      <dgm:spPr/>
      <dgm:t>
        <a:bodyPr/>
        <a:lstStyle/>
        <a:p>
          <a:r>
            <a:rPr lang="ru-RU" sz="1600" dirty="0" smtClean="0"/>
            <a:t>З </a:t>
          </a:r>
          <a:r>
            <a:rPr lang="uk-UA" sz="1600" noProof="0" dirty="0" smtClean="0"/>
            <a:t>неорганічного скла</a:t>
          </a:r>
          <a:endParaRPr lang="uk-UA" sz="1600" noProof="0" dirty="0"/>
        </a:p>
      </dgm:t>
    </dgm:pt>
    <dgm:pt modelId="{8BF01930-C58D-4FA3-8A51-829F2155C4F9}" type="parTrans" cxnId="{B9E281F6-7255-4471-A443-99D064935A9D}">
      <dgm:prSet/>
      <dgm:spPr/>
      <dgm:t>
        <a:bodyPr/>
        <a:lstStyle/>
        <a:p>
          <a:endParaRPr lang="ru-RU"/>
        </a:p>
      </dgm:t>
    </dgm:pt>
    <dgm:pt modelId="{AB811178-F95A-4833-9CFF-59B407385DEC}" type="sibTrans" cxnId="{B9E281F6-7255-4471-A443-99D064935A9D}">
      <dgm:prSet/>
      <dgm:spPr/>
      <dgm:t>
        <a:bodyPr/>
        <a:lstStyle/>
        <a:p>
          <a:endParaRPr lang="ru-RU"/>
        </a:p>
      </dgm:t>
    </dgm:pt>
    <dgm:pt modelId="{7A9A2A7E-E1CC-4DC0-AAC6-29B9EFA723D9}">
      <dgm:prSet phldrT="[Текст]" custT="1"/>
      <dgm:spPr/>
      <dgm:t>
        <a:bodyPr/>
        <a:lstStyle/>
        <a:p>
          <a:r>
            <a:rPr lang="uk-UA" sz="1600" noProof="0" dirty="0" smtClean="0"/>
            <a:t>З полімерного матеріалу</a:t>
          </a:r>
          <a:endParaRPr lang="uk-UA" sz="1600" noProof="0" dirty="0"/>
        </a:p>
      </dgm:t>
    </dgm:pt>
    <dgm:pt modelId="{CB3AE626-76DD-41E9-8B8B-1662AAB3FCAC}" type="parTrans" cxnId="{1EE39CAD-E1E1-4E5C-8A45-A887E81A9B55}">
      <dgm:prSet/>
      <dgm:spPr/>
      <dgm:t>
        <a:bodyPr/>
        <a:lstStyle/>
        <a:p>
          <a:endParaRPr lang="ru-RU"/>
        </a:p>
      </dgm:t>
    </dgm:pt>
    <dgm:pt modelId="{FC2CF260-A72F-4FEB-B4A9-9784B6427B3D}" type="sibTrans" cxnId="{1EE39CAD-E1E1-4E5C-8A45-A887E81A9B55}">
      <dgm:prSet/>
      <dgm:spPr/>
      <dgm:t>
        <a:bodyPr/>
        <a:lstStyle/>
        <a:p>
          <a:endParaRPr lang="ru-RU"/>
        </a:p>
      </dgm:t>
    </dgm:pt>
    <dgm:pt modelId="{1A900CA7-BC20-4372-A1FE-33CCBCCCC348}">
      <dgm:prSet phldrT="[Текст]" custT="1"/>
      <dgm:spPr/>
      <dgm:t>
        <a:bodyPr/>
        <a:lstStyle/>
        <a:p>
          <a:r>
            <a:rPr lang="uk-UA" sz="1600" i="1" dirty="0" smtClean="0"/>
            <a:t>За числом оптичних зон корекції</a:t>
          </a:r>
          <a:endParaRPr lang="ru-RU" sz="1600" dirty="0"/>
        </a:p>
      </dgm:t>
    </dgm:pt>
    <dgm:pt modelId="{7EE4664D-6B9F-4A78-996C-60844326E07B}" type="parTrans" cxnId="{FCD49FD2-AAB9-4271-A90D-13C09D512C0C}">
      <dgm:prSet/>
      <dgm:spPr/>
      <dgm:t>
        <a:bodyPr/>
        <a:lstStyle/>
        <a:p>
          <a:endParaRPr lang="ru-RU"/>
        </a:p>
      </dgm:t>
    </dgm:pt>
    <dgm:pt modelId="{C98B6CEC-C456-4DD7-950A-5E43238CBF09}" type="sibTrans" cxnId="{FCD49FD2-AAB9-4271-A90D-13C09D512C0C}">
      <dgm:prSet/>
      <dgm:spPr/>
      <dgm:t>
        <a:bodyPr/>
        <a:lstStyle/>
        <a:p>
          <a:endParaRPr lang="ru-RU"/>
        </a:p>
      </dgm:t>
    </dgm:pt>
    <dgm:pt modelId="{F62CE18C-E65F-40A2-9E9F-19C917DDCD6F}">
      <dgm:prSet phldrT="[Текст]" custT="1"/>
      <dgm:spPr/>
      <dgm:t>
        <a:bodyPr/>
        <a:lstStyle/>
        <a:p>
          <a:r>
            <a:rPr lang="uk-UA" sz="1600" i="1" dirty="0" smtClean="0"/>
            <a:t>За можливостю корекції дефектів зору </a:t>
          </a:r>
          <a:endParaRPr lang="ru-RU" sz="1600" dirty="0"/>
        </a:p>
      </dgm:t>
    </dgm:pt>
    <dgm:pt modelId="{2D50B9AC-FC18-4DC8-BF00-FE677A4D4D0A}" type="parTrans" cxnId="{EDB2283D-55AC-4A50-BBBD-D95B75364A18}">
      <dgm:prSet/>
      <dgm:spPr/>
      <dgm:t>
        <a:bodyPr/>
        <a:lstStyle/>
        <a:p>
          <a:endParaRPr lang="ru-RU"/>
        </a:p>
      </dgm:t>
    </dgm:pt>
    <dgm:pt modelId="{7139708D-F2DA-48CD-9E24-D4791D5C548B}" type="sibTrans" cxnId="{EDB2283D-55AC-4A50-BBBD-D95B75364A18}">
      <dgm:prSet/>
      <dgm:spPr/>
      <dgm:t>
        <a:bodyPr/>
        <a:lstStyle/>
        <a:p>
          <a:endParaRPr lang="ru-RU"/>
        </a:p>
      </dgm:t>
    </dgm:pt>
    <dgm:pt modelId="{DF61EAA7-0586-4EDF-AA3A-85CB0548B17E}">
      <dgm:prSet phldrT="[Текст]" custT="1"/>
      <dgm:spPr/>
      <dgm:t>
        <a:bodyPr/>
        <a:lstStyle/>
        <a:p>
          <a:r>
            <a:rPr lang="uk-UA" sz="1800" dirty="0" smtClean="0"/>
            <a:t>стигматичні</a:t>
          </a:r>
          <a:endParaRPr lang="ru-RU" sz="1800" dirty="0"/>
        </a:p>
      </dgm:t>
    </dgm:pt>
    <dgm:pt modelId="{666E3946-F46B-4A7F-9D92-3EA430FFF03E}" type="parTrans" cxnId="{0C905E6E-F4D1-4BFE-BE4A-B30F9F03FDA4}">
      <dgm:prSet/>
      <dgm:spPr/>
      <dgm:t>
        <a:bodyPr/>
        <a:lstStyle/>
        <a:p>
          <a:endParaRPr lang="ru-RU"/>
        </a:p>
      </dgm:t>
    </dgm:pt>
    <dgm:pt modelId="{26BF8BA3-CB90-4DA0-8CD2-0088F6BED4B4}" type="sibTrans" cxnId="{0C905E6E-F4D1-4BFE-BE4A-B30F9F03FDA4}">
      <dgm:prSet/>
      <dgm:spPr/>
      <dgm:t>
        <a:bodyPr/>
        <a:lstStyle/>
        <a:p>
          <a:endParaRPr lang="ru-RU"/>
        </a:p>
      </dgm:t>
    </dgm:pt>
    <dgm:pt modelId="{C0078C89-F6DB-4EC1-9E70-E7E66954DC0C}">
      <dgm:prSet phldrT="[Текст]" custT="1"/>
      <dgm:spPr/>
      <dgm:t>
        <a:bodyPr/>
        <a:lstStyle/>
        <a:p>
          <a:r>
            <a:rPr lang="uk-UA" sz="1800" dirty="0" smtClean="0"/>
            <a:t>стигматичні</a:t>
          </a:r>
          <a:endParaRPr lang="ru-RU" sz="1800" dirty="0"/>
        </a:p>
      </dgm:t>
    </dgm:pt>
    <dgm:pt modelId="{2B0E72B8-0D80-4DB1-BD55-9CBD63DDB0F6}" type="parTrans" cxnId="{25CA8608-C940-40F5-8A2B-60E433B338B4}">
      <dgm:prSet/>
      <dgm:spPr/>
      <dgm:t>
        <a:bodyPr/>
        <a:lstStyle/>
        <a:p>
          <a:endParaRPr lang="ru-RU"/>
        </a:p>
      </dgm:t>
    </dgm:pt>
    <dgm:pt modelId="{8B017E0C-A715-4AFC-889C-34E1725448B0}" type="sibTrans" cxnId="{25CA8608-C940-40F5-8A2B-60E433B338B4}">
      <dgm:prSet/>
      <dgm:spPr/>
      <dgm:t>
        <a:bodyPr/>
        <a:lstStyle/>
        <a:p>
          <a:endParaRPr lang="ru-RU"/>
        </a:p>
      </dgm:t>
    </dgm:pt>
    <dgm:pt modelId="{82691427-F1CA-4BAF-9809-DB855695AAC3}">
      <dgm:prSet phldrT="[Текст]" custT="1"/>
      <dgm:spPr/>
      <dgm:t>
        <a:bodyPr/>
        <a:lstStyle/>
        <a:p>
          <a:r>
            <a:rPr lang="uk-UA" sz="1800" noProof="0" dirty="0" smtClean="0"/>
            <a:t>афокальні</a:t>
          </a:r>
          <a:endParaRPr lang="ru-RU" sz="1800" dirty="0"/>
        </a:p>
      </dgm:t>
    </dgm:pt>
    <dgm:pt modelId="{85532430-605D-48E3-84AD-33B341E165A2}" type="parTrans" cxnId="{0A6821AC-681B-4D85-9501-505C894F2408}">
      <dgm:prSet/>
      <dgm:spPr/>
      <dgm:t>
        <a:bodyPr/>
        <a:lstStyle/>
        <a:p>
          <a:endParaRPr lang="ru-RU"/>
        </a:p>
      </dgm:t>
    </dgm:pt>
    <dgm:pt modelId="{BC32B9B4-D427-40F4-9C3F-24BCEDCEA106}" type="sibTrans" cxnId="{0A6821AC-681B-4D85-9501-505C894F2408}">
      <dgm:prSet/>
      <dgm:spPr/>
      <dgm:t>
        <a:bodyPr/>
        <a:lstStyle/>
        <a:p>
          <a:endParaRPr lang="ru-RU"/>
        </a:p>
      </dgm:t>
    </dgm:pt>
    <dgm:pt modelId="{03E8853C-B867-40FB-8371-ABC98D31C4B0}">
      <dgm:prSet phldrT="[Текст]" custT="1"/>
      <dgm:spPr/>
      <dgm:t>
        <a:bodyPr/>
        <a:lstStyle/>
        <a:p>
          <a:r>
            <a:rPr lang="uk-UA" sz="1800" noProof="0" dirty="0" smtClean="0"/>
            <a:t>однофокальні</a:t>
          </a:r>
          <a:endParaRPr lang="uk-UA" sz="1800" noProof="0" dirty="0"/>
        </a:p>
      </dgm:t>
    </dgm:pt>
    <dgm:pt modelId="{12CADAB0-67F0-4A63-A051-9FF0679E70D7}" type="parTrans" cxnId="{91B20EAF-9330-40AB-BB85-E385C35AAF73}">
      <dgm:prSet/>
      <dgm:spPr/>
      <dgm:t>
        <a:bodyPr/>
        <a:lstStyle/>
        <a:p>
          <a:endParaRPr lang="ru-RU"/>
        </a:p>
      </dgm:t>
    </dgm:pt>
    <dgm:pt modelId="{8B59246C-47C7-41C2-B985-C823BDF2DAB0}" type="sibTrans" cxnId="{91B20EAF-9330-40AB-BB85-E385C35AAF73}">
      <dgm:prSet/>
      <dgm:spPr/>
      <dgm:t>
        <a:bodyPr/>
        <a:lstStyle/>
        <a:p>
          <a:endParaRPr lang="ru-RU"/>
        </a:p>
      </dgm:t>
    </dgm:pt>
    <dgm:pt modelId="{73075BD5-9554-490B-BFD0-1CE812442E93}">
      <dgm:prSet phldrT="[Текст]" custT="1"/>
      <dgm:spPr/>
      <dgm:t>
        <a:bodyPr/>
        <a:lstStyle/>
        <a:p>
          <a:r>
            <a:rPr lang="uk-UA" sz="1800" noProof="0" dirty="0" smtClean="0"/>
            <a:t>біфокальні</a:t>
          </a:r>
          <a:endParaRPr lang="uk-UA" sz="1800" noProof="0" dirty="0"/>
        </a:p>
      </dgm:t>
    </dgm:pt>
    <dgm:pt modelId="{8A94761B-327F-4926-ADBC-9518963279A2}" type="parTrans" cxnId="{550B4FE4-E355-4B91-A353-84D2032A48E0}">
      <dgm:prSet/>
      <dgm:spPr/>
      <dgm:t>
        <a:bodyPr/>
        <a:lstStyle/>
        <a:p>
          <a:endParaRPr lang="ru-RU"/>
        </a:p>
      </dgm:t>
    </dgm:pt>
    <dgm:pt modelId="{6F03A340-35CB-4EA7-9384-E220C7BDCEE5}" type="sibTrans" cxnId="{550B4FE4-E355-4B91-A353-84D2032A48E0}">
      <dgm:prSet/>
      <dgm:spPr/>
      <dgm:t>
        <a:bodyPr/>
        <a:lstStyle/>
        <a:p>
          <a:endParaRPr lang="ru-RU"/>
        </a:p>
      </dgm:t>
    </dgm:pt>
    <dgm:pt modelId="{B46832E8-23C9-4D27-83E2-1245B7B44DE8}">
      <dgm:prSet phldrT="[Текст]" custT="1"/>
      <dgm:spPr/>
      <dgm:t>
        <a:bodyPr/>
        <a:lstStyle/>
        <a:p>
          <a:r>
            <a:rPr lang="uk-UA" sz="1800" noProof="0" dirty="0" smtClean="0"/>
            <a:t> трифокальні</a:t>
          </a:r>
          <a:endParaRPr lang="uk-UA" sz="1800" noProof="0" dirty="0"/>
        </a:p>
      </dgm:t>
    </dgm:pt>
    <dgm:pt modelId="{D93A8566-6B47-4C73-9EE9-71A7A5375DCD}" type="parTrans" cxnId="{D9F0289E-6B02-460B-B184-7AACA75AEEF0}">
      <dgm:prSet/>
      <dgm:spPr/>
      <dgm:t>
        <a:bodyPr/>
        <a:lstStyle/>
        <a:p>
          <a:endParaRPr lang="ru-RU"/>
        </a:p>
      </dgm:t>
    </dgm:pt>
    <dgm:pt modelId="{15599C5E-AECC-464E-936B-84C54879E31B}" type="sibTrans" cxnId="{D9F0289E-6B02-460B-B184-7AACA75AEEF0}">
      <dgm:prSet/>
      <dgm:spPr/>
      <dgm:t>
        <a:bodyPr/>
        <a:lstStyle/>
        <a:p>
          <a:endParaRPr lang="ru-RU"/>
        </a:p>
      </dgm:t>
    </dgm:pt>
    <dgm:pt modelId="{BBB332C8-89A8-47E5-B002-3F6892AB721F}" type="pres">
      <dgm:prSet presAssocID="{D55427B6-3906-4EB9-AE9C-E34705272E3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E7701D-E9C0-410D-8265-8E61B21F4543}" type="pres">
      <dgm:prSet presAssocID="{E93998EB-922E-4051-9F12-3488DBA5215E}" presName="linNode" presStyleCnt="0"/>
      <dgm:spPr/>
    </dgm:pt>
    <dgm:pt modelId="{3155D156-B7EC-4ABA-A9F2-B459164FDA8C}" type="pres">
      <dgm:prSet presAssocID="{E93998EB-922E-4051-9F12-3488DBA5215E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89D56C-E01B-4040-8496-03AAA864B017}" type="pres">
      <dgm:prSet presAssocID="{E93998EB-922E-4051-9F12-3488DBA5215E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201403-32BC-41BF-A2B9-3E41A55ABCC4}" type="pres">
      <dgm:prSet presAssocID="{7993C0BC-3A0B-416C-9698-A9A41B898484}" presName="sp" presStyleCnt="0"/>
      <dgm:spPr/>
    </dgm:pt>
    <dgm:pt modelId="{50BB7A40-F9FC-42F0-B418-1C2B023A2828}" type="pres">
      <dgm:prSet presAssocID="{1A900CA7-BC20-4372-A1FE-33CCBCCCC348}" presName="linNode" presStyleCnt="0"/>
      <dgm:spPr/>
    </dgm:pt>
    <dgm:pt modelId="{F0092C9A-837C-4B01-B77B-2A8C5961E832}" type="pres">
      <dgm:prSet presAssocID="{1A900CA7-BC20-4372-A1FE-33CCBCCCC348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DDB27E-DD90-44F1-9178-8FBD1ECD4218}" type="pres">
      <dgm:prSet presAssocID="{1A900CA7-BC20-4372-A1FE-33CCBCCCC348}" presName="descendantText" presStyleLbl="alignAccFollowNode1" presStyleIdx="1" presStyleCnt="3" custScaleY="1431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C44431-3844-4D6F-9015-037F75C8438D}" type="pres">
      <dgm:prSet presAssocID="{C98B6CEC-C456-4DD7-950A-5E43238CBF09}" presName="sp" presStyleCnt="0"/>
      <dgm:spPr/>
    </dgm:pt>
    <dgm:pt modelId="{C970CE3C-2D5F-4F05-9CC8-86F3777F4FCB}" type="pres">
      <dgm:prSet presAssocID="{F62CE18C-E65F-40A2-9E9F-19C917DDCD6F}" presName="linNode" presStyleCnt="0"/>
      <dgm:spPr/>
    </dgm:pt>
    <dgm:pt modelId="{36F159E4-7206-48F6-84CD-A0947BFBCB86}" type="pres">
      <dgm:prSet presAssocID="{F62CE18C-E65F-40A2-9E9F-19C917DDCD6F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C4C03D-04BF-4AEB-9DFB-29C328BCB3DE}" type="pres">
      <dgm:prSet presAssocID="{F62CE18C-E65F-40A2-9E9F-19C917DDCD6F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B20EAF-9330-40AB-BB85-E385C35AAF73}" srcId="{1A900CA7-BC20-4372-A1FE-33CCBCCCC348}" destId="{03E8853C-B867-40FB-8371-ABC98D31C4B0}" srcOrd="1" destOrd="0" parTransId="{12CADAB0-67F0-4A63-A051-9FF0679E70D7}" sibTransId="{8B59246C-47C7-41C2-B985-C823BDF2DAB0}"/>
    <dgm:cxn modelId="{EDB2283D-55AC-4A50-BBBD-D95B75364A18}" srcId="{D55427B6-3906-4EB9-AE9C-E34705272E36}" destId="{F62CE18C-E65F-40A2-9E9F-19C917DDCD6F}" srcOrd="2" destOrd="0" parTransId="{2D50B9AC-FC18-4DC8-BF00-FE677A4D4D0A}" sibTransId="{7139708D-F2DA-48CD-9E24-D4791D5C548B}"/>
    <dgm:cxn modelId="{97898F30-A99F-4405-98B7-9CFF58C6CC31}" srcId="{D55427B6-3906-4EB9-AE9C-E34705272E36}" destId="{E93998EB-922E-4051-9F12-3488DBA5215E}" srcOrd="0" destOrd="0" parTransId="{87A6DC56-A05D-4707-BA90-3150FB7AB050}" sibTransId="{7993C0BC-3A0B-416C-9698-A9A41B898484}"/>
    <dgm:cxn modelId="{4A863456-DB3B-47DA-B79C-915E81C28DD2}" type="presOf" srcId="{C0078C89-F6DB-4EC1-9E70-E7E66954DC0C}" destId="{2DC4C03D-04BF-4AEB-9DFB-29C328BCB3DE}" srcOrd="0" destOrd="1" presId="urn:microsoft.com/office/officeart/2005/8/layout/vList5"/>
    <dgm:cxn modelId="{0A6821AC-681B-4D85-9501-505C894F2408}" srcId="{1A900CA7-BC20-4372-A1FE-33CCBCCCC348}" destId="{82691427-F1CA-4BAF-9809-DB855695AAC3}" srcOrd="0" destOrd="0" parTransId="{85532430-605D-48E3-84AD-33B341E165A2}" sibTransId="{BC32B9B4-D427-40F4-9C3F-24BCEDCEA106}"/>
    <dgm:cxn modelId="{240C9A01-A368-49A7-9C97-026682D310F0}" type="presOf" srcId="{7A9A2A7E-E1CC-4DC0-AAC6-29B9EFA723D9}" destId="{2389D56C-E01B-4040-8496-03AAA864B017}" srcOrd="0" destOrd="1" presId="urn:microsoft.com/office/officeart/2005/8/layout/vList5"/>
    <dgm:cxn modelId="{79209017-054C-4C2A-BEC4-0FBAE959DA03}" type="presOf" srcId="{1A900CA7-BC20-4372-A1FE-33CCBCCCC348}" destId="{F0092C9A-837C-4B01-B77B-2A8C5961E832}" srcOrd="0" destOrd="0" presId="urn:microsoft.com/office/officeart/2005/8/layout/vList5"/>
    <dgm:cxn modelId="{1EE39CAD-E1E1-4E5C-8A45-A887E81A9B55}" srcId="{E93998EB-922E-4051-9F12-3488DBA5215E}" destId="{7A9A2A7E-E1CC-4DC0-AAC6-29B9EFA723D9}" srcOrd="1" destOrd="0" parTransId="{CB3AE626-76DD-41E9-8B8B-1662AAB3FCAC}" sibTransId="{FC2CF260-A72F-4FEB-B4A9-9784B6427B3D}"/>
    <dgm:cxn modelId="{FCD49FD2-AAB9-4271-A90D-13C09D512C0C}" srcId="{D55427B6-3906-4EB9-AE9C-E34705272E36}" destId="{1A900CA7-BC20-4372-A1FE-33CCBCCCC348}" srcOrd="1" destOrd="0" parTransId="{7EE4664D-6B9F-4A78-996C-60844326E07B}" sibTransId="{C98B6CEC-C456-4DD7-950A-5E43238CBF09}"/>
    <dgm:cxn modelId="{B9E281F6-7255-4471-A443-99D064935A9D}" srcId="{E93998EB-922E-4051-9F12-3488DBA5215E}" destId="{F70BAB58-E879-46E7-BA3F-4B07F350779A}" srcOrd="0" destOrd="0" parTransId="{8BF01930-C58D-4FA3-8A51-829F2155C4F9}" sibTransId="{AB811178-F95A-4833-9CFF-59B407385DEC}"/>
    <dgm:cxn modelId="{0C905E6E-F4D1-4BFE-BE4A-B30F9F03FDA4}" srcId="{F62CE18C-E65F-40A2-9E9F-19C917DDCD6F}" destId="{DF61EAA7-0586-4EDF-AA3A-85CB0548B17E}" srcOrd="0" destOrd="0" parTransId="{666E3946-F46B-4A7F-9D92-3EA430FFF03E}" sibTransId="{26BF8BA3-CB90-4DA0-8CD2-0088F6BED4B4}"/>
    <dgm:cxn modelId="{3C7F3FF5-AA41-4681-80F6-D8A0143F26C6}" type="presOf" srcId="{03E8853C-B867-40FB-8371-ABC98D31C4B0}" destId="{50DDB27E-DD90-44F1-9178-8FBD1ECD4218}" srcOrd="0" destOrd="1" presId="urn:microsoft.com/office/officeart/2005/8/layout/vList5"/>
    <dgm:cxn modelId="{A256F37D-85B0-47ED-BB54-4EBC8ADE8802}" type="presOf" srcId="{D55427B6-3906-4EB9-AE9C-E34705272E36}" destId="{BBB332C8-89A8-47E5-B002-3F6892AB721F}" srcOrd="0" destOrd="0" presId="urn:microsoft.com/office/officeart/2005/8/layout/vList5"/>
    <dgm:cxn modelId="{475CDB3B-DA32-41D3-AFE9-BD23F564394B}" type="presOf" srcId="{73075BD5-9554-490B-BFD0-1CE812442E93}" destId="{50DDB27E-DD90-44F1-9178-8FBD1ECD4218}" srcOrd="0" destOrd="2" presId="urn:microsoft.com/office/officeart/2005/8/layout/vList5"/>
    <dgm:cxn modelId="{E5D52C14-F489-4C88-BD69-A4D4A5DED5BD}" type="presOf" srcId="{E93998EB-922E-4051-9F12-3488DBA5215E}" destId="{3155D156-B7EC-4ABA-A9F2-B459164FDA8C}" srcOrd="0" destOrd="0" presId="urn:microsoft.com/office/officeart/2005/8/layout/vList5"/>
    <dgm:cxn modelId="{D9F0289E-6B02-460B-B184-7AACA75AEEF0}" srcId="{1A900CA7-BC20-4372-A1FE-33CCBCCCC348}" destId="{B46832E8-23C9-4D27-83E2-1245B7B44DE8}" srcOrd="3" destOrd="0" parTransId="{D93A8566-6B47-4C73-9EE9-71A7A5375DCD}" sibTransId="{15599C5E-AECC-464E-936B-84C54879E31B}"/>
    <dgm:cxn modelId="{550B4FE4-E355-4B91-A353-84D2032A48E0}" srcId="{1A900CA7-BC20-4372-A1FE-33CCBCCCC348}" destId="{73075BD5-9554-490B-BFD0-1CE812442E93}" srcOrd="2" destOrd="0" parTransId="{8A94761B-327F-4926-ADBC-9518963279A2}" sibTransId="{6F03A340-35CB-4EA7-9384-E220C7BDCEE5}"/>
    <dgm:cxn modelId="{60E74A72-E322-41E1-BEC3-958152E1AA21}" type="presOf" srcId="{F70BAB58-E879-46E7-BA3F-4B07F350779A}" destId="{2389D56C-E01B-4040-8496-03AAA864B017}" srcOrd="0" destOrd="0" presId="urn:microsoft.com/office/officeart/2005/8/layout/vList5"/>
    <dgm:cxn modelId="{0B80EA7B-9DB2-4F4D-8A81-DD5BD6909E12}" type="presOf" srcId="{82691427-F1CA-4BAF-9809-DB855695AAC3}" destId="{50DDB27E-DD90-44F1-9178-8FBD1ECD4218}" srcOrd="0" destOrd="0" presId="urn:microsoft.com/office/officeart/2005/8/layout/vList5"/>
    <dgm:cxn modelId="{25CA8608-C940-40F5-8A2B-60E433B338B4}" srcId="{F62CE18C-E65F-40A2-9E9F-19C917DDCD6F}" destId="{C0078C89-F6DB-4EC1-9E70-E7E66954DC0C}" srcOrd="1" destOrd="0" parTransId="{2B0E72B8-0D80-4DB1-BD55-9CBD63DDB0F6}" sibTransId="{8B017E0C-A715-4AFC-889C-34E1725448B0}"/>
    <dgm:cxn modelId="{36870341-7423-4421-86B3-8B3533BABB83}" type="presOf" srcId="{F62CE18C-E65F-40A2-9E9F-19C917DDCD6F}" destId="{36F159E4-7206-48F6-84CD-A0947BFBCB86}" srcOrd="0" destOrd="0" presId="urn:microsoft.com/office/officeart/2005/8/layout/vList5"/>
    <dgm:cxn modelId="{512CDDB2-8DED-4B26-B07C-475106AC321B}" type="presOf" srcId="{DF61EAA7-0586-4EDF-AA3A-85CB0548B17E}" destId="{2DC4C03D-04BF-4AEB-9DFB-29C328BCB3DE}" srcOrd="0" destOrd="0" presId="urn:microsoft.com/office/officeart/2005/8/layout/vList5"/>
    <dgm:cxn modelId="{736ECD1B-16AC-49F8-8AC1-85C3BE21AB27}" type="presOf" srcId="{B46832E8-23C9-4D27-83E2-1245B7B44DE8}" destId="{50DDB27E-DD90-44F1-9178-8FBD1ECD4218}" srcOrd="0" destOrd="3" presId="urn:microsoft.com/office/officeart/2005/8/layout/vList5"/>
    <dgm:cxn modelId="{8AA7AC3B-BE5D-4704-B5C5-E2700269EEBF}" type="presParOf" srcId="{BBB332C8-89A8-47E5-B002-3F6892AB721F}" destId="{C3E7701D-E9C0-410D-8265-8E61B21F4543}" srcOrd="0" destOrd="0" presId="urn:microsoft.com/office/officeart/2005/8/layout/vList5"/>
    <dgm:cxn modelId="{4C3DE05C-5058-4A31-8FB8-BD3425E71978}" type="presParOf" srcId="{C3E7701D-E9C0-410D-8265-8E61B21F4543}" destId="{3155D156-B7EC-4ABA-A9F2-B459164FDA8C}" srcOrd="0" destOrd="0" presId="urn:microsoft.com/office/officeart/2005/8/layout/vList5"/>
    <dgm:cxn modelId="{78AF7470-F04A-4B3D-BEE8-F99BE433C6D7}" type="presParOf" srcId="{C3E7701D-E9C0-410D-8265-8E61B21F4543}" destId="{2389D56C-E01B-4040-8496-03AAA864B017}" srcOrd="1" destOrd="0" presId="urn:microsoft.com/office/officeart/2005/8/layout/vList5"/>
    <dgm:cxn modelId="{B075D7AF-CA72-4699-8CD9-1133E0CE0178}" type="presParOf" srcId="{BBB332C8-89A8-47E5-B002-3F6892AB721F}" destId="{45201403-32BC-41BF-A2B9-3E41A55ABCC4}" srcOrd="1" destOrd="0" presId="urn:microsoft.com/office/officeart/2005/8/layout/vList5"/>
    <dgm:cxn modelId="{5A15509C-75D4-4D74-989B-2C57C159C212}" type="presParOf" srcId="{BBB332C8-89A8-47E5-B002-3F6892AB721F}" destId="{50BB7A40-F9FC-42F0-B418-1C2B023A2828}" srcOrd="2" destOrd="0" presId="urn:microsoft.com/office/officeart/2005/8/layout/vList5"/>
    <dgm:cxn modelId="{C86AAF2A-D7F5-4853-97DA-89DAB6234BDF}" type="presParOf" srcId="{50BB7A40-F9FC-42F0-B418-1C2B023A2828}" destId="{F0092C9A-837C-4B01-B77B-2A8C5961E832}" srcOrd="0" destOrd="0" presId="urn:microsoft.com/office/officeart/2005/8/layout/vList5"/>
    <dgm:cxn modelId="{800CC1A2-72C9-4C08-AD4B-F9086803952F}" type="presParOf" srcId="{50BB7A40-F9FC-42F0-B418-1C2B023A2828}" destId="{50DDB27E-DD90-44F1-9178-8FBD1ECD4218}" srcOrd="1" destOrd="0" presId="urn:microsoft.com/office/officeart/2005/8/layout/vList5"/>
    <dgm:cxn modelId="{85A20E1C-9095-4C64-9E0A-3B231375289F}" type="presParOf" srcId="{BBB332C8-89A8-47E5-B002-3F6892AB721F}" destId="{BFC44431-3844-4D6F-9015-037F75C8438D}" srcOrd="3" destOrd="0" presId="urn:microsoft.com/office/officeart/2005/8/layout/vList5"/>
    <dgm:cxn modelId="{FA145CE5-EBF8-4B8B-A5C8-8D1D1FF98E29}" type="presParOf" srcId="{BBB332C8-89A8-47E5-B002-3F6892AB721F}" destId="{C970CE3C-2D5F-4F05-9CC8-86F3777F4FCB}" srcOrd="4" destOrd="0" presId="urn:microsoft.com/office/officeart/2005/8/layout/vList5"/>
    <dgm:cxn modelId="{392B4063-3F8A-4576-9C4C-9E20EC972717}" type="presParOf" srcId="{C970CE3C-2D5F-4F05-9CC8-86F3777F4FCB}" destId="{36F159E4-7206-48F6-84CD-A0947BFBCB86}" srcOrd="0" destOrd="0" presId="urn:microsoft.com/office/officeart/2005/8/layout/vList5"/>
    <dgm:cxn modelId="{10E0F698-2732-4432-B089-3751FC56DA90}" type="presParOf" srcId="{C970CE3C-2D5F-4F05-9CC8-86F3777F4FCB}" destId="{2DC4C03D-04BF-4AEB-9DFB-29C328BCB3D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55427B6-3906-4EB9-AE9C-E34705272E36}" type="doc">
      <dgm:prSet loTypeId="urn:microsoft.com/office/officeart/2005/8/layout/vList5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E93998EB-922E-4051-9F12-3488DBA5215E}">
      <dgm:prSet phldrT="[Текст]"/>
      <dgm:spPr/>
      <dgm:t>
        <a:bodyPr/>
        <a:lstStyle/>
        <a:p>
          <a:r>
            <a:rPr lang="uk-UA" i="1" dirty="0" smtClean="0"/>
            <a:t>За можливостю корекції дефектів зору при косоокості і слабкості м'язів ока </a:t>
          </a:r>
          <a:endParaRPr lang="uk-UA" noProof="0" dirty="0"/>
        </a:p>
      </dgm:t>
    </dgm:pt>
    <dgm:pt modelId="{87A6DC56-A05D-4707-BA90-3150FB7AB050}" type="parTrans" cxnId="{97898F30-A99F-4405-98B7-9CFF58C6CC31}">
      <dgm:prSet/>
      <dgm:spPr/>
      <dgm:t>
        <a:bodyPr/>
        <a:lstStyle/>
        <a:p>
          <a:endParaRPr lang="ru-RU"/>
        </a:p>
      </dgm:t>
    </dgm:pt>
    <dgm:pt modelId="{7993C0BC-3A0B-416C-9698-A9A41B898484}" type="sibTrans" cxnId="{97898F30-A99F-4405-98B7-9CFF58C6CC31}">
      <dgm:prSet/>
      <dgm:spPr/>
      <dgm:t>
        <a:bodyPr/>
        <a:lstStyle/>
        <a:p>
          <a:endParaRPr lang="ru-RU"/>
        </a:p>
      </dgm:t>
    </dgm:pt>
    <dgm:pt modelId="{F70BAB58-E879-46E7-BA3F-4B07F350779A}">
      <dgm:prSet phldrT="[Текст]" custT="1"/>
      <dgm:spPr/>
      <dgm:t>
        <a:bodyPr/>
        <a:lstStyle/>
        <a:p>
          <a:r>
            <a:rPr lang="uk-UA" sz="1600" dirty="0" smtClean="0"/>
            <a:t>призматичні; </a:t>
          </a:r>
          <a:endParaRPr lang="uk-UA" sz="1600" noProof="0" dirty="0"/>
        </a:p>
      </dgm:t>
    </dgm:pt>
    <dgm:pt modelId="{8BF01930-C58D-4FA3-8A51-829F2155C4F9}" type="parTrans" cxnId="{B9E281F6-7255-4471-A443-99D064935A9D}">
      <dgm:prSet/>
      <dgm:spPr/>
      <dgm:t>
        <a:bodyPr/>
        <a:lstStyle/>
        <a:p>
          <a:endParaRPr lang="ru-RU"/>
        </a:p>
      </dgm:t>
    </dgm:pt>
    <dgm:pt modelId="{AB811178-F95A-4833-9CFF-59B407385DEC}" type="sibTrans" cxnId="{B9E281F6-7255-4471-A443-99D064935A9D}">
      <dgm:prSet/>
      <dgm:spPr/>
      <dgm:t>
        <a:bodyPr/>
        <a:lstStyle/>
        <a:p>
          <a:endParaRPr lang="ru-RU"/>
        </a:p>
      </dgm:t>
    </dgm:pt>
    <dgm:pt modelId="{1A900CA7-BC20-4372-A1FE-33CCBCCCC348}">
      <dgm:prSet phldrT="[Текст]" custT="1"/>
      <dgm:spPr/>
      <dgm:t>
        <a:bodyPr/>
        <a:lstStyle/>
        <a:p>
          <a:r>
            <a:rPr lang="uk-UA" sz="1600" i="1" dirty="0" smtClean="0"/>
            <a:t>За знаком значення задньої вершинної рефракції </a:t>
          </a:r>
          <a:endParaRPr lang="ru-RU" sz="1600" dirty="0"/>
        </a:p>
      </dgm:t>
    </dgm:pt>
    <dgm:pt modelId="{7EE4664D-6B9F-4A78-996C-60844326E07B}" type="parTrans" cxnId="{FCD49FD2-AAB9-4271-A90D-13C09D512C0C}">
      <dgm:prSet/>
      <dgm:spPr/>
      <dgm:t>
        <a:bodyPr/>
        <a:lstStyle/>
        <a:p>
          <a:endParaRPr lang="ru-RU"/>
        </a:p>
      </dgm:t>
    </dgm:pt>
    <dgm:pt modelId="{C98B6CEC-C456-4DD7-950A-5E43238CBF09}" type="sibTrans" cxnId="{FCD49FD2-AAB9-4271-A90D-13C09D512C0C}">
      <dgm:prSet/>
      <dgm:spPr/>
      <dgm:t>
        <a:bodyPr/>
        <a:lstStyle/>
        <a:p>
          <a:endParaRPr lang="ru-RU"/>
        </a:p>
      </dgm:t>
    </dgm:pt>
    <dgm:pt modelId="{F62CE18C-E65F-40A2-9E9F-19C917DDCD6F}">
      <dgm:prSet phldrT="[Текст]" custT="1"/>
      <dgm:spPr/>
      <dgm:t>
        <a:bodyPr/>
        <a:lstStyle/>
        <a:p>
          <a:pPr algn="ctr"/>
          <a:r>
            <a:rPr lang="uk-UA" sz="1600" i="1" noProof="0" dirty="0" smtClean="0"/>
            <a:t>За технологією виготовлення</a:t>
          </a:r>
          <a:endParaRPr lang="uk-UA" sz="1600" noProof="0" dirty="0"/>
        </a:p>
      </dgm:t>
    </dgm:pt>
    <dgm:pt modelId="{2D50B9AC-FC18-4DC8-BF00-FE677A4D4D0A}" type="parTrans" cxnId="{EDB2283D-55AC-4A50-BBBD-D95B75364A18}">
      <dgm:prSet/>
      <dgm:spPr/>
      <dgm:t>
        <a:bodyPr/>
        <a:lstStyle/>
        <a:p>
          <a:endParaRPr lang="ru-RU"/>
        </a:p>
      </dgm:t>
    </dgm:pt>
    <dgm:pt modelId="{7139708D-F2DA-48CD-9E24-D4791D5C548B}" type="sibTrans" cxnId="{EDB2283D-55AC-4A50-BBBD-D95B75364A18}">
      <dgm:prSet/>
      <dgm:spPr/>
      <dgm:t>
        <a:bodyPr/>
        <a:lstStyle/>
        <a:p>
          <a:endParaRPr lang="ru-RU"/>
        </a:p>
      </dgm:t>
    </dgm:pt>
    <dgm:pt modelId="{DF61EAA7-0586-4EDF-AA3A-85CB0548B17E}">
      <dgm:prSet phldrT="[Текст]" custT="1"/>
      <dgm:spPr/>
      <dgm:t>
        <a:bodyPr/>
        <a:lstStyle/>
        <a:p>
          <a:r>
            <a:rPr lang="uk-UA" sz="1800" dirty="0" smtClean="0"/>
            <a:t>склеєні</a:t>
          </a:r>
          <a:endParaRPr lang="ru-RU" sz="1800" dirty="0"/>
        </a:p>
      </dgm:t>
    </dgm:pt>
    <dgm:pt modelId="{666E3946-F46B-4A7F-9D92-3EA430FFF03E}" type="parTrans" cxnId="{0C905E6E-F4D1-4BFE-BE4A-B30F9F03FDA4}">
      <dgm:prSet/>
      <dgm:spPr/>
      <dgm:t>
        <a:bodyPr/>
        <a:lstStyle/>
        <a:p>
          <a:endParaRPr lang="ru-RU"/>
        </a:p>
      </dgm:t>
    </dgm:pt>
    <dgm:pt modelId="{26BF8BA3-CB90-4DA0-8CD2-0088F6BED4B4}" type="sibTrans" cxnId="{0C905E6E-F4D1-4BFE-BE4A-B30F9F03FDA4}">
      <dgm:prSet/>
      <dgm:spPr/>
      <dgm:t>
        <a:bodyPr/>
        <a:lstStyle/>
        <a:p>
          <a:endParaRPr lang="ru-RU"/>
        </a:p>
      </dgm:t>
    </dgm:pt>
    <dgm:pt modelId="{C0078C89-F6DB-4EC1-9E70-E7E66954DC0C}">
      <dgm:prSet phldrT="[Текст]" custT="1"/>
      <dgm:spPr/>
      <dgm:t>
        <a:bodyPr/>
        <a:lstStyle/>
        <a:p>
          <a:r>
            <a:rPr lang="uk-UA" sz="1800" dirty="0" smtClean="0"/>
            <a:t>Спечені</a:t>
          </a:r>
          <a:endParaRPr lang="ru-RU" sz="1800" dirty="0"/>
        </a:p>
      </dgm:t>
    </dgm:pt>
    <dgm:pt modelId="{2B0E72B8-0D80-4DB1-BD55-9CBD63DDB0F6}" type="parTrans" cxnId="{25CA8608-C940-40F5-8A2B-60E433B338B4}">
      <dgm:prSet/>
      <dgm:spPr/>
      <dgm:t>
        <a:bodyPr/>
        <a:lstStyle/>
        <a:p>
          <a:endParaRPr lang="ru-RU"/>
        </a:p>
      </dgm:t>
    </dgm:pt>
    <dgm:pt modelId="{8B017E0C-A715-4AFC-889C-34E1725448B0}" type="sibTrans" cxnId="{25CA8608-C940-40F5-8A2B-60E433B338B4}">
      <dgm:prSet/>
      <dgm:spPr/>
      <dgm:t>
        <a:bodyPr/>
        <a:lstStyle/>
        <a:p>
          <a:endParaRPr lang="ru-RU"/>
        </a:p>
      </dgm:t>
    </dgm:pt>
    <dgm:pt modelId="{82691427-F1CA-4BAF-9809-DB855695AAC3}">
      <dgm:prSet phldrT="[Текст]" custT="1"/>
      <dgm:spPr/>
      <dgm:t>
        <a:bodyPr/>
        <a:lstStyle/>
        <a:p>
          <a:r>
            <a:rPr lang="uk-UA" sz="1800" dirty="0" smtClean="0"/>
            <a:t>позитивні; </a:t>
          </a:r>
          <a:endParaRPr lang="ru-RU" sz="1800" dirty="0"/>
        </a:p>
      </dgm:t>
    </dgm:pt>
    <dgm:pt modelId="{85532430-605D-48E3-84AD-33B341E165A2}" type="parTrans" cxnId="{0A6821AC-681B-4D85-9501-505C894F2408}">
      <dgm:prSet/>
      <dgm:spPr/>
      <dgm:t>
        <a:bodyPr/>
        <a:lstStyle/>
        <a:p>
          <a:endParaRPr lang="ru-RU"/>
        </a:p>
      </dgm:t>
    </dgm:pt>
    <dgm:pt modelId="{BC32B9B4-D427-40F4-9C3F-24BCEDCEA106}" type="sibTrans" cxnId="{0A6821AC-681B-4D85-9501-505C894F2408}">
      <dgm:prSet/>
      <dgm:spPr/>
      <dgm:t>
        <a:bodyPr/>
        <a:lstStyle/>
        <a:p>
          <a:endParaRPr lang="ru-RU"/>
        </a:p>
      </dgm:t>
    </dgm:pt>
    <dgm:pt modelId="{0DF1C630-45F4-4E7A-8F4E-C540CD935D9B}">
      <dgm:prSet phldrT="[Текст]" custT="1"/>
      <dgm:spPr/>
      <dgm:t>
        <a:bodyPr/>
        <a:lstStyle/>
        <a:p>
          <a:r>
            <a:rPr lang="uk-UA" sz="1600" dirty="0" smtClean="0"/>
            <a:t>непризматичні.</a:t>
          </a:r>
          <a:endParaRPr lang="uk-UA" sz="1600" noProof="0" dirty="0"/>
        </a:p>
      </dgm:t>
    </dgm:pt>
    <dgm:pt modelId="{02FBC337-FA23-4673-AAD4-C9A4B9D5EF73}" type="parTrans" cxnId="{F23C2B07-490A-4200-806F-C897D0933836}">
      <dgm:prSet/>
      <dgm:spPr/>
      <dgm:t>
        <a:bodyPr/>
        <a:lstStyle/>
        <a:p>
          <a:endParaRPr lang="ru-RU"/>
        </a:p>
      </dgm:t>
    </dgm:pt>
    <dgm:pt modelId="{4772CA08-3921-45F9-8387-ACC9C7EB4403}" type="sibTrans" cxnId="{F23C2B07-490A-4200-806F-C897D0933836}">
      <dgm:prSet/>
      <dgm:spPr/>
      <dgm:t>
        <a:bodyPr/>
        <a:lstStyle/>
        <a:p>
          <a:endParaRPr lang="ru-RU"/>
        </a:p>
      </dgm:t>
    </dgm:pt>
    <dgm:pt modelId="{7D051388-577C-46B5-ACE5-5B5A250D32DE}">
      <dgm:prSet phldrT="[Текст]" custT="1"/>
      <dgm:spPr/>
      <dgm:t>
        <a:bodyPr/>
        <a:lstStyle/>
        <a:p>
          <a:r>
            <a:rPr lang="uk-UA" sz="1800" dirty="0" smtClean="0"/>
            <a:t>негативні; </a:t>
          </a:r>
          <a:endParaRPr lang="ru-RU" sz="1800" dirty="0"/>
        </a:p>
      </dgm:t>
    </dgm:pt>
    <dgm:pt modelId="{630F9FB4-E8F6-473F-B793-C00658C37C05}" type="parTrans" cxnId="{E14B2A16-C6EC-41DF-81EB-B043D2F52BF6}">
      <dgm:prSet/>
      <dgm:spPr/>
      <dgm:t>
        <a:bodyPr/>
        <a:lstStyle/>
        <a:p>
          <a:endParaRPr lang="ru-RU"/>
        </a:p>
      </dgm:t>
    </dgm:pt>
    <dgm:pt modelId="{A090994A-1C5C-4C06-9155-2A3A2508987F}" type="sibTrans" cxnId="{E14B2A16-C6EC-41DF-81EB-B043D2F52BF6}">
      <dgm:prSet/>
      <dgm:spPr/>
      <dgm:t>
        <a:bodyPr/>
        <a:lstStyle/>
        <a:p>
          <a:endParaRPr lang="ru-RU"/>
        </a:p>
      </dgm:t>
    </dgm:pt>
    <dgm:pt modelId="{A9D63D22-3468-4E1A-A09E-5159F23E855F}">
      <dgm:prSet phldrT="[Текст]" custT="1"/>
      <dgm:spPr/>
      <dgm:t>
        <a:bodyPr/>
        <a:lstStyle/>
        <a:p>
          <a:r>
            <a:rPr lang="uk-UA" sz="1800" dirty="0" smtClean="0"/>
            <a:t> негативно-позитивні.</a:t>
          </a:r>
          <a:endParaRPr lang="ru-RU" sz="1800" dirty="0"/>
        </a:p>
      </dgm:t>
    </dgm:pt>
    <dgm:pt modelId="{63D46811-5332-4C87-80A9-073BFEC5A3F3}" type="parTrans" cxnId="{CF435279-22F4-433A-87DA-B042EDAAA029}">
      <dgm:prSet/>
      <dgm:spPr/>
      <dgm:t>
        <a:bodyPr/>
        <a:lstStyle/>
        <a:p>
          <a:endParaRPr lang="ru-RU"/>
        </a:p>
      </dgm:t>
    </dgm:pt>
    <dgm:pt modelId="{5DA4A5AE-1BCB-4A08-B1B0-E0950A6B8DCB}" type="sibTrans" cxnId="{CF435279-22F4-433A-87DA-B042EDAAA029}">
      <dgm:prSet/>
      <dgm:spPr/>
      <dgm:t>
        <a:bodyPr/>
        <a:lstStyle/>
        <a:p>
          <a:endParaRPr lang="ru-RU"/>
        </a:p>
      </dgm:t>
    </dgm:pt>
    <dgm:pt modelId="{DC3887CB-4E72-4B54-B32F-A4FAAE7013A5}">
      <dgm:prSet phldrT="[Текст]" custT="1"/>
      <dgm:spPr/>
      <dgm:t>
        <a:bodyPr/>
        <a:lstStyle/>
        <a:p>
          <a:r>
            <a:rPr lang="ru-RU" sz="1800" dirty="0" smtClean="0"/>
            <a:t>суцільні</a:t>
          </a:r>
          <a:endParaRPr lang="ru-RU" sz="1800" dirty="0"/>
        </a:p>
      </dgm:t>
    </dgm:pt>
    <dgm:pt modelId="{ADD1E190-0CBE-4DCD-AA42-D42B4C4E8F18}" type="parTrans" cxnId="{A71AE303-1797-4A71-9E07-DEF391AD941C}">
      <dgm:prSet/>
      <dgm:spPr/>
      <dgm:t>
        <a:bodyPr/>
        <a:lstStyle/>
        <a:p>
          <a:endParaRPr lang="ru-RU"/>
        </a:p>
      </dgm:t>
    </dgm:pt>
    <dgm:pt modelId="{28875E0B-B91B-4B2F-94BB-4FDB0A5B3C66}" type="sibTrans" cxnId="{A71AE303-1797-4A71-9E07-DEF391AD941C}">
      <dgm:prSet/>
      <dgm:spPr/>
      <dgm:t>
        <a:bodyPr/>
        <a:lstStyle/>
        <a:p>
          <a:endParaRPr lang="ru-RU"/>
        </a:p>
      </dgm:t>
    </dgm:pt>
    <dgm:pt modelId="{BBB332C8-89A8-47E5-B002-3F6892AB721F}" type="pres">
      <dgm:prSet presAssocID="{D55427B6-3906-4EB9-AE9C-E34705272E3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E7701D-E9C0-410D-8265-8E61B21F4543}" type="pres">
      <dgm:prSet presAssocID="{E93998EB-922E-4051-9F12-3488DBA5215E}" presName="linNode" presStyleCnt="0"/>
      <dgm:spPr/>
    </dgm:pt>
    <dgm:pt modelId="{3155D156-B7EC-4ABA-A9F2-B459164FDA8C}" type="pres">
      <dgm:prSet presAssocID="{E93998EB-922E-4051-9F12-3488DBA5215E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89D56C-E01B-4040-8496-03AAA864B017}" type="pres">
      <dgm:prSet presAssocID="{E93998EB-922E-4051-9F12-3488DBA5215E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201403-32BC-41BF-A2B9-3E41A55ABCC4}" type="pres">
      <dgm:prSet presAssocID="{7993C0BC-3A0B-416C-9698-A9A41B898484}" presName="sp" presStyleCnt="0"/>
      <dgm:spPr/>
    </dgm:pt>
    <dgm:pt modelId="{50BB7A40-F9FC-42F0-B418-1C2B023A2828}" type="pres">
      <dgm:prSet presAssocID="{1A900CA7-BC20-4372-A1FE-33CCBCCCC348}" presName="linNode" presStyleCnt="0"/>
      <dgm:spPr/>
    </dgm:pt>
    <dgm:pt modelId="{F0092C9A-837C-4B01-B77B-2A8C5961E832}" type="pres">
      <dgm:prSet presAssocID="{1A900CA7-BC20-4372-A1FE-33CCBCCCC348}" presName="parentText" presStyleLbl="node1" presStyleIdx="1" presStyleCnt="3" custScaleY="10702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DDB27E-DD90-44F1-9178-8FBD1ECD4218}" type="pres">
      <dgm:prSet presAssocID="{1A900CA7-BC20-4372-A1FE-33CCBCCCC348}" presName="descendantText" presStyleLbl="alignAccFollowNode1" presStyleIdx="1" presStyleCnt="3" custScaleY="1431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C44431-3844-4D6F-9015-037F75C8438D}" type="pres">
      <dgm:prSet presAssocID="{C98B6CEC-C456-4DD7-950A-5E43238CBF09}" presName="sp" presStyleCnt="0"/>
      <dgm:spPr/>
    </dgm:pt>
    <dgm:pt modelId="{C970CE3C-2D5F-4F05-9CC8-86F3777F4FCB}" type="pres">
      <dgm:prSet presAssocID="{F62CE18C-E65F-40A2-9E9F-19C917DDCD6F}" presName="linNode" presStyleCnt="0"/>
      <dgm:spPr/>
    </dgm:pt>
    <dgm:pt modelId="{36F159E4-7206-48F6-84CD-A0947BFBCB86}" type="pres">
      <dgm:prSet presAssocID="{F62CE18C-E65F-40A2-9E9F-19C917DDCD6F}" presName="parentText" presStyleLbl="node1" presStyleIdx="2" presStyleCnt="3" custScaleX="10242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C4C03D-04BF-4AEB-9DFB-29C328BCB3DE}" type="pres">
      <dgm:prSet presAssocID="{F62CE18C-E65F-40A2-9E9F-19C917DDCD6F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DB2283D-55AC-4A50-BBBD-D95B75364A18}" srcId="{D55427B6-3906-4EB9-AE9C-E34705272E36}" destId="{F62CE18C-E65F-40A2-9E9F-19C917DDCD6F}" srcOrd="2" destOrd="0" parTransId="{2D50B9AC-FC18-4DC8-BF00-FE677A4D4D0A}" sibTransId="{7139708D-F2DA-48CD-9E24-D4791D5C548B}"/>
    <dgm:cxn modelId="{97898F30-A99F-4405-98B7-9CFF58C6CC31}" srcId="{D55427B6-3906-4EB9-AE9C-E34705272E36}" destId="{E93998EB-922E-4051-9F12-3488DBA5215E}" srcOrd="0" destOrd="0" parTransId="{87A6DC56-A05D-4707-BA90-3150FB7AB050}" sibTransId="{7993C0BC-3A0B-416C-9698-A9A41B898484}"/>
    <dgm:cxn modelId="{4A863456-DB3B-47DA-B79C-915E81C28DD2}" type="presOf" srcId="{C0078C89-F6DB-4EC1-9E70-E7E66954DC0C}" destId="{2DC4C03D-04BF-4AEB-9DFB-29C328BCB3DE}" srcOrd="0" destOrd="1" presId="urn:microsoft.com/office/officeart/2005/8/layout/vList5"/>
    <dgm:cxn modelId="{0A6821AC-681B-4D85-9501-505C894F2408}" srcId="{1A900CA7-BC20-4372-A1FE-33CCBCCCC348}" destId="{82691427-F1CA-4BAF-9809-DB855695AAC3}" srcOrd="0" destOrd="0" parTransId="{85532430-605D-48E3-84AD-33B341E165A2}" sibTransId="{BC32B9B4-D427-40F4-9C3F-24BCEDCEA106}"/>
    <dgm:cxn modelId="{79209017-054C-4C2A-BEC4-0FBAE959DA03}" type="presOf" srcId="{1A900CA7-BC20-4372-A1FE-33CCBCCCC348}" destId="{F0092C9A-837C-4B01-B77B-2A8C5961E832}" srcOrd="0" destOrd="0" presId="urn:microsoft.com/office/officeart/2005/8/layout/vList5"/>
    <dgm:cxn modelId="{FCD49FD2-AAB9-4271-A90D-13C09D512C0C}" srcId="{D55427B6-3906-4EB9-AE9C-E34705272E36}" destId="{1A900CA7-BC20-4372-A1FE-33CCBCCCC348}" srcOrd="1" destOrd="0" parTransId="{7EE4664D-6B9F-4A78-996C-60844326E07B}" sibTransId="{C98B6CEC-C456-4DD7-950A-5E43238CBF09}"/>
    <dgm:cxn modelId="{B9E281F6-7255-4471-A443-99D064935A9D}" srcId="{E93998EB-922E-4051-9F12-3488DBA5215E}" destId="{F70BAB58-E879-46E7-BA3F-4B07F350779A}" srcOrd="0" destOrd="0" parTransId="{8BF01930-C58D-4FA3-8A51-829F2155C4F9}" sibTransId="{AB811178-F95A-4833-9CFF-59B407385DEC}"/>
    <dgm:cxn modelId="{0C905E6E-F4D1-4BFE-BE4A-B30F9F03FDA4}" srcId="{F62CE18C-E65F-40A2-9E9F-19C917DDCD6F}" destId="{DF61EAA7-0586-4EDF-AA3A-85CB0548B17E}" srcOrd="0" destOrd="0" parTransId="{666E3946-F46B-4A7F-9D92-3EA430FFF03E}" sibTransId="{26BF8BA3-CB90-4DA0-8CD2-0088F6BED4B4}"/>
    <dgm:cxn modelId="{A256F37D-85B0-47ED-BB54-4EBC8ADE8802}" type="presOf" srcId="{D55427B6-3906-4EB9-AE9C-E34705272E36}" destId="{BBB332C8-89A8-47E5-B002-3F6892AB721F}" srcOrd="0" destOrd="0" presId="urn:microsoft.com/office/officeart/2005/8/layout/vList5"/>
    <dgm:cxn modelId="{ED642808-63A7-4299-9349-C6419B4836CE}" type="presOf" srcId="{0DF1C630-45F4-4E7A-8F4E-C540CD935D9B}" destId="{2389D56C-E01B-4040-8496-03AAA864B017}" srcOrd="0" destOrd="1" presId="urn:microsoft.com/office/officeart/2005/8/layout/vList5"/>
    <dgm:cxn modelId="{E5D52C14-F489-4C88-BD69-A4D4A5DED5BD}" type="presOf" srcId="{E93998EB-922E-4051-9F12-3488DBA5215E}" destId="{3155D156-B7EC-4ABA-A9F2-B459164FDA8C}" srcOrd="0" destOrd="0" presId="urn:microsoft.com/office/officeart/2005/8/layout/vList5"/>
    <dgm:cxn modelId="{E14B2A16-C6EC-41DF-81EB-B043D2F52BF6}" srcId="{1A900CA7-BC20-4372-A1FE-33CCBCCCC348}" destId="{7D051388-577C-46B5-ACE5-5B5A250D32DE}" srcOrd="1" destOrd="0" parTransId="{630F9FB4-E8F6-473F-B793-C00658C37C05}" sibTransId="{A090994A-1C5C-4C06-9155-2A3A2508987F}"/>
    <dgm:cxn modelId="{F23C2B07-490A-4200-806F-C897D0933836}" srcId="{E93998EB-922E-4051-9F12-3488DBA5215E}" destId="{0DF1C630-45F4-4E7A-8F4E-C540CD935D9B}" srcOrd="1" destOrd="0" parTransId="{02FBC337-FA23-4673-AAD4-C9A4B9D5EF73}" sibTransId="{4772CA08-3921-45F9-8387-ACC9C7EB4403}"/>
    <dgm:cxn modelId="{CF435279-22F4-433A-87DA-B042EDAAA029}" srcId="{1A900CA7-BC20-4372-A1FE-33CCBCCCC348}" destId="{A9D63D22-3468-4E1A-A09E-5159F23E855F}" srcOrd="2" destOrd="0" parTransId="{63D46811-5332-4C87-80A9-073BFEC5A3F3}" sibTransId="{5DA4A5AE-1BCB-4A08-B1B0-E0950A6B8DCB}"/>
    <dgm:cxn modelId="{60E74A72-E322-41E1-BEC3-958152E1AA21}" type="presOf" srcId="{F70BAB58-E879-46E7-BA3F-4B07F350779A}" destId="{2389D56C-E01B-4040-8496-03AAA864B017}" srcOrd="0" destOrd="0" presId="urn:microsoft.com/office/officeart/2005/8/layout/vList5"/>
    <dgm:cxn modelId="{0B80EA7B-9DB2-4F4D-8A81-DD5BD6909E12}" type="presOf" srcId="{82691427-F1CA-4BAF-9809-DB855695AAC3}" destId="{50DDB27E-DD90-44F1-9178-8FBD1ECD4218}" srcOrd="0" destOrd="0" presId="urn:microsoft.com/office/officeart/2005/8/layout/vList5"/>
    <dgm:cxn modelId="{25CA8608-C940-40F5-8A2B-60E433B338B4}" srcId="{F62CE18C-E65F-40A2-9E9F-19C917DDCD6F}" destId="{C0078C89-F6DB-4EC1-9E70-E7E66954DC0C}" srcOrd="1" destOrd="0" parTransId="{2B0E72B8-0D80-4DB1-BD55-9CBD63DDB0F6}" sibTransId="{8B017E0C-A715-4AFC-889C-34E1725448B0}"/>
    <dgm:cxn modelId="{479A4906-B0C5-4314-AC99-D19CD8BF17F6}" type="presOf" srcId="{DC3887CB-4E72-4B54-B32F-A4FAAE7013A5}" destId="{2DC4C03D-04BF-4AEB-9DFB-29C328BCB3DE}" srcOrd="0" destOrd="2" presId="urn:microsoft.com/office/officeart/2005/8/layout/vList5"/>
    <dgm:cxn modelId="{A71AE303-1797-4A71-9E07-DEF391AD941C}" srcId="{F62CE18C-E65F-40A2-9E9F-19C917DDCD6F}" destId="{DC3887CB-4E72-4B54-B32F-A4FAAE7013A5}" srcOrd="2" destOrd="0" parTransId="{ADD1E190-0CBE-4DCD-AA42-D42B4C4E8F18}" sibTransId="{28875E0B-B91B-4B2F-94BB-4FDB0A5B3C66}"/>
    <dgm:cxn modelId="{36870341-7423-4421-86B3-8B3533BABB83}" type="presOf" srcId="{F62CE18C-E65F-40A2-9E9F-19C917DDCD6F}" destId="{36F159E4-7206-48F6-84CD-A0947BFBCB86}" srcOrd="0" destOrd="0" presId="urn:microsoft.com/office/officeart/2005/8/layout/vList5"/>
    <dgm:cxn modelId="{512CDDB2-8DED-4B26-B07C-475106AC321B}" type="presOf" srcId="{DF61EAA7-0586-4EDF-AA3A-85CB0548B17E}" destId="{2DC4C03D-04BF-4AEB-9DFB-29C328BCB3DE}" srcOrd="0" destOrd="0" presId="urn:microsoft.com/office/officeart/2005/8/layout/vList5"/>
    <dgm:cxn modelId="{4E6EE82A-41EC-46EC-8978-F0933E9051F6}" type="presOf" srcId="{A9D63D22-3468-4E1A-A09E-5159F23E855F}" destId="{50DDB27E-DD90-44F1-9178-8FBD1ECD4218}" srcOrd="0" destOrd="2" presId="urn:microsoft.com/office/officeart/2005/8/layout/vList5"/>
    <dgm:cxn modelId="{C59622B7-6A26-4E9B-89E2-3DECF8F2CDA4}" type="presOf" srcId="{7D051388-577C-46B5-ACE5-5B5A250D32DE}" destId="{50DDB27E-DD90-44F1-9178-8FBD1ECD4218}" srcOrd="0" destOrd="1" presId="urn:microsoft.com/office/officeart/2005/8/layout/vList5"/>
    <dgm:cxn modelId="{8AA7AC3B-BE5D-4704-B5C5-E2700269EEBF}" type="presParOf" srcId="{BBB332C8-89A8-47E5-B002-3F6892AB721F}" destId="{C3E7701D-E9C0-410D-8265-8E61B21F4543}" srcOrd="0" destOrd="0" presId="urn:microsoft.com/office/officeart/2005/8/layout/vList5"/>
    <dgm:cxn modelId="{4C3DE05C-5058-4A31-8FB8-BD3425E71978}" type="presParOf" srcId="{C3E7701D-E9C0-410D-8265-8E61B21F4543}" destId="{3155D156-B7EC-4ABA-A9F2-B459164FDA8C}" srcOrd="0" destOrd="0" presId="urn:microsoft.com/office/officeart/2005/8/layout/vList5"/>
    <dgm:cxn modelId="{78AF7470-F04A-4B3D-BEE8-F99BE433C6D7}" type="presParOf" srcId="{C3E7701D-E9C0-410D-8265-8E61B21F4543}" destId="{2389D56C-E01B-4040-8496-03AAA864B017}" srcOrd="1" destOrd="0" presId="urn:microsoft.com/office/officeart/2005/8/layout/vList5"/>
    <dgm:cxn modelId="{B075D7AF-CA72-4699-8CD9-1133E0CE0178}" type="presParOf" srcId="{BBB332C8-89A8-47E5-B002-3F6892AB721F}" destId="{45201403-32BC-41BF-A2B9-3E41A55ABCC4}" srcOrd="1" destOrd="0" presId="urn:microsoft.com/office/officeart/2005/8/layout/vList5"/>
    <dgm:cxn modelId="{5A15509C-75D4-4D74-989B-2C57C159C212}" type="presParOf" srcId="{BBB332C8-89A8-47E5-B002-3F6892AB721F}" destId="{50BB7A40-F9FC-42F0-B418-1C2B023A2828}" srcOrd="2" destOrd="0" presId="urn:microsoft.com/office/officeart/2005/8/layout/vList5"/>
    <dgm:cxn modelId="{C86AAF2A-D7F5-4853-97DA-89DAB6234BDF}" type="presParOf" srcId="{50BB7A40-F9FC-42F0-B418-1C2B023A2828}" destId="{F0092C9A-837C-4B01-B77B-2A8C5961E832}" srcOrd="0" destOrd="0" presId="urn:microsoft.com/office/officeart/2005/8/layout/vList5"/>
    <dgm:cxn modelId="{800CC1A2-72C9-4C08-AD4B-F9086803952F}" type="presParOf" srcId="{50BB7A40-F9FC-42F0-B418-1C2B023A2828}" destId="{50DDB27E-DD90-44F1-9178-8FBD1ECD4218}" srcOrd="1" destOrd="0" presId="urn:microsoft.com/office/officeart/2005/8/layout/vList5"/>
    <dgm:cxn modelId="{85A20E1C-9095-4C64-9E0A-3B231375289F}" type="presParOf" srcId="{BBB332C8-89A8-47E5-B002-3F6892AB721F}" destId="{BFC44431-3844-4D6F-9015-037F75C8438D}" srcOrd="3" destOrd="0" presId="urn:microsoft.com/office/officeart/2005/8/layout/vList5"/>
    <dgm:cxn modelId="{FA145CE5-EBF8-4B8B-A5C8-8D1D1FF98E29}" type="presParOf" srcId="{BBB332C8-89A8-47E5-B002-3F6892AB721F}" destId="{C970CE3C-2D5F-4F05-9CC8-86F3777F4FCB}" srcOrd="4" destOrd="0" presId="urn:microsoft.com/office/officeart/2005/8/layout/vList5"/>
    <dgm:cxn modelId="{392B4063-3F8A-4576-9C4C-9E20EC972717}" type="presParOf" srcId="{C970CE3C-2D5F-4F05-9CC8-86F3777F4FCB}" destId="{36F159E4-7206-48F6-84CD-A0947BFBCB86}" srcOrd="0" destOrd="0" presId="urn:microsoft.com/office/officeart/2005/8/layout/vList5"/>
    <dgm:cxn modelId="{10E0F698-2732-4432-B089-3751FC56DA90}" type="presParOf" srcId="{C970CE3C-2D5F-4F05-9CC8-86F3777F4FCB}" destId="{2DC4C03D-04BF-4AEB-9DFB-29C328BCB3D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4BFF15F-E38D-4274-91F2-7C2C3778F4A8}" type="doc">
      <dgm:prSet loTypeId="urn:microsoft.com/office/officeart/2005/8/layout/cycle3" loCatId="cycle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6AFCE6DC-477A-450A-B4EA-2563B49CCCF0}">
      <dgm:prSet phldrT="[Текст]" custT="1"/>
      <dgm:spPr/>
      <dgm:t>
        <a:bodyPr/>
        <a:lstStyle/>
        <a:p>
          <a:r>
            <a:rPr lang="uk-UA" sz="1600" dirty="0" smtClean="0"/>
            <a:t>Неастигматичні "позитивні", "негативні" і "афокальні". </a:t>
          </a:r>
          <a:endParaRPr lang="ru-RU" sz="1600" dirty="0"/>
        </a:p>
      </dgm:t>
    </dgm:pt>
    <dgm:pt modelId="{1E8CF9FE-2458-4187-8C75-8ED500C541F1}" type="parTrans" cxnId="{F5564DF5-B3D5-494C-9B85-EFEC51D67F4D}">
      <dgm:prSet/>
      <dgm:spPr/>
      <dgm:t>
        <a:bodyPr/>
        <a:lstStyle/>
        <a:p>
          <a:endParaRPr lang="ru-RU"/>
        </a:p>
      </dgm:t>
    </dgm:pt>
    <dgm:pt modelId="{B67EE063-1811-48E7-B871-1EBF4797DE35}" type="sibTrans" cxnId="{F5564DF5-B3D5-494C-9B85-EFEC51D67F4D}">
      <dgm:prSet/>
      <dgm:spPr/>
      <dgm:t>
        <a:bodyPr/>
        <a:lstStyle/>
        <a:p>
          <a:endParaRPr lang="ru-RU"/>
        </a:p>
      </dgm:t>
    </dgm:pt>
    <dgm:pt modelId="{43C40578-8261-48EB-B704-798EE439F5C6}">
      <dgm:prSet phldrT="[Текст]" custT="1"/>
      <dgm:spPr/>
      <dgm:t>
        <a:bodyPr/>
        <a:lstStyle/>
        <a:p>
          <a:r>
            <a:rPr lang="uk-UA" sz="1600" dirty="0" smtClean="0"/>
            <a:t>Астигматичні "позитивні" і "негативні".</a:t>
          </a:r>
          <a:endParaRPr lang="ru-RU" sz="1600" dirty="0"/>
        </a:p>
      </dgm:t>
    </dgm:pt>
    <dgm:pt modelId="{3113D590-B180-42B2-8B26-221C43BE731A}" type="parTrans" cxnId="{0A532189-CC50-4A68-ADD3-5341DECC4E88}">
      <dgm:prSet/>
      <dgm:spPr/>
      <dgm:t>
        <a:bodyPr/>
        <a:lstStyle/>
        <a:p>
          <a:endParaRPr lang="ru-RU"/>
        </a:p>
      </dgm:t>
    </dgm:pt>
    <dgm:pt modelId="{936141E6-686B-4FDB-B81C-E55ECA962E1A}" type="sibTrans" cxnId="{0A532189-CC50-4A68-ADD3-5341DECC4E88}">
      <dgm:prSet/>
      <dgm:spPr/>
      <dgm:t>
        <a:bodyPr/>
        <a:lstStyle/>
        <a:p>
          <a:endParaRPr lang="ru-RU"/>
        </a:p>
      </dgm:t>
    </dgm:pt>
    <dgm:pt modelId="{9AB75313-9DDB-4866-AC1F-AB068FDCC221}">
      <dgm:prSet phldrT="[Текст]" custT="1"/>
      <dgm:spPr/>
      <dgm:t>
        <a:bodyPr/>
        <a:lstStyle/>
        <a:p>
          <a:r>
            <a:rPr lang="uk-UA" sz="1600" dirty="0" smtClean="0"/>
            <a:t>Призматичні (для корекції та лікування косоокості).</a:t>
          </a:r>
          <a:endParaRPr lang="ru-RU" sz="1600" dirty="0"/>
        </a:p>
      </dgm:t>
    </dgm:pt>
    <dgm:pt modelId="{6108BCB7-16C9-42F3-BCEF-584EFE8FB18B}" type="parTrans" cxnId="{034946E8-AF71-4F9C-9C96-0AC7FFAD8C81}">
      <dgm:prSet/>
      <dgm:spPr/>
      <dgm:t>
        <a:bodyPr/>
        <a:lstStyle/>
        <a:p>
          <a:endParaRPr lang="ru-RU"/>
        </a:p>
      </dgm:t>
    </dgm:pt>
    <dgm:pt modelId="{32D87F44-BA50-4CB4-A36F-2EAA7D62C74D}" type="sibTrans" cxnId="{034946E8-AF71-4F9C-9C96-0AC7FFAD8C81}">
      <dgm:prSet/>
      <dgm:spPr/>
      <dgm:t>
        <a:bodyPr/>
        <a:lstStyle/>
        <a:p>
          <a:endParaRPr lang="ru-RU"/>
        </a:p>
      </dgm:t>
    </dgm:pt>
    <dgm:pt modelId="{7F3FA0D9-2F10-483B-A0D8-3CA0AA9AD942}">
      <dgm:prSet phldrT="[Текст]" custT="1"/>
      <dgm:spPr/>
      <dgm:t>
        <a:bodyPr/>
        <a:lstStyle/>
        <a:p>
          <a:r>
            <a:rPr lang="uk-UA" sz="1600" dirty="0" smtClean="0"/>
            <a:t>Світлозахисні. </a:t>
          </a:r>
          <a:endParaRPr lang="ru-RU" sz="1600" dirty="0"/>
        </a:p>
      </dgm:t>
    </dgm:pt>
    <dgm:pt modelId="{1EB24728-09F7-46A8-AFA1-6FFF408E0842}" type="parTrans" cxnId="{B258F387-4EB6-4745-ABD6-879BE79FA079}">
      <dgm:prSet/>
      <dgm:spPr/>
      <dgm:t>
        <a:bodyPr/>
        <a:lstStyle/>
        <a:p>
          <a:endParaRPr lang="ru-RU"/>
        </a:p>
      </dgm:t>
    </dgm:pt>
    <dgm:pt modelId="{BE8F163A-A30C-42F1-B2B0-3EA1AD21413A}" type="sibTrans" cxnId="{B258F387-4EB6-4745-ABD6-879BE79FA079}">
      <dgm:prSet/>
      <dgm:spPr/>
      <dgm:t>
        <a:bodyPr/>
        <a:lstStyle/>
        <a:p>
          <a:endParaRPr lang="ru-RU"/>
        </a:p>
      </dgm:t>
    </dgm:pt>
    <dgm:pt modelId="{AF53B002-25B1-4290-8BF9-70E499A95846}">
      <dgm:prSet phldrT="[Текст]" custT="1"/>
      <dgm:spPr/>
      <dgm:t>
        <a:bodyPr/>
        <a:lstStyle/>
        <a:p>
          <a:r>
            <a:rPr lang="uk-UA" sz="1600" dirty="0" smtClean="0"/>
            <a:t>Контактні лінзи.</a:t>
          </a:r>
          <a:endParaRPr lang="ru-RU" sz="1600" dirty="0"/>
        </a:p>
      </dgm:t>
    </dgm:pt>
    <dgm:pt modelId="{821DCBFE-2B96-4B9C-BBF0-6E15F1FBDCD1}" type="parTrans" cxnId="{B0D4DA32-2D3B-47B8-ACE4-FD402F425299}">
      <dgm:prSet/>
      <dgm:spPr/>
      <dgm:t>
        <a:bodyPr/>
        <a:lstStyle/>
        <a:p>
          <a:endParaRPr lang="ru-RU"/>
        </a:p>
      </dgm:t>
    </dgm:pt>
    <dgm:pt modelId="{D4F2AA93-43B9-4DD4-8E02-4BAB37E59576}" type="sibTrans" cxnId="{B0D4DA32-2D3B-47B8-ACE4-FD402F425299}">
      <dgm:prSet/>
      <dgm:spPr/>
      <dgm:t>
        <a:bodyPr/>
        <a:lstStyle/>
        <a:p>
          <a:endParaRPr lang="ru-RU"/>
        </a:p>
      </dgm:t>
    </dgm:pt>
    <dgm:pt modelId="{13CB7E68-BBD2-49AF-BDAC-62D69A9A4D5B}">
      <dgm:prSet custT="1"/>
      <dgm:spPr/>
      <dgm:t>
        <a:bodyPr/>
        <a:lstStyle/>
        <a:p>
          <a:r>
            <a:rPr lang="uk-UA" sz="1600" dirty="0" smtClean="0"/>
            <a:t>Інтраокулярні лінзи. </a:t>
          </a:r>
          <a:endParaRPr lang="ru-RU" sz="1600" dirty="0"/>
        </a:p>
      </dgm:t>
    </dgm:pt>
    <dgm:pt modelId="{48033015-877A-42A6-8766-6D4A8BF93961}" type="parTrans" cxnId="{77AECFAB-CDBA-4018-8DE5-42A0B2F73064}">
      <dgm:prSet/>
      <dgm:spPr/>
      <dgm:t>
        <a:bodyPr/>
        <a:lstStyle/>
        <a:p>
          <a:endParaRPr lang="ru-RU"/>
        </a:p>
      </dgm:t>
    </dgm:pt>
    <dgm:pt modelId="{0E4C61A5-CB5C-42B2-A5AE-CD8532C062ED}" type="sibTrans" cxnId="{77AECFAB-CDBA-4018-8DE5-42A0B2F73064}">
      <dgm:prSet/>
      <dgm:spPr/>
      <dgm:t>
        <a:bodyPr/>
        <a:lstStyle/>
        <a:p>
          <a:endParaRPr lang="ru-RU"/>
        </a:p>
      </dgm:t>
    </dgm:pt>
    <dgm:pt modelId="{36E715AF-07B2-43F1-AA68-92045DF98426}" type="pres">
      <dgm:prSet presAssocID="{54BFF15F-E38D-4274-91F2-7C2C3778F4A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1FFE2FC-2F2A-43D5-AD42-98A8BD483729}" type="pres">
      <dgm:prSet presAssocID="{54BFF15F-E38D-4274-91F2-7C2C3778F4A8}" presName="cycle" presStyleCnt="0"/>
      <dgm:spPr/>
    </dgm:pt>
    <dgm:pt modelId="{F5F475A9-5980-49B6-9F81-9B206E0ED669}" type="pres">
      <dgm:prSet presAssocID="{6AFCE6DC-477A-450A-B4EA-2563B49CCCF0}" presName="nodeFirs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A90955-BDDE-41A2-AFB4-731B47BE8399}" type="pres">
      <dgm:prSet presAssocID="{B67EE063-1811-48E7-B871-1EBF4797DE35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4FD7C2BD-7168-465B-9FF5-41DBD1934B19}" type="pres">
      <dgm:prSet presAssocID="{43C40578-8261-48EB-B704-798EE439F5C6}" presName="nodeFollowingNodes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F50817-D786-4406-953F-1213BEBC17DB}" type="pres">
      <dgm:prSet presAssocID="{9AB75313-9DDB-4866-AC1F-AB068FDCC221}" presName="nodeFollowingNodes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81D8A5-FFBC-475D-B862-B6CD04292C4C}" type="pres">
      <dgm:prSet presAssocID="{7F3FA0D9-2F10-483B-A0D8-3CA0AA9AD942}" presName="nodeFollowingNodes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EF71E1-8EA2-4D60-B815-D0D77BF3B568}" type="pres">
      <dgm:prSet presAssocID="{AF53B002-25B1-4290-8BF9-70E499A95846}" presName="nodeFollowingNodes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86D857-8DD2-4FD3-8955-CD25BC4CE91E}" type="pres">
      <dgm:prSet presAssocID="{13CB7E68-BBD2-49AF-BDAC-62D69A9A4D5B}" presName="nodeFollowingNodes" presStyleLbl="node1" presStyleIdx="5" presStyleCnt="6" custRadScaleRad="100932" custRadScaleInc="21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DEAEE7-FA85-46AC-A347-D50644B50508}" type="presOf" srcId="{43C40578-8261-48EB-B704-798EE439F5C6}" destId="{4FD7C2BD-7168-465B-9FF5-41DBD1934B19}" srcOrd="0" destOrd="0" presId="urn:microsoft.com/office/officeart/2005/8/layout/cycle3"/>
    <dgm:cxn modelId="{C1E0C7D2-0725-4B02-9739-F1DCD3E8C712}" type="presOf" srcId="{7F3FA0D9-2F10-483B-A0D8-3CA0AA9AD942}" destId="{5181D8A5-FFBC-475D-B862-B6CD04292C4C}" srcOrd="0" destOrd="0" presId="urn:microsoft.com/office/officeart/2005/8/layout/cycle3"/>
    <dgm:cxn modelId="{67EE0F86-6D64-4710-9102-AED6F8294ACA}" type="presOf" srcId="{6AFCE6DC-477A-450A-B4EA-2563B49CCCF0}" destId="{F5F475A9-5980-49B6-9F81-9B206E0ED669}" srcOrd="0" destOrd="0" presId="urn:microsoft.com/office/officeart/2005/8/layout/cycle3"/>
    <dgm:cxn modelId="{77AECFAB-CDBA-4018-8DE5-42A0B2F73064}" srcId="{54BFF15F-E38D-4274-91F2-7C2C3778F4A8}" destId="{13CB7E68-BBD2-49AF-BDAC-62D69A9A4D5B}" srcOrd="5" destOrd="0" parTransId="{48033015-877A-42A6-8766-6D4A8BF93961}" sibTransId="{0E4C61A5-CB5C-42B2-A5AE-CD8532C062ED}"/>
    <dgm:cxn modelId="{759191F9-A7BC-4056-B4BC-AD9B149382D7}" type="presOf" srcId="{B67EE063-1811-48E7-B871-1EBF4797DE35}" destId="{82A90955-BDDE-41A2-AFB4-731B47BE8399}" srcOrd="0" destOrd="0" presId="urn:microsoft.com/office/officeart/2005/8/layout/cycle3"/>
    <dgm:cxn modelId="{F5564DF5-B3D5-494C-9B85-EFEC51D67F4D}" srcId="{54BFF15F-E38D-4274-91F2-7C2C3778F4A8}" destId="{6AFCE6DC-477A-450A-B4EA-2563B49CCCF0}" srcOrd="0" destOrd="0" parTransId="{1E8CF9FE-2458-4187-8C75-8ED500C541F1}" sibTransId="{B67EE063-1811-48E7-B871-1EBF4797DE35}"/>
    <dgm:cxn modelId="{B0D4DA32-2D3B-47B8-ACE4-FD402F425299}" srcId="{54BFF15F-E38D-4274-91F2-7C2C3778F4A8}" destId="{AF53B002-25B1-4290-8BF9-70E499A95846}" srcOrd="4" destOrd="0" parTransId="{821DCBFE-2B96-4B9C-BBF0-6E15F1FBDCD1}" sibTransId="{D4F2AA93-43B9-4DD4-8E02-4BAB37E59576}"/>
    <dgm:cxn modelId="{B258F387-4EB6-4745-ABD6-879BE79FA079}" srcId="{54BFF15F-E38D-4274-91F2-7C2C3778F4A8}" destId="{7F3FA0D9-2F10-483B-A0D8-3CA0AA9AD942}" srcOrd="3" destOrd="0" parTransId="{1EB24728-09F7-46A8-AFA1-6FFF408E0842}" sibTransId="{BE8F163A-A30C-42F1-B2B0-3EA1AD21413A}"/>
    <dgm:cxn modelId="{0BE9293A-6B02-48C1-B2BF-289F8F5A262C}" type="presOf" srcId="{9AB75313-9DDB-4866-AC1F-AB068FDCC221}" destId="{F4F50817-D786-4406-953F-1213BEBC17DB}" srcOrd="0" destOrd="0" presId="urn:microsoft.com/office/officeart/2005/8/layout/cycle3"/>
    <dgm:cxn modelId="{E33A9398-D9A1-44BD-8D31-307EE09B3DA1}" type="presOf" srcId="{13CB7E68-BBD2-49AF-BDAC-62D69A9A4D5B}" destId="{AE86D857-8DD2-4FD3-8955-CD25BC4CE91E}" srcOrd="0" destOrd="0" presId="urn:microsoft.com/office/officeart/2005/8/layout/cycle3"/>
    <dgm:cxn modelId="{0A532189-CC50-4A68-ADD3-5341DECC4E88}" srcId="{54BFF15F-E38D-4274-91F2-7C2C3778F4A8}" destId="{43C40578-8261-48EB-B704-798EE439F5C6}" srcOrd="1" destOrd="0" parTransId="{3113D590-B180-42B2-8B26-221C43BE731A}" sibTransId="{936141E6-686B-4FDB-B81C-E55ECA962E1A}"/>
    <dgm:cxn modelId="{FA80BAC8-BA9C-4308-BBA1-3D99B2000A6E}" type="presOf" srcId="{AF53B002-25B1-4290-8BF9-70E499A95846}" destId="{77EF71E1-8EA2-4D60-B815-D0D77BF3B568}" srcOrd="0" destOrd="0" presId="urn:microsoft.com/office/officeart/2005/8/layout/cycle3"/>
    <dgm:cxn modelId="{CBA70689-0F81-4EC6-AE6B-82C1D9DCCB2A}" type="presOf" srcId="{54BFF15F-E38D-4274-91F2-7C2C3778F4A8}" destId="{36E715AF-07B2-43F1-AA68-92045DF98426}" srcOrd="0" destOrd="0" presId="urn:microsoft.com/office/officeart/2005/8/layout/cycle3"/>
    <dgm:cxn modelId="{034946E8-AF71-4F9C-9C96-0AC7FFAD8C81}" srcId="{54BFF15F-E38D-4274-91F2-7C2C3778F4A8}" destId="{9AB75313-9DDB-4866-AC1F-AB068FDCC221}" srcOrd="2" destOrd="0" parTransId="{6108BCB7-16C9-42F3-BCEF-584EFE8FB18B}" sibTransId="{32D87F44-BA50-4CB4-A36F-2EAA7D62C74D}"/>
    <dgm:cxn modelId="{E4B31152-1D59-49AB-8211-BCFC596096C5}" type="presParOf" srcId="{36E715AF-07B2-43F1-AA68-92045DF98426}" destId="{41FFE2FC-2F2A-43D5-AD42-98A8BD483729}" srcOrd="0" destOrd="0" presId="urn:microsoft.com/office/officeart/2005/8/layout/cycle3"/>
    <dgm:cxn modelId="{E7C4DBD0-F6E6-4359-914C-29B7C37FD052}" type="presParOf" srcId="{41FFE2FC-2F2A-43D5-AD42-98A8BD483729}" destId="{F5F475A9-5980-49B6-9F81-9B206E0ED669}" srcOrd="0" destOrd="0" presId="urn:microsoft.com/office/officeart/2005/8/layout/cycle3"/>
    <dgm:cxn modelId="{9764C71D-612B-43C0-8F77-87F93CD32C85}" type="presParOf" srcId="{41FFE2FC-2F2A-43D5-AD42-98A8BD483729}" destId="{82A90955-BDDE-41A2-AFB4-731B47BE8399}" srcOrd="1" destOrd="0" presId="urn:microsoft.com/office/officeart/2005/8/layout/cycle3"/>
    <dgm:cxn modelId="{808E21D5-59FE-4BC9-878C-AE460E4C6B35}" type="presParOf" srcId="{41FFE2FC-2F2A-43D5-AD42-98A8BD483729}" destId="{4FD7C2BD-7168-465B-9FF5-41DBD1934B19}" srcOrd="2" destOrd="0" presId="urn:microsoft.com/office/officeart/2005/8/layout/cycle3"/>
    <dgm:cxn modelId="{87CD1152-8FAD-43A8-A654-61CA6A997626}" type="presParOf" srcId="{41FFE2FC-2F2A-43D5-AD42-98A8BD483729}" destId="{F4F50817-D786-4406-953F-1213BEBC17DB}" srcOrd="3" destOrd="0" presId="urn:microsoft.com/office/officeart/2005/8/layout/cycle3"/>
    <dgm:cxn modelId="{92E87A86-C89E-4342-875B-564B5DFE2380}" type="presParOf" srcId="{41FFE2FC-2F2A-43D5-AD42-98A8BD483729}" destId="{5181D8A5-FFBC-475D-B862-B6CD04292C4C}" srcOrd="4" destOrd="0" presId="urn:microsoft.com/office/officeart/2005/8/layout/cycle3"/>
    <dgm:cxn modelId="{2FC77D3B-C093-48FA-A965-57D2888DF766}" type="presParOf" srcId="{41FFE2FC-2F2A-43D5-AD42-98A8BD483729}" destId="{77EF71E1-8EA2-4D60-B815-D0D77BF3B568}" srcOrd="5" destOrd="0" presId="urn:microsoft.com/office/officeart/2005/8/layout/cycle3"/>
    <dgm:cxn modelId="{C6D5D641-3943-4F96-9CC3-4A3C30270385}" type="presParOf" srcId="{41FFE2FC-2F2A-43D5-AD42-98A8BD483729}" destId="{AE86D857-8DD2-4FD3-8955-CD25BC4CE91E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7D00941-561A-43B1-8707-6C6929F47253}" type="doc">
      <dgm:prSet loTypeId="urn:microsoft.com/office/officeart/2005/8/layout/h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AD0D21F-3828-4B01-AA27-45A1A50C5214}">
      <dgm:prSet phldrT="[Текст]" custT="1"/>
      <dgm:spPr/>
      <dgm:t>
        <a:bodyPr/>
        <a:lstStyle/>
        <a:p>
          <a:r>
            <a:rPr lang="ru-RU" sz="2000" dirty="0" smtClean="0"/>
            <a:t>Позитивна</a:t>
          </a:r>
        </a:p>
      </dgm:t>
    </dgm:pt>
    <dgm:pt modelId="{51484673-AA0E-4076-88E8-CB8F9043B0F1}" type="parTrans" cxnId="{867D9B14-E4FA-4F88-A1BE-27C18B2907CB}">
      <dgm:prSet/>
      <dgm:spPr/>
      <dgm:t>
        <a:bodyPr/>
        <a:lstStyle/>
        <a:p>
          <a:endParaRPr lang="ru-RU"/>
        </a:p>
      </dgm:t>
    </dgm:pt>
    <dgm:pt modelId="{3E2D8C6E-005F-4068-AA21-94A1B7D8A782}" type="sibTrans" cxnId="{867D9B14-E4FA-4F88-A1BE-27C18B2907CB}">
      <dgm:prSet/>
      <dgm:spPr/>
      <dgm:t>
        <a:bodyPr/>
        <a:lstStyle/>
        <a:p>
          <a:endParaRPr lang="ru-RU"/>
        </a:p>
      </dgm:t>
    </dgm:pt>
    <dgm:pt modelId="{0A98DF36-639E-469C-974B-8F9A9D924B0C}">
      <dgm:prSet phldrT="[Текст]"/>
      <dgm:spPr/>
      <dgm:t>
        <a:bodyPr/>
        <a:lstStyle/>
        <a:p>
          <a:r>
            <a:rPr lang="uk-UA" dirty="0" smtClean="0"/>
            <a:t>збірна або «</a:t>
          </a:r>
          <a:r>
            <a:rPr lang="pl-PL" dirty="0" smtClean="0"/>
            <a:t>convex») </a:t>
          </a:r>
          <a:endParaRPr lang="ru-RU" dirty="0"/>
        </a:p>
      </dgm:t>
    </dgm:pt>
    <dgm:pt modelId="{FDDCA4A1-10AB-47C5-A2A6-B388A3F70004}" type="parTrans" cxnId="{C0B5B735-34D6-491C-9F12-D85D3BE7C7B7}">
      <dgm:prSet/>
      <dgm:spPr/>
      <dgm:t>
        <a:bodyPr/>
        <a:lstStyle/>
        <a:p>
          <a:endParaRPr lang="ru-RU"/>
        </a:p>
      </dgm:t>
    </dgm:pt>
    <dgm:pt modelId="{D9668C37-09B9-46F5-8D5B-14718864E505}" type="sibTrans" cxnId="{C0B5B735-34D6-491C-9F12-D85D3BE7C7B7}">
      <dgm:prSet/>
      <dgm:spPr/>
      <dgm:t>
        <a:bodyPr/>
        <a:lstStyle/>
        <a:p>
          <a:endParaRPr lang="ru-RU"/>
        </a:p>
      </dgm:t>
    </dgm:pt>
    <dgm:pt modelId="{DD5A23AB-C67E-4416-B14B-9085BA9E4D32}">
      <dgm:prSet phldrT="[Текст]" custT="1"/>
      <dgm:spPr/>
      <dgm:t>
        <a:bodyPr/>
        <a:lstStyle/>
        <a:p>
          <a:r>
            <a:rPr lang="uk-UA" sz="2000" dirty="0" smtClean="0"/>
            <a:t>Негативна </a:t>
          </a:r>
        </a:p>
        <a:p>
          <a:endParaRPr lang="uk-UA" sz="1400" dirty="0" smtClean="0"/>
        </a:p>
      </dgm:t>
    </dgm:pt>
    <dgm:pt modelId="{99BC5204-6F07-426B-9BB4-22B9FF34D3D0}" type="parTrans" cxnId="{6C0FB61B-BE6E-49B2-979F-3C597AB94F55}">
      <dgm:prSet/>
      <dgm:spPr/>
      <dgm:t>
        <a:bodyPr/>
        <a:lstStyle/>
        <a:p>
          <a:endParaRPr lang="ru-RU"/>
        </a:p>
      </dgm:t>
    </dgm:pt>
    <dgm:pt modelId="{AA4ECEB1-36F3-4C20-A532-C4CD1F858855}" type="sibTrans" cxnId="{6C0FB61B-BE6E-49B2-979F-3C597AB94F55}">
      <dgm:prSet/>
      <dgm:spPr/>
      <dgm:t>
        <a:bodyPr/>
        <a:lstStyle/>
        <a:p>
          <a:endParaRPr lang="ru-RU"/>
        </a:p>
      </dgm:t>
    </dgm:pt>
    <dgm:pt modelId="{AC127D42-C02E-451C-9E45-C41D78664754}">
      <dgm:prSet phldrT="[Текст]"/>
      <dgm:spPr/>
      <dgm:t>
        <a:bodyPr/>
        <a:lstStyle/>
        <a:p>
          <a:r>
            <a:rPr lang="uk-UA" dirty="0" smtClean="0"/>
            <a:t>Розсіююча або «</a:t>
          </a:r>
          <a:r>
            <a:rPr lang="pl-PL" dirty="0" smtClean="0"/>
            <a:t>concave</a:t>
          </a:r>
          <a:endParaRPr lang="ru-RU" dirty="0"/>
        </a:p>
      </dgm:t>
    </dgm:pt>
    <dgm:pt modelId="{D9BEC15D-5A09-444F-9C44-C43B98EC68D0}" type="parTrans" cxnId="{EF9DCF38-0133-49B2-B974-4DAF4AF1C347}">
      <dgm:prSet/>
      <dgm:spPr/>
      <dgm:t>
        <a:bodyPr/>
        <a:lstStyle/>
        <a:p>
          <a:endParaRPr lang="ru-RU"/>
        </a:p>
      </dgm:t>
    </dgm:pt>
    <dgm:pt modelId="{F30005B4-212A-4B7F-96CE-25B7754BD240}" type="sibTrans" cxnId="{EF9DCF38-0133-49B2-B974-4DAF4AF1C347}">
      <dgm:prSet/>
      <dgm:spPr/>
      <dgm:t>
        <a:bodyPr/>
        <a:lstStyle/>
        <a:p>
          <a:endParaRPr lang="ru-RU"/>
        </a:p>
      </dgm:t>
    </dgm:pt>
    <dgm:pt modelId="{CFDC6AB4-3909-4E3B-807E-E3D775059134}">
      <dgm:prSet phldrT="[Текст]"/>
      <dgm:spPr/>
      <dgm:t>
        <a:bodyPr/>
        <a:lstStyle/>
        <a:p>
          <a:r>
            <a:rPr lang="uk-UA" dirty="0" smtClean="0"/>
            <a:t>Двоопуклі </a:t>
          </a:r>
          <a:endParaRPr lang="ru-RU" dirty="0"/>
        </a:p>
      </dgm:t>
    </dgm:pt>
    <dgm:pt modelId="{0F62E6DE-E3CC-414E-84EA-A55F2A00C526}" type="parTrans" cxnId="{CD77746C-0952-4112-9F54-B437CF5AF38F}">
      <dgm:prSet/>
      <dgm:spPr/>
      <dgm:t>
        <a:bodyPr/>
        <a:lstStyle/>
        <a:p>
          <a:endParaRPr lang="ru-RU"/>
        </a:p>
      </dgm:t>
    </dgm:pt>
    <dgm:pt modelId="{F73837CE-4630-41B2-A6CF-BFE40DA307B4}" type="sibTrans" cxnId="{CD77746C-0952-4112-9F54-B437CF5AF38F}">
      <dgm:prSet/>
      <dgm:spPr/>
      <dgm:t>
        <a:bodyPr/>
        <a:lstStyle/>
        <a:p>
          <a:endParaRPr lang="ru-RU"/>
        </a:p>
      </dgm:t>
    </dgm:pt>
    <dgm:pt modelId="{A562115E-06DF-4AF3-9031-4A574B450C08}">
      <dgm:prSet phldrT="[Текст]"/>
      <dgm:spPr/>
      <dgm:t>
        <a:bodyPr/>
        <a:lstStyle/>
        <a:p>
          <a:r>
            <a:rPr lang="uk-UA" dirty="0" smtClean="0"/>
            <a:t>«</a:t>
          </a:r>
          <a:r>
            <a:rPr lang="pl-PL" dirty="0" smtClean="0"/>
            <a:t>biconvex» </a:t>
          </a:r>
          <a:endParaRPr lang="ru-RU" dirty="0"/>
        </a:p>
      </dgm:t>
    </dgm:pt>
    <dgm:pt modelId="{264A8935-4742-4713-BE08-53687588D48B}" type="parTrans" cxnId="{1F820156-3749-4305-B639-F68993648612}">
      <dgm:prSet/>
      <dgm:spPr/>
      <dgm:t>
        <a:bodyPr/>
        <a:lstStyle/>
        <a:p>
          <a:endParaRPr lang="ru-RU"/>
        </a:p>
      </dgm:t>
    </dgm:pt>
    <dgm:pt modelId="{E0026501-01F0-405D-8D10-6E35D8A86005}" type="sibTrans" cxnId="{1F820156-3749-4305-B639-F68993648612}">
      <dgm:prSet/>
      <dgm:spPr/>
      <dgm:t>
        <a:bodyPr/>
        <a:lstStyle/>
        <a:p>
          <a:endParaRPr lang="ru-RU"/>
        </a:p>
      </dgm:t>
    </dgm:pt>
    <dgm:pt modelId="{FF896A31-1EF1-4504-90CD-450B9BFB4DC6}">
      <dgm:prSet/>
      <dgm:spPr/>
      <dgm:t>
        <a:bodyPr/>
        <a:lstStyle/>
        <a:p>
          <a:r>
            <a:rPr lang="uk-UA" dirty="0" smtClean="0"/>
            <a:t>двоввігнуті –       </a:t>
          </a:r>
          <a:endParaRPr lang="ru-RU" dirty="0"/>
        </a:p>
      </dgm:t>
    </dgm:pt>
    <dgm:pt modelId="{F20974ED-5C10-497B-AE98-47552F573CE3}" type="parTrans" cxnId="{421A49D8-EC8C-4307-9847-C2B3B0896901}">
      <dgm:prSet/>
      <dgm:spPr/>
      <dgm:t>
        <a:bodyPr/>
        <a:lstStyle/>
        <a:p>
          <a:endParaRPr lang="ru-RU"/>
        </a:p>
      </dgm:t>
    </dgm:pt>
    <dgm:pt modelId="{35FA080D-72A0-419A-A861-452BE9D7BCD3}" type="sibTrans" cxnId="{421A49D8-EC8C-4307-9847-C2B3B0896901}">
      <dgm:prSet/>
      <dgm:spPr/>
      <dgm:t>
        <a:bodyPr/>
        <a:lstStyle/>
        <a:p>
          <a:endParaRPr lang="ru-RU"/>
        </a:p>
      </dgm:t>
    </dgm:pt>
    <dgm:pt modelId="{CD00AACC-85C6-4015-BAC8-2C33E3E1480F}">
      <dgm:prSet/>
      <dgm:spPr/>
      <dgm:t>
        <a:bodyPr/>
        <a:lstStyle/>
        <a:p>
          <a:r>
            <a:rPr lang="uk-UA" dirty="0" smtClean="0"/>
            <a:t>«</a:t>
          </a:r>
          <a:r>
            <a:rPr lang="pl-PL" dirty="0" smtClean="0"/>
            <a:t>biconcave» </a:t>
          </a:r>
          <a:endParaRPr lang="ru-RU" dirty="0"/>
        </a:p>
      </dgm:t>
    </dgm:pt>
    <dgm:pt modelId="{264D3310-1E4C-4D10-8B12-60C5781BB2AF}" type="parTrans" cxnId="{4BC2D748-0F7E-47FC-ABBE-6D6C74DFE50F}">
      <dgm:prSet/>
      <dgm:spPr/>
      <dgm:t>
        <a:bodyPr/>
        <a:lstStyle/>
        <a:p>
          <a:endParaRPr lang="ru-RU"/>
        </a:p>
      </dgm:t>
    </dgm:pt>
    <dgm:pt modelId="{16B2303E-D536-400B-8C14-26A19704E507}" type="sibTrans" cxnId="{4BC2D748-0F7E-47FC-ABBE-6D6C74DFE50F}">
      <dgm:prSet/>
      <dgm:spPr/>
      <dgm:t>
        <a:bodyPr/>
        <a:lstStyle/>
        <a:p>
          <a:endParaRPr lang="ru-RU"/>
        </a:p>
      </dgm:t>
    </dgm:pt>
    <dgm:pt modelId="{4537A518-12F2-426F-B64F-53B2C5218317}" type="pres">
      <dgm:prSet presAssocID="{47D00941-561A-43B1-8707-6C6929F4725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E9E4A70-8B3B-4506-895A-0B9A94284CB4}" type="pres">
      <dgm:prSet presAssocID="{47D00941-561A-43B1-8707-6C6929F47253}" presName="tSp" presStyleCnt="0"/>
      <dgm:spPr/>
    </dgm:pt>
    <dgm:pt modelId="{259CB5A6-885C-40E4-BA69-21FDA63229C4}" type="pres">
      <dgm:prSet presAssocID="{47D00941-561A-43B1-8707-6C6929F47253}" presName="bSp" presStyleCnt="0"/>
      <dgm:spPr/>
    </dgm:pt>
    <dgm:pt modelId="{AA7231C1-A1F8-46AF-A91A-E190F4AD174F}" type="pres">
      <dgm:prSet presAssocID="{47D00941-561A-43B1-8707-6C6929F47253}" presName="process" presStyleCnt="0"/>
      <dgm:spPr/>
    </dgm:pt>
    <dgm:pt modelId="{D58BA0F4-2FA2-4446-9F69-A2B6CF726627}" type="pres">
      <dgm:prSet presAssocID="{1AD0D21F-3828-4B01-AA27-45A1A50C5214}" presName="composite1" presStyleCnt="0"/>
      <dgm:spPr/>
    </dgm:pt>
    <dgm:pt modelId="{014D14FE-4D5A-4ABD-AD5D-A8AC78684C57}" type="pres">
      <dgm:prSet presAssocID="{1AD0D21F-3828-4B01-AA27-45A1A50C5214}" presName="dummyNode1" presStyleLbl="node1" presStyleIdx="0" presStyleCnt="4"/>
      <dgm:spPr/>
    </dgm:pt>
    <dgm:pt modelId="{0D85967D-BB65-4148-A405-74E6B22FB2D3}" type="pres">
      <dgm:prSet presAssocID="{1AD0D21F-3828-4B01-AA27-45A1A50C5214}" presName="childNode1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EC1D7A-07E8-47AC-AA84-9A50BE7969B9}" type="pres">
      <dgm:prSet presAssocID="{1AD0D21F-3828-4B01-AA27-45A1A50C5214}" presName="childNode1tx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DAA684-F54B-479A-B934-086E1E7B0A03}" type="pres">
      <dgm:prSet presAssocID="{1AD0D21F-3828-4B01-AA27-45A1A50C5214}" presName="parentNode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B77219-E38D-4FCF-B3B8-AB7DA735993F}" type="pres">
      <dgm:prSet presAssocID="{1AD0D21F-3828-4B01-AA27-45A1A50C5214}" presName="connSite1" presStyleCnt="0"/>
      <dgm:spPr/>
    </dgm:pt>
    <dgm:pt modelId="{C32C070B-5A7F-4BA3-97AF-7F800D303A35}" type="pres">
      <dgm:prSet presAssocID="{3E2D8C6E-005F-4068-AA21-94A1B7D8A782}" presName="Name9" presStyleLbl="sibTrans2D1" presStyleIdx="0" presStyleCnt="3"/>
      <dgm:spPr/>
      <dgm:t>
        <a:bodyPr/>
        <a:lstStyle/>
        <a:p>
          <a:endParaRPr lang="ru-RU"/>
        </a:p>
      </dgm:t>
    </dgm:pt>
    <dgm:pt modelId="{77063095-020F-4C98-8E46-D2210D4CFDF6}" type="pres">
      <dgm:prSet presAssocID="{DD5A23AB-C67E-4416-B14B-9085BA9E4D32}" presName="composite2" presStyleCnt="0"/>
      <dgm:spPr/>
    </dgm:pt>
    <dgm:pt modelId="{589758E8-3CD2-4ECB-997E-6C16EC5887DB}" type="pres">
      <dgm:prSet presAssocID="{DD5A23AB-C67E-4416-B14B-9085BA9E4D32}" presName="dummyNode2" presStyleLbl="node1" presStyleIdx="0" presStyleCnt="4"/>
      <dgm:spPr/>
    </dgm:pt>
    <dgm:pt modelId="{F532FE0A-BE43-447A-8003-1E790544ADD8}" type="pres">
      <dgm:prSet presAssocID="{DD5A23AB-C67E-4416-B14B-9085BA9E4D32}" presName="childNode2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544BE6-5A85-4242-B6BD-1EBCF51AACBA}" type="pres">
      <dgm:prSet presAssocID="{DD5A23AB-C67E-4416-B14B-9085BA9E4D32}" presName="childNode2tx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47E5BE-E9C5-473F-A72E-4F59BAB9B80C}" type="pres">
      <dgm:prSet presAssocID="{DD5A23AB-C67E-4416-B14B-9085BA9E4D32}" presName="parentNode2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A4FCD0-9E5C-4400-AA62-91C2488557A3}" type="pres">
      <dgm:prSet presAssocID="{DD5A23AB-C67E-4416-B14B-9085BA9E4D32}" presName="connSite2" presStyleCnt="0"/>
      <dgm:spPr/>
    </dgm:pt>
    <dgm:pt modelId="{BEBC7D9B-08B8-451E-B889-6A75D61648BD}" type="pres">
      <dgm:prSet presAssocID="{AA4ECEB1-36F3-4C20-A532-C4CD1F858855}" presName="Name18" presStyleLbl="sibTrans2D1" presStyleIdx="1" presStyleCnt="3"/>
      <dgm:spPr/>
      <dgm:t>
        <a:bodyPr/>
        <a:lstStyle/>
        <a:p>
          <a:endParaRPr lang="ru-RU"/>
        </a:p>
      </dgm:t>
    </dgm:pt>
    <dgm:pt modelId="{7B187332-7AA8-4606-97D1-F6073F5AF22B}" type="pres">
      <dgm:prSet presAssocID="{CFDC6AB4-3909-4E3B-807E-E3D775059134}" presName="composite1" presStyleCnt="0"/>
      <dgm:spPr/>
    </dgm:pt>
    <dgm:pt modelId="{CE297847-4AC4-498A-9ACE-1AAF12010CF7}" type="pres">
      <dgm:prSet presAssocID="{CFDC6AB4-3909-4E3B-807E-E3D775059134}" presName="dummyNode1" presStyleLbl="node1" presStyleIdx="1" presStyleCnt="4"/>
      <dgm:spPr/>
    </dgm:pt>
    <dgm:pt modelId="{30CD834E-38A4-478E-826C-FF0234282FBA}" type="pres">
      <dgm:prSet presAssocID="{CFDC6AB4-3909-4E3B-807E-E3D775059134}" presName="childNode1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79DFDD-14D1-4F8A-80AB-0296938782CD}" type="pres">
      <dgm:prSet presAssocID="{CFDC6AB4-3909-4E3B-807E-E3D775059134}" presName="childNode1tx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D0FBF5-7DB6-4B98-9D37-53626FD61EE5}" type="pres">
      <dgm:prSet presAssocID="{CFDC6AB4-3909-4E3B-807E-E3D775059134}" presName="parentNode1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1DC31C-4810-4D38-BAEF-85EC3B7F3F70}" type="pres">
      <dgm:prSet presAssocID="{CFDC6AB4-3909-4E3B-807E-E3D775059134}" presName="connSite1" presStyleCnt="0"/>
      <dgm:spPr/>
    </dgm:pt>
    <dgm:pt modelId="{099B41FE-1F16-4F69-B7DB-94C5BD202046}" type="pres">
      <dgm:prSet presAssocID="{F73837CE-4630-41B2-A6CF-BFE40DA307B4}" presName="Name9" presStyleLbl="sibTrans2D1" presStyleIdx="2" presStyleCnt="3"/>
      <dgm:spPr/>
      <dgm:t>
        <a:bodyPr/>
        <a:lstStyle/>
        <a:p>
          <a:endParaRPr lang="ru-RU"/>
        </a:p>
      </dgm:t>
    </dgm:pt>
    <dgm:pt modelId="{295C3538-252D-4E38-A471-A40D62FC4497}" type="pres">
      <dgm:prSet presAssocID="{FF896A31-1EF1-4504-90CD-450B9BFB4DC6}" presName="composite2" presStyleCnt="0"/>
      <dgm:spPr/>
    </dgm:pt>
    <dgm:pt modelId="{5D6FB3CC-969C-46B1-83E0-A4E363538065}" type="pres">
      <dgm:prSet presAssocID="{FF896A31-1EF1-4504-90CD-450B9BFB4DC6}" presName="dummyNode2" presStyleLbl="node1" presStyleIdx="2" presStyleCnt="4"/>
      <dgm:spPr/>
    </dgm:pt>
    <dgm:pt modelId="{E21D6B1B-4E85-40C5-AFBF-94151833F7A9}" type="pres">
      <dgm:prSet presAssocID="{FF896A31-1EF1-4504-90CD-450B9BFB4DC6}" presName="childNode2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22E339-47C2-48CF-8054-D54D304C6D7D}" type="pres">
      <dgm:prSet presAssocID="{FF896A31-1EF1-4504-90CD-450B9BFB4DC6}" presName="childNode2tx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0D23F3-DAF9-467F-AA08-1A337AD4AB80}" type="pres">
      <dgm:prSet presAssocID="{FF896A31-1EF1-4504-90CD-450B9BFB4DC6}" presName="parentNode2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D8760D-7885-450B-BCDC-0A655738D420}" type="pres">
      <dgm:prSet presAssocID="{FF896A31-1EF1-4504-90CD-450B9BFB4DC6}" presName="connSite2" presStyleCnt="0"/>
      <dgm:spPr/>
    </dgm:pt>
  </dgm:ptLst>
  <dgm:cxnLst>
    <dgm:cxn modelId="{5D03EE7D-58AB-4FCA-BEA6-745EC40DA372}" type="presOf" srcId="{A562115E-06DF-4AF3-9031-4A574B450C08}" destId="{2F79DFDD-14D1-4F8A-80AB-0296938782CD}" srcOrd="1" destOrd="0" presId="urn:microsoft.com/office/officeart/2005/8/layout/hProcess4"/>
    <dgm:cxn modelId="{EF9DCF38-0133-49B2-B974-4DAF4AF1C347}" srcId="{DD5A23AB-C67E-4416-B14B-9085BA9E4D32}" destId="{AC127D42-C02E-451C-9E45-C41D78664754}" srcOrd="0" destOrd="0" parTransId="{D9BEC15D-5A09-444F-9C44-C43B98EC68D0}" sibTransId="{F30005B4-212A-4B7F-96CE-25B7754BD240}"/>
    <dgm:cxn modelId="{C0B5B735-34D6-491C-9F12-D85D3BE7C7B7}" srcId="{1AD0D21F-3828-4B01-AA27-45A1A50C5214}" destId="{0A98DF36-639E-469C-974B-8F9A9D924B0C}" srcOrd="0" destOrd="0" parTransId="{FDDCA4A1-10AB-47C5-A2A6-B388A3F70004}" sibTransId="{D9668C37-09B9-46F5-8D5B-14718864E505}"/>
    <dgm:cxn modelId="{CD77746C-0952-4112-9F54-B437CF5AF38F}" srcId="{47D00941-561A-43B1-8707-6C6929F47253}" destId="{CFDC6AB4-3909-4E3B-807E-E3D775059134}" srcOrd="2" destOrd="0" parTransId="{0F62E6DE-E3CC-414E-84EA-A55F2A00C526}" sibTransId="{F73837CE-4630-41B2-A6CF-BFE40DA307B4}"/>
    <dgm:cxn modelId="{421A49D8-EC8C-4307-9847-C2B3B0896901}" srcId="{47D00941-561A-43B1-8707-6C6929F47253}" destId="{FF896A31-1EF1-4504-90CD-450B9BFB4DC6}" srcOrd="3" destOrd="0" parTransId="{F20974ED-5C10-497B-AE98-47552F573CE3}" sibTransId="{35FA080D-72A0-419A-A861-452BE9D7BCD3}"/>
    <dgm:cxn modelId="{2E768010-8B6A-4063-86D5-517C2B89E0C7}" type="presOf" srcId="{CFDC6AB4-3909-4E3B-807E-E3D775059134}" destId="{D1D0FBF5-7DB6-4B98-9D37-53626FD61EE5}" srcOrd="0" destOrd="0" presId="urn:microsoft.com/office/officeart/2005/8/layout/hProcess4"/>
    <dgm:cxn modelId="{547A4F7A-A008-4748-B385-C6C059FF81B4}" type="presOf" srcId="{F73837CE-4630-41B2-A6CF-BFE40DA307B4}" destId="{099B41FE-1F16-4F69-B7DB-94C5BD202046}" srcOrd="0" destOrd="0" presId="urn:microsoft.com/office/officeart/2005/8/layout/hProcess4"/>
    <dgm:cxn modelId="{9971509D-3E36-48F6-B329-D37524E3D3F0}" type="presOf" srcId="{1AD0D21F-3828-4B01-AA27-45A1A50C5214}" destId="{EBDAA684-F54B-479A-B934-086E1E7B0A03}" srcOrd="0" destOrd="0" presId="urn:microsoft.com/office/officeart/2005/8/layout/hProcess4"/>
    <dgm:cxn modelId="{6C0FB61B-BE6E-49B2-979F-3C597AB94F55}" srcId="{47D00941-561A-43B1-8707-6C6929F47253}" destId="{DD5A23AB-C67E-4416-B14B-9085BA9E4D32}" srcOrd="1" destOrd="0" parTransId="{99BC5204-6F07-426B-9BB4-22B9FF34D3D0}" sibTransId="{AA4ECEB1-36F3-4C20-A532-C4CD1F858855}"/>
    <dgm:cxn modelId="{764C28BB-F7A4-469A-A906-C5C93142D6A5}" type="presOf" srcId="{CD00AACC-85C6-4015-BAC8-2C33E3E1480F}" destId="{E21D6B1B-4E85-40C5-AFBF-94151833F7A9}" srcOrd="0" destOrd="0" presId="urn:microsoft.com/office/officeart/2005/8/layout/hProcess4"/>
    <dgm:cxn modelId="{B7A878E9-85E7-42D8-BA55-8E32FFD34496}" type="presOf" srcId="{FF896A31-1EF1-4504-90CD-450B9BFB4DC6}" destId="{D10D23F3-DAF9-467F-AA08-1A337AD4AB80}" srcOrd="0" destOrd="0" presId="urn:microsoft.com/office/officeart/2005/8/layout/hProcess4"/>
    <dgm:cxn modelId="{047A4CDF-28F1-49B4-8490-EAF041ECE086}" type="presOf" srcId="{AC127D42-C02E-451C-9E45-C41D78664754}" destId="{08544BE6-5A85-4242-B6BD-1EBCF51AACBA}" srcOrd="1" destOrd="0" presId="urn:microsoft.com/office/officeart/2005/8/layout/hProcess4"/>
    <dgm:cxn modelId="{1F820156-3749-4305-B639-F68993648612}" srcId="{CFDC6AB4-3909-4E3B-807E-E3D775059134}" destId="{A562115E-06DF-4AF3-9031-4A574B450C08}" srcOrd="0" destOrd="0" parTransId="{264A8935-4742-4713-BE08-53687588D48B}" sibTransId="{E0026501-01F0-405D-8D10-6E35D8A86005}"/>
    <dgm:cxn modelId="{21DBFD0F-46A8-4E2B-A6C9-202288552889}" type="presOf" srcId="{CD00AACC-85C6-4015-BAC8-2C33E3E1480F}" destId="{5522E339-47C2-48CF-8054-D54D304C6D7D}" srcOrd="1" destOrd="0" presId="urn:microsoft.com/office/officeart/2005/8/layout/hProcess4"/>
    <dgm:cxn modelId="{B4153221-54DA-463B-8BEC-BD766A7ECBD3}" type="presOf" srcId="{DD5A23AB-C67E-4416-B14B-9085BA9E4D32}" destId="{B347E5BE-E9C5-473F-A72E-4F59BAB9B80C}" srcOrd="0" destOrd="0" presId="urn:microsoft.com/office/officeart/2005/8/layout/hProcess4"/>
    <dgm:cxn modelId="{4BC2D748-0F7E-47FC-ABBE-6D6C74DFE50F}" srcId="{FF896A31-1EF1-4504-90CD-450B9BFB4DC6}" destId="{CD00AACC-85C6-4015-BAC8-2C33E3E1480F}" srcOrd="0" destOrd="0" parTransId="{264D3310-1E4C-4D10-8B12-60C5781BB2AF}" sibTransId="{16B2303E-D536-400B-8C14-26A19704E507}"/>
    <dgm:cxn modelId="{D7FA0F68-0E57-4E83-AAA6-5423B8E1C176}" type="presOf" srcId="{0A98DF36-639E-469C-974B-8F9A9D924B0C}" destId="{8DEC1D7A-07E8-47AC-AA84-9A50BE7969B9}" srcOrd="1" destOrd="0" presId="urn:microsoft.com/office/officeart/2005/8/layout/hProcess4"/>
    <dgm:cxn modelId="{A71EABB6-3F6A-4658-98D4-59B57A1F7A2A}" type="presOf" srcId="{AA4ECEB1-36F3-4C20-A532-C4CD1F858855}" destId="{BEBC7D9B-08B8-451E-B889-6A75D61648BD}" srcOrd="0" destOrd="0" presId="urn:microsoft.com/office/officeart/2005/8/layout/hProcess4"/>
    <dgm:cxn modelId="{867D9B14-E4FA-4F88-A1BE-27C18B2907CB}" srcId="{47D00941-561A-43B1-8707-6C6929F47253}" destId="{1AD0D21F-3828-4B01-AA27-45A1A50C5214}" srcOrd="0" destOrd="0" parTransId="{51484673-AA0E-4076-88E8-CB8F9043B0F1}" sibTransId="{3E2D8C6E-005F-4068-AA21-94A1B7D8A782}"/>
    <dgm:cxn modelId="{9201D90E-4885-44CC-ABF2-1EAF6A393E4F}" type="presOf" srcId="{47D00941-561A-43B1-8707-6C6929F47253}" destId="{4537A518-12F2-426F-B64F-53B2C5218317}" srcOrd="0" destOrd="0" presId="urn:microsoft.com/office/officeart/2005/8/layout/hProcess4"/>
    <dgm:cxn modelId="{21DFA880-218B-47A6-AD8D-E2223D693282}" type="presOf" srcId="{0A98DF36-639E-469C-974B-8F9A9D924B0C}" destId="{0D85967D-BB65-4148-A405-74E6B22FB2D3}" srcOrd="0" destOrd="0" presId="urn:microsoft.com/office/officeart/2005/8/layout/hProcess4"/>
    <dgm:cxn modelId="{DE930B7B-DBE2-4062-8CC8-0BC96BDD9D03}" type="presOf" srcId="{3E2D8C6E-005F-4068-AA21-94A1B7D8A782}" destId="{C32C070B-5A7F-4BA3-97AF-7F800D303A35}" srcOrd="0" destOrd="0" presId="urn:microsoft.com/office/officeart/2005/8/layout/hProcess4"/>
    <dgm:cxn modelId="{D033C3C8-922A-4BFE-AEDF-C80591F3E84F}" type="presOf" srcId="{AC127D42-C02E-451C-9E45-C41D78664754}" destId="{F532FE0A-BE43-447A-8003-1E790544ADD8}" srcOrd="0" destOrd="0" presId="urn:microsoft.com/office/officeart/2005/8/layout/hProcess4"/>
    <dgm:cxn modelId="{6AB91612-1545-454C-86F2-1BD7C70CE976}" type="presOf" srcId="{A562115E-06DF-4AF3-9031-4A574B450C08}" destId="{30CD834E-38A4-478E-826C-FF0234282FBA}" srcOrd="0" destOrd="0" presId="urn:microsoft.com/office/officeart/2005/8/layout/hProcess4"/>
    <dgm:cxn modelId="{6CDBF6A6-BAD7-40DE-AD3E-BA959410D78B}" type="presParOf" srcId="{4537A518-12F2-426F-B64F-53B2C5218317}" destId="{DE9E4A70-8B3B-4506-895A-0B9A94284CB4}" srcOrd="0" destOrd="0" presId="urn:microsoft.com/office/officeart/2005/8/layout/hProcess4"/>
    <dgm:cxn modelId="{D497779D-9DF8-4C5A-B09E-BD6691D0E6D1}" type="presParOf" srcId="{4537A518-12F2-426F-B64F-53B2C5218317}" destId="{259CB5A6-885C-40E4-BA69-21FDA63229C4}" srcOrd="1" destOrd="0" presId="urn:microsoft.com/office/officeart/2005/8/layout/hProcess4"/>
    <dgm:cxn modelId="{23EADDD9-0817-4068-A3F2-B30A823CEA46}" type="presParOf" srcId="{4537A518-12F2-426F-B64F-53B2C5218317}" destId="{AA7231C1-A1F8-46AF-A91A-E190F4AD174F}" srcOrd="2" destOrd="0" presId="urn:microsoft.com/office/officeart/2005/8/layout/hProcess4"/>
    <dgm:cxn modelId="{5A8F7BD1-9512-40E5-8629-F509992838E8}" type="presParOf" srcId="{AA7231C1-A1F8-46AF-A91A-E190F4AD174F}" destId="{D58BA0F4-2FA2-4446-9F69-A2B6CF726627}" srcOrd="0" destOrd="0" presId="urn:microsoft.com/office/officeart/2005/8/layout/hProcess4"/>
    <dgm:cxn modelId="{0FC0B02D-4393-458C-B313-EA0227C38B36}" type="presParOf" srcId="{D58BA0F4-2FA2-4446-9F69-A2B6CF726627}" destId="{014D14FE-4D5A-4ABD-AD5D-A8AC78684C57}" srcOrd="0" destOrd="0" presId="urn:microsoft.com/office/officeart/2005/8/layout/hProcess4"/>
    <dgm:cxn modelId="{21A11F03-7EC3-4DBD-8AD3-CECD3988CEB5}" type="presParOf" srcId="{D58BA0F4-2FA2-4446-9F69-A2B6CF726627}" destId="{0D85967D-BB65-4148-A405-74E6B22FB2D3}" srcOrd="1" destOrd="0" presId="urn:microsoft.com/office/officeart/2005/8/layout/hProcess4"/>
    <dgm:cxn modelId="{0CFFEE3B-7C0E-4CF9-96E4-F177665113D4}" type="presParOf" srcId="{D58BA0F4-2FA2-4446-9F69-A2B6CF726627}" destId="{8DEC1D7A-07E8-47AC-AA84-9A50BE7969B9}" srcOrd="2" destOrd="0" presId="urn:microsoft.com/office/officeart/2005/8/layout/hProcess4"/>
    <dgm:cxn modelId="{EAF10E9A-8E0F-4C60-897F-93D6CB07B05E}" type="presParOf" srcId="{D58BA0F4-2FA2-4446-9F69-A2B6CF726627}" destId="{EBDAA684-F54B-479A-B934-086E1E7B0A03}" srcOrd="3" destOrd="0" presId="urn:microsoft.com/office/officeart/2005/8/layout/hProcess4"/>
    <dgm:cxn modelId="{B5FC8574-AA2E-4F44-96F2-119CC4E83B77}" type="presParOf" srcId="{D58BA0F4-2FA2-4446-9F69-A2B6CF726627}" destId="{4BB77219-E38D-4FCF-B3B8-AB7DA735993F}" srcOrd="4" destOrd="0" presId="urn:microsoft.com/office/officeart/2005/8/layout/hProcess4"/>
    <dgm:cxn modelId="{8B7D08BD-C5A6-478A-8E75-E8D616562000}" type="presParOf" srcId="{AA7231C1-A1F8-46AF-A91A-E190F4AD174F}" destId="{C32C070B-5A7F-4BA3-97AF-7F800D303A35}" srcOrd="1" destOrd="0" presId="urn:microsoft.com/office/officeart/2005/8/layout/hProcess4"/>
    <dgm:cxn modelId="{5CFB9F6D-328C-4936-A9CC-C01727F78EFC}" type="presParOf" srcId="{AA7231C1-A1F8-46AF-A91A-E190F4AD174F}" destId="{77063095-020F-4C98-8E46-D2210D4CFDF6}" srcOrd="2" destOrd="0" presId="urn:microsoft.com/office/officeart/2005/8/layout/hProcess4"/>
    <dgm:cxn modelId="{BF8253DD-21A5-4CA3-9FD2-D17918C4FB5B}" type="presParOf" srcId="{77063095-020F-4C98-8E46-D2210D4CFDF6}" destId="{589758E8-3CD2-4ECB-997E-6C16EC5887DB}" srcOrd="0" destOrd="0" presId="urn:microsoft.com/office/officeart/2005/8/layout/hProcess4"/>
    <dgm:cxn modelId="{E2B1309F-16E6-4E68-A24F-4BDCA5767023}" type="presParOf" srcId="{77063095-020F-4C98-8E46-D2210D4CFDF6}" destId="{F532FE0A-BE43-447A-8003-1E790544ADD8}" srcOrd="1" destOrd="0" presId="urn:microsoft.com/office/officeart/2005/8/layout/hProcess4"/>
    <dgm:cxn modelId="{5C8CE9D1-176C-498C-A0FE-1445C1CA05F4}" type="presParOf" srcId="{77063095-020F-4C98-8E46-D2210D4CFDF6}" destId="{08544BE6-5A85-4242-B6BD-1EBCF51AACBA}" srcOrd="2" destOrd="0" presId="urn:microsoft.com/office/officeart/2005/8/layout/hProcess4"/>
    <dgm:cxn modelId="{5F01480D-7974-480F-9E2A-ACCB13F092BB}" type="presParOf" srcId="{77063095-020F-4C98-8E46-D2210D4CFDF6}" destId="{B347E5BE-E9C5-473F-A72E-4F59BAB9B80C}" srcOrd="3" destOrd="0" presId="urn:microsoft.com/office/officeart/2005/8/layout/hProcess4"/>
    <dgm:cxn modelId="{DD2193FC-7522-4424-AD0E-33D5EE6CD6E6}" type="presParOf" srcId="{77063095-020F-4C98-8E46-D2210D4CFDF6}" destId="{B7A4FCD0-9E5C-4400-AA62-91C2488557A3}" srcOrd="4" destOrd="0" presId="urn:microsoft.com/office/officeart/2005/8/layout/hProcess4"/>
    <dgm:cxn modelId="{D36FAC66-9DD4-4D40-A58F-3EA0803A3B45}" type="presParOf" srcId="{AA7231C1-A1F8-46AF-A91A-E190F4AD174F}" destId="{BEBC7D9B-08B8-451E-B889-6A75D61648BD}" srcOrd="3" destOrd="0" presId="urn:microsoft.com/office/officeart/2005/8/layout/hProcess4"/>
    <dgm:cxn modelId="{F0A063AF-31D1-4D3A-AA00-AF950D2FF5C4}" type="presParOf" srcId="{AA7231C1-A1F8-46AF-A91A-E190F4AD174F}" destId="{7B187332-7AA8-4606-97D1-F6073F5AF22B}" srcOrd="4" destOrd="0" presId="urn:microsoft.com/office/officeart/2005/8/layout/hProcess4"/>
    <dgm:cxn modelId="{2F759EE7-D128-43C8-B84E-2D7B6CB3FE5E}" type="presParOf" srcId="{7B187332-7AA8-4606-97D1-F6073F5AF22B}" destId="{CE297847-4AC4-498A-9ACE-1AAF12010CF7}" srcOrd="0" destOrd="0" presId="urn:microsoft.com/office/officeart/2005/8/layout/hProcess4"/>
    <dgm:cxn modelId="{7FFF3FEE-AD4B-4797-A4DF-A1299A829E7F}" type="presParOf" srcId="{7B187332-7AA8-4606-97D1-F6073F5AF22B}" destId="{30CD834E-38A4-478E-826C-FF0234282FBA}" srcOrd="1" destOrd="0" presId="urn:microsoft.com/office/officeart/2005/8/layout/hProcess4"/>
    <dgm:cxn modelId="{56DA435F-8417-4E95-83A1-D525A8A44438}" type="presParOf" srcId="{7B187332-7AA8-4606-97D1-F6073F5AF22B}" destId="{2F79DFDD-14D1-4F8A-80AB-0296938782CD}" srcOrd="2" destOrd="0" presId="urn:microsoft.com/office/officeart/2005/8/layout/hProcess4"/>
    <dgm:cxn modelId="{297E4370-EB37-4148-BAE9-903BF234BC09}" type="presParOf" srcId="{7B187332-7AA8-4606-97D1-F6073F5AF22B}" destId="{D1D0FBF5-7DB6-4B98-9D37-53626FD61EE5}" srcOrd="3" destOrd="0" presId="urn:microsoft.com/office/officeart/2005/8/layout/hProcess4"/>
    <dgm:cxn modelId="{8C22E60B-9F30-4A6A-8FB8-F61D0EC0731A}" type="presParOf" srcId="{7B187332-7AA8-4606-97D1-F6073F5AF22B}" destId="{D51DC31C-4810-4D38-BAEF-85EC3B7F3F70}" srcOrd="4" destOrd="0" presId="urn:microsoft.com/office/officeart/2005/8/layout/hProcess4"/>
    <dgm:cxn modelId="{4D65ACBC-3CE6-4B7E-814C-85B79981E200}" type="presParOf" srcId="{AA7231C1-A1F8-46AF-A91A-E190F4AD174F}" destId="{099B41FE-1F16-4F69-B7DB-94C5BD202046}" srcOrd="5" destOrd="0" presId="urn:microsoft.com/office/officeart/2005/8/layout/hProcess4"/>
    <dgm:cxn modelId="{9FC03BE9-CA30-4043-B105-86DE163F5EC0}" type="presParOf" srcId="{AA7231C1-A1F8-46AF-A91A-E190F4AD174F}" destId="{295C3538-252D-4E38-A471-A40D62FC4497}" srcOrd="6" destOrd="0" presId="urn:microsoft.com/office/officeart/2005/8/layout/hProcess4"/>
    <dgm:cxn modelId="{D2A2DEF1-AB48-4C2B-A995-294E0F485C0B}" type="presParOf" srcId="{295C3538-252D-4E38-A471-A40D62FC4497}" destId="{5D6FB3CC-969C-46B1-83E0-A4E363538065}" srcOrd="0" destOrd="0" presId="urn:microsoft.com/office/officeart/2005/8/layout/hProcess4"/>
    <dgm:cxn modelId="{DA45BD10-F8CD-4AAA-8350-3E63DD9736D7}" type="presParOf" srcId="{295C3538-252D-4E38-A471-A40D62FC4497}" destId="{E21D6B1B-4E85-40C5-AFBF-94151833F7A9}" srcOrd="1" destOrd="0" presId="urn:microsoft.com/office/officeart/2005/8/layout/hProcess4"/>
    <dgm:cxn modelId="{95ABAB14-1909-45FB-ADD8-B4D07DF7D8F3}" type="presParOf" srcId="{295C3538-252D-4E38-A471-A40D62FC4497}" destId="{5522E339-47C2-48CF-8054-D54D304C6D7D}" srcOrd="2" destOrd="0" presId="urn:microsoft.com/office/officeart/2005/8/layout/hProcess4"/>
    <dgm:cxn modelId="{7A667714-1B44-4ABD-8500-BBEDD08B83A9}" type="presParOf" srcId="{295C3538-252D-4E38-A471-A40D62FC4497}" destId="{D10D23F3-DAF9-467F-AA08-1A337AD4AB80}" srcOrd="3" destOrd="0" presId="urn:microsoft.com/office/officeart/2005/8/layout/hProcess4"/>
    <dgm:cxn modelId="{AFF0178A-E3E7-4702-9B58-26303B81DEA5}" type="presParOf" srcId="{295C3538-252D-4E38-A471-A40D62FC4497}" destId="{D9D8760D-7885-450B-BCDC-0A655738D420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2284757-F0D4-49D0-98A0-F1ADFEDC8A3A}" type="doc">
      <dgm:prSet loTypeId="urn:microsoft.com/office/officeart/2005/8/layout/vList6" loCatId="process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957D7116-6074-4FE6-9667-2236D4CD86E6}">
      <dgm:prSet phldrT="[Текст]"/>
      <dgm:spPr/>
      <dgm:t>
        <a:bodyPr/>
        <a:lstStyle/>
        <a:p>
          <a:r>
            <a:rPr lang="ru-RU" dirty="0" smtClean="0"/>
            <a:t>Міопія</a:t>
          </a:r>
          <a:endParaRPr lang="ru-RU" dirty="0"/>
        </a:p>
      </dgm:t>
    </dgm:pt>
    <dgm:pt modelId="{7013CB63-F3BE-418F-A708-965C1F6942CA}" type="parTrans" cxnId="{B4F37A35-18A4-4F93-B64D-B197944800A7}">
      <dgm:prSet/>
      <dgm:spPr/>
      <dgm:t>
        <a:bodyPr/>
        <a:lstStyle/>
        <a:p>
          <a:endParaRPr lang="ru-RU"/>
        </a:p>
      </dgm:t>
    </dgm:pt>
    <dgm:pt modelId="{13AF9884-763B-4C66-84EE-E5972623D65E}" type="sibTrans" cxnId="{B4F37A35-18A4-4F93-B64D-B197944800A7}">
      <dgm:prSet/>
      <dgm:spPr/>
      <dgm:t>
        <a:bodyPr/>
        <a:lstStyle/>
        <a:p>
          <a:endParaRPr lang="ru-RU"/>
        </a:p>
      </dgm:t>
    </dgm:pt>
    <dgm:pt modelId="{EE160D61-3ED5-4347-AD55-647B63AD4728}">
      <dgm:prSet phldrT="[Текст]" custT="1"/>
      <dgm:spPr/>
      <dgm:t>
        <a:bodyPr/>
        <a:lstStyle/>
        <a:p>
          <a:r>
            <a:rPr lang="uk-UA" sz="2000" noProof="0" dirty="0" smtClean="0"/>
            <a:t>Негативна лінза</a:t>
          </a:r>
          <a:endParaRPr lang="uk-UA" sz="2000" noProof="0" dirty="0"/>
        </a:p>
      </dgm:t>
    </dgm:pt>
    <dgm:pt modelId="{53233B74-F3C7-4E2D-A6C1-EB95925765A3}" type="parTrans" cxnId="{3C81D6F8-AE48-46D0-B0CA-77E6C5FD61D6}">
      <dgm:prSet/>
      <dgm:spPr/>
      <dgm:t>
        <a:bodyPr/>
        <a:lstStyle/>
        <a:p>
          <a:endParaRPr lang="ru-RU"/>
        </a:p>
      </dgm:t>
    </dgm:pt>
    <dgm:pt modelId="{967A882D-F892-470D-B45E-3237D76662E6}" type="sibTrans" cxnId="{3C81D6F8-AE48-46D0-B0CA-77E6C5FD61D6}">
      <dgm:prSet/>
      <dgm:spPr/>
      <dgm:t>
        <a:bodyPr/>
        <a:lstStyle/>
        <a:p>
          <a:endParaRPr lang="ru-RU"/>
        </a:p>
      </dgm:t>
    </dgm:pt>
    <dgm:pt modelId="{0EDD39CB-2D8C-4D9E-9CA0-CAB2C7807ACD}">
      <dgm:prSet phldrT="[Текст]"/>
      <dgm:spPr/>
      <dgm:t>
        <a:bodyPr/>
        <a:lstStyle/>
        <a:p>
          <a:r>
            <a:rPr lang="ru-RU" dirty="0" smtClean="0"/>
            <a:t>Гіперметропія</a:t>
          </a:r>
          <a:endParaRPr lang="ru-RU" dirty="0"/>
        </a:p>
      </dgm:t>
    </dgm:pt>
    <dgm:pt modelId="{963941E7-F4C8-429E-A7C7-20C0C1852C9E}" type="parTrans" cxnId="{29416A23-C601-46A7-BEFB-22FA4FB82925}">
      <dgm:prSet/>
      <dgm:spPr/>
      <dgm:t>
        <a:bodyPr/>
        <a:lstStyle/>
        <a:p>
          <a:endParaRPr lang="ru-RU"/>
        </a:p>
      </dgm:t>
    </dgm:pt>
    <dgm:pt modelId="{1E24A75F-B04E-402E-8154-F40CA9790475}" type="sibTrans" cxnId="{29416A23-C601-46A7-BEFB-22FA4FB82925}">
      <dgm:prSet/>
      <dgm:spPr/>
      <dgm:t>
        <a:bodyPr/>
        <a:lstStyle/>
        <a:p>
          <a:endParaRPr lang="ru-RU"/>
        </a:p>
      </dgm:t>
    </dgm:pt>
    <dgm:pt modelId="{A790DCFD-F2B7-4D3C-A95E-A7789A423730}">
      <dgm:prSet phldrT="[Текст]" custT="1"/>
      <dgm:spPr/>
      <dgm:t>
        <a:bodyPr/>
        <a:lstStyle/>
        <a:p>
          <a:r>
            <a:rPr lang="uk-UA" sz="2000" noProof="0" dirty="0" smtClean="0"/>
            <a:t>Позитивна лінза</a:t>
          </a:r>
          <a:endParaRPr lang="uk-UA" sz="2000" noProof="0" dirty="0"/>
        </a:p>
      </dgm:t>
    </dgm:pt>
    <dgm:pt modelId="{F990CBF0-DD70-416C-BBB5-6730E80C54E1}" type="parTrans" cxnId="{9519332E-E0C5-4C81-B74B-869F993B451C}">
      <dgm:prSet/>
      <dgm:spPr/>
      <dgm:t>
        <a:bodyPr/>
        <a:lstStyle/>
        <a:p>
          <a:endParaRPr lang="ru-RU"/>
        </a:p>
      </dgm:t>
    </dgm:pt>
    <dgm:pt modelId="{90700C29-B985-49A7-8494-8F1CD9AF72A3}" type="sibTrans" cxnId="{9519332E-E0C5-4C81-B74B-869F993B451C}">
      <dgm:prSet/>
      <dgm:spPr/>
      <dgm:t>
        <a:bodyPr/>
        <a:lstStyle/>
        <a:p>
          <a:endParaRPr lang="ru-RU"/>
        </a:p>
      </dgm:t>
    </dgm:pt>
    <dgm:pt modelId="{20456BA0-137D-4AE8-BB79-12293CB3F7C1}">
      <dgm:prSet phldrT="[Текст]"/>
      <dgm:spPr/>
      <dgm:t>
        <a:bodyPr/>
        <a:lstStyle/>
        <a:p>
          <a:r>
            <a:rPr lang="ru-RU" dirty="0" smtClean="0"/>
            <a:t>Астигматизм</a:t>
          </a:r>
          <a:endParaRPr lang="ru-RU" dirty="0"/>
        </a:p>
      </dgm:t>
    </dgm:pt>
    <dgm:pt modelId="{54F6269A-656B-457A-98F6-23E51BFEFB4D}" type="parTrans" cxnId="{5DA61926-6FBA-4100-A8BE-C8DBCFACB2D0}">
      <dgm:prSet/>
      <dgm:spPr/>
      <dgm:t>
        <a:bodyPr/>
        <a:lstStyle/>
        <a:p>
          <a:endParaRPr lang="ru-RU"/>
        </a:p>
      </dgm:t>
    </dgm:pt>
    <dgm:pt modelId="{09F44C99-B89C-40B2-8C7F-C1BAD403E2B1}" type="sibTrans" cxnId="{5DA61926-6FBA-4100-A8BE-C8DBCFACB2D0}">
      <dgm:prSet/>
      <dgm:spPr/>
      <dgm:t>
        <a:bodyPr/>
        <a:lstStyle/>
        <a:p>
          <a:endParaRPr lang="ru-RU"/>
        </a:p>
      </dgm:t>
    </dgm:pt>
    <dgm:pt modelId="{EEEB20DD-523E-4390-A053-DFCE22F1CC31}">
      <dgm:prSet phldrT="[Текст]" custT="1"/>
      <dgm:spPr/>
      <dgm:t>
        <a:bodyPr/>
        <a:lstStyle/>
        <a:p>
          <a:r>
            <a:rPr lang="uk-UA" sz="2000" noProof="0" dirty="0" smtClean="0"/>
            <a:t>Циліндрична(Торічна форма)</a:t>
          </a:r>
        </a:p>
      </dgm:t>
    </dgm:pt>
    <dgm:pt modelId="{C1A48D28-F1D9-4EFC-B4E2-85FD09CE325F}" type="parTrans" cxnId="{AF07EAF0-C08F-4CB8-B7FE-EAF5B95DE59F}">
      <dgm:prSet/>
      <dgm:spPr/>
      <dgm:t>
        <a:bodyPr/>
        <a:lstStyle/>
        <a:p>
          <a:endParaRPr lang="ru-RU"/>
        </a:p>
      </dgm:t>
    </dgm:pt>
    <dgm:pt modelId="{0016BF4A-821E-42C7-83D1-98D8D5AA4942}" type="sibTrans" cxnId="{AF07EAF0-C08F-4CB8-B7FE-EAF5B95DE59F}">
      <dgm:prSet/>
      <dgm:spPr/>
      <dgm:t>
        <a:bodyPr/>
        <a:lstStyle/>
        <a:p>
          <a:endParaRPr lang="ru-RU"/>
        </a:p>
      </dgm:t>
    </dgm:pt>
    <dgm:pt modelId="{6EE3A831-F8A8-489F-AB0A-B2855E55CC4B}">
      <dgm:prSet/>
      <dgm:spPr/>
      <dgm:t>
        <a:bodyPr/>
        <a:lstStyle/>
        <a:p>
          <a:r>
            <a:rPr lang="ru-RU" dirty="0" smtClean="0"/>
            <a:t>Пресбіопія</a:t>
          </a:r>
          <a:endParaRPr lang="ru-RU" dirty="0"/>
        </a:p>
      </dgm:t>
    </dgm:pt>
    <dgm:pt modelId="{8679EF42-CD6D-42D7-A61D-CAD5797A4351}" type="parTrans" cxnId="{CEE9ABAC-B5DE-45D1-888B-FF6863870DF2}">
      <dgm:prSet/>
      <dgm:spPr/>
      <dgm:t>
        <a:bodyPr/>
        <a:lstStyle/>
        <a:p>
          <a:endParaRPr lang="ru-RU"/>
        </a:p>
      </dgm:t>
    </dgm:pt>
    <dgm:pt modelId="{263AC381-2B93-44E4-ACF9-E320F722DCE1}" type="sibTrans" cxnId="{CEE9ABAC-B5DE-45D1-888B-FF6863870DF2}">
      <dgm:prSet/>
      <dgm:spPr/>
      <dgm:t>
        <a:bodyPr/>
        <a:lstStyle/>
        <a:p>
          <a:endParaRPr lang="ru-RU"/>
        </a:p>
      </dgm:t>
    </dgm:pt>
    <dgm:pt modelId="{A1D8D87E-48E8-4B19-85D9-AD13DB98A398}">
      <dgm:prSet/>
      <dgm:spPr/>
      <dgm:t>
        <a:bodyPr/>
        <a:lstStyle/>
        <a:p>
          <a:r>
            <a:rPr lang="ru-RU" dirty="0" smtClean="0"/>
            <a:t>Косоокість</a:t>
          </a:r>
          <a:endParaRPr lang="ru-RU" dirty="0"/>
        </a:p>
      </dgm:t>
    </dgm:pt>
    <dgm:pt modelId="{2A7561C5-D809-4025-8FBA-DD82A0DAA768}" type="parTrans" cxnId="{E256F2F9-08CC-45A5-BEED-61A27C03A18A}">
      <dgm:prSet/>
      <dgm:spPr/>
      <dgm:t>
        <a:bodyPr/>
        <a:lstStyle/>
        <a:p>
          <a:endParaRPr lang="ru-RU"/>
        </a:p>
      </dgm:t>
    </dgm:pt>
    <dgm:pt modelId="{9BF750B0-E990-4FE1-B0A2-B116D3565F0D}" type="sibTrans" cxnId="{E256F2F9-08CC-45A5-BEED-61A27C03A18A}">
      <dgm:prSet/>
      <dgm:spPr/>
      <dgm:t>
        <a:bodyPr/>
        <a:lstStyle/>
        <a:p>
          <a:endParaRPr lang="ru-RU"/>
        </a:p>
      </dgm:t>
    </dgm:pt>
    <dgm:pt modelId="{7AC78BDA-C847-4EC6-8A89-614A07261F1C}">
      <dgm:prSet custT="1"/>
      <dgm:spPr/>
      <dgm:t>
        <a:bodyPr/>
        <a:lstStyle/>
        <a:p>
          <a:r>
            <a:rPr lang="uk-UA" sz="2000" noProof="0" dirty="0" smtClean="0"/>
            <a:t>Призматична лінза</a:t>
          </a:r>
          <a:endParaRPr lang="uk-UA" sz="2000" noProof="0" dirty="0"/>
        </a:p>
      </dgm:t>
    </dgm:pt>
    <dgm:pt modelId="{651AB6B8-385C-4CE7-A6B0-DDED8A455D4E}" type="parTrans" cxnId="{5D7F290A-7762-488F-86F9-CE86C7DCBC05}">
      <dgm:prSet/>
      <dgm:spPr/>
      <dgm:t>
        <a:bodyPr/>
        <a:lstStyle/>
        <a:p>
          <a:endParaRPr lang="ru-RU"/>
        </a:p>
      </dgm:t>
    </dgm:pt>
    <dgm:pt modelId="{2FFA784E-9862-4A23-A957-0F8ED7325DA5}" type="sibTrans" cxnId="{5D7F290A-7762-488F-86F9-CE86C7DCBC05}">
      <dgm:prSet/>
      <dgm:spPr/>
      <dgm:t>
        <a:bodyPr/>
        <a:lstStyle/>
        <a:p>
          <a:endParaRPr lang="ru-RU"/>
        </a:p>
      </dgm:t>
    </dgm:pt>
    <dgm:pt modelId="{EC4CD160-A2E6-4BD1-BDEF-41456A6D4C68}">
      <dgm:prSet/>
      <dgm:spPr/>
      <dgm:t>
        <a:bodyPr/>
        <a:lstStyle/>
        <a:p>
          <a:r>
            <a:rPr lang="uk-UA" noProof="0" dirty="0" smtClean="0"/>
            <a:t>Біфокальні,трифокальні</a:t>
          </a:r>
          <a:r>
            <a:rPr lang="ru-RU" dirty="0" smtClean="0"/>
            <a:t> </a:t>
          </a:r>
          <a:r>
            <a:rPr lang="uk-UA" noProof="0" dirty="0" smtClean="0"/>
            <a:t>лінзи</a:t>
          </a:r>
          <a:endParaRPr lang="ru-RU" dirty="0"/>
        </a:p>
      </dgm:t>
    </dgm:pt>
    <dgm:pt modelId="{572B8C1A-777F-46B7-A1A6-A7A3316455C6}" type="parTrans" cxnId="{AB70F8FF-0330-48D7-8960-0BAF68DE2532}">
      <dgm:prSet/>
      <dgm:spPr/>
      <dgm:t>
        <a:bodyPr/>
        <a:lstStyle/>
        <a:p>
          <a:endParaRPr lang="ru-RU"/>
        </a:p>
      </dgm:t>
    </dgm:pt>
    <dgm:pt modelId="{60DD6F0D-A928-4252-9856-F8A6F9EEF683}" type="sibTrans" cxnId="{AB70F8FF-0330-48D7-8960-0BAF68DE2532}">
      <dgm:prSet/>
      <dgm:spPr/>
      <dgm:t>
        <a:bodyPr/>
        <a:lstStyle/>
        <a:p>
          <a:endParaRPr lang="ru-RU"/>
        </a:p>
      </dgm:t>
    </dgm:pt>
    <dgm:pt modelId="{EC5B5128-36BB-48F0-9456-AB29809096DF}" type="pres">
      <dgm:prSet presAssocID="{62284757-F0D4-49D0-98A0-F1ADFEDC8A3A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6ADCE98-F336-41A3-8966-EB3D15BF90BC}" type="pres">
      <dgm:prSet presAssocID="{957D7116-6074-4FE6-9667-2236D4CD86E6}" presName="linNode" presStyleCnt="0"/>
      <dgm:spPr/>
    </dgm:pt>
    <dgm:pt modelId="{00392A5D-876E-4138-A821-FF94F11E3DCD}" type="pres">
      <dgm:prSet presAssocID="{957D7116-6074-4FE6-9667-2236D4CD86E6}" presName="parent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C98566-2168-451E-9B68-668D5C5E5399}" type="pres">
      <dgm:prSet presAssocID="{957D7116-6074-4FE6-9667-2236D4CD86E6}" presName="childShp" presStyleLbl="bgAccFollowNode1" presStyleIdx="0" presStyleCnt="5" custLinFactNeighborX="490" custLinFactNeighborY="-1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607E18-79C7-48B5-AA92-3F699130E2DE}" type="pres">
      <dgm:prSet presAssocID="{13AF9884-763B-4C66-84EE-E5972623D65E}" presName="spacing" presStyleCnt="0"/>
      <dgm:spPr/>
    </dgm:pt>
    <dgm:pt modelId="{F71BA535-F592-4ED3-BCBC-15DBEAA8785B}" type="pres">
      <dgm:prSet presAssocID="{0EDD39CB-2D8C-4D9E-9CA0-CAB2C7807ACD}" presName="linNode" presStyleCnt="0"/>
      <dgm:spPr/>
    </dgm:pt>
    <dgm:pt modelId="{B6E228E9-D421-4089-8C0F-0D1C503B30F6}" type="pres">
      <dgm:prSet presAssocID="{0EDD39CB-2D8C-4D9E-9CA0-CAB2C7807ACD}" presName="parent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195996-2962-45FF-8967-40F260782FFF}" type="pres">
      <dgm:prSet presAssocID="{0EDD39CB-2D8C-4D9E-9CA0-CAB2C7807ACD}" presName="childShp" presStyleLbl="bg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D0CC9F-6B2B-4BFF-A0F9-C28FF38798A6}" type="pres">
      <dgm:prSet presAssocID="{1E24A75F-B04E-402E-8154-F40CA9790475}" presName="spacing" presStyleCnt="0"/>
      <dgm:spPr/>
    </dgm:pt>
    <dgm:pt modelId="{4D338D16-373F-4271-B1B9-BBCA8FC045F8}" type="pres">
      <dgm:prSet presAssocID="{20456BA0-137D-4AE8-BB79-12293CB3F7C1}" presName="linNode" presStyleCnt="0"/>
      <dgm:spPr/>
    </dgm:pt>
    <dgm:pt modelId="{2322698F-848B-405E-8F87-21C12E296830}" type="pres">
      <dgm:prSet presAssocID="{20456BA0-137D-4AE8-BB79-12293CB3F7C1}" presName="parent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F89643-634D-4D15-ABFE-B4F74F6ECC88}" type="pres">
      <dgm:prSet presAssocID="{20456BA0-137D-4AE8-BB79-12293CB3F7C1}" presName="childShp" presStyleLbl="bgAccFollowNode1" presStyleIdx="2" presStyleCnt="5" custLinFactNeighborX="490" custLinFactNeighborY="-40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E97D5C-DDB6-442E-9D0B-59DD66EF536E}" type="pres">
      <dgm:prSet presAssocID="{09F44C99-B89C-40B2-8C7F-C1BAD403E2B1}" presName="spacing" presStyleCnt="0"/>
      <dgm:spPr/>
    </dgm:pt>
    <dgm:pt modelId="{FA1177EA-8F61-4C53-A47D-9184DFAF2019}" type="pres">
      <dgm:prSet presAssocID="{A1D8D87E-48E8-4B19-85D9-AD13DB98A398}" presName="linNode" presStyleCnt="0"/>
      <dgm:spPr/>
    </dgm:pt>
    <dgm:pt modelId="{8F2C386C-89D7-4E32-A362-BECA10E4FCA5}" type="pres">
      <dgm:prSet presAssocID="{A1D8D87E-48E8-4B19-85D9-AD13DB98A398}" presName="parent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372B28-3089-4023-8AA3-6BC3746ED404}" type="pres">
      <dgm:prSet presAssocID="{A1D8D87E-48E8-4B19-85D9-AD13DB98A398}" presName="childShp" presStyleLbl="bg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D94572-104C-4F8E-8FD2-2AF4D0DE7E0E}" type="pres">
      <dgm:prSet presAssocID="{9BF750B0-E990-4FE1-B0A2-B116D3565F0D}" presName="spacing" presStyleCnt="0"/>
      <dgm:spPr/>
    </dgm:pt>
    <dgm:pt modelId="{92F71419-EAAA-4182-A38C-44C7E56908CC}" type="pres">
      <dgm:prSet presAssocID="{6EE3A831-F8A8-489F-AB0A-B2855E55CC4B}" presName="linNode" presStyleCnt="0"/>
      <dgm:spPr/>
    </dgm:pt>
    <dgm:pt modelId="{D4D03686-F9A4-4066-963C-1820719F092F}" type="pres">
      <dgm:prSet presAssocID="{6EE3A831-F8A8-489F-AB0A-B2855E55CC4B}" presName="parent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F27F75-A2C5-4F5C-8872-DE6885F5EC0E}" type="pres">
      <dgm:prSet presAssocID="{6EE3A831-F8A8-489F-AB0A-B2855E55CC4B}" presName="childShp" presStyleLbl="bg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9416A23-C601-46A7-BEFB-22FA4FB82925}" srcId="{62284757-F0D4-49D0-98A0-F1ADFEDC8A3A}" destId="{0EDD39CB-2D8C-4D9E-9CA0-CAB2C7807ACD}" srcOrd="1" destOrd="0" parTransId="{963941E7-F4C8-429E-A7C7-20C0C1852C9E}" sibTransId="{1E24A75F-B04E-402E-8154-F40CA9790475}"/>
    <dgm:cxn modelId="{1FE1BB7F-05D4-4BFE-84FD-5CA4E14F4F62}" type="presOf" srcId="{EE160D61-3ED5-4347-AD55-647B63AD4728}" destId="{7DC98566-2168-451E-9B68-668D5C5E5399}" srcOrd="0" destOrd="0" presId="urn:microsoft.com/office/officeart/2005/8/layout/vList6"/>
    <dgm:cxn modelId="{5C66CAD3-17CA-4860-80BD-773B151CA093}" type="presOf" srcId="{A790DCFD-F2B7-4D3C-A95E-A7789A423730}" destId="{8E195996-2962-45FF-8967-40F260782FFF}" srcOrd="0" destOrd="0" presId="urn:microsoft.com/office/officeart/2005/8/layout/vList6"/>
    <dgm:cxn modelId="{5D7F290A-7762-488F-86F9-CE86C7DCBC05}" srcId="{A1D8D87E-48E8-4B19-85D9-AD13DB98A398}" destId="{7AC78BDA-C847-4EC6-8A89-614A07261F1C}" srcOrd="0" destOrd="0" parTransId="{651AB6B8-385C-4CE7-A6B0-DDED8A455D4E}" sibTransId="{2FFA784E-9862-4A23-A957-0F8ED7325DA5}"/>
    <dgm:cxn modelId="{3C81D6F8-AE48-46D0-B0CA-77E6C5FD61D6}" srcId="{957D7116-6074-4FE6-9667-2236D4CD86E6}" destId="{EE160D61-3ED5-4347-AD55-647B63AD4728}" srcOrd="0" destOrd="0" parTransId="{53233B74-F3C7-4E2D-A6C1-EB95925765A3}" sibTransId="{967A882D-F892-470D-B45E-3237D76662E6}"/>
    <dgm:cxn modelId="{9A59B88E-5AD8-4E92-A427-2FADEC90FAA1}" type="presOf" srcId="{20456BA0-137D-4AE8-BB79-12293CB3F7C1}" destId="{2322698F-848B-405E-8F87-21C12E296830}" srcOrd="0" destOrd="0" presId="urn:microsoft.com/office/officeart/2005/8/layout/vList6"/>
    <dgm:cxn modelId="{4ADE2C82-337C-4A6B-9505-2B18BB2DB38B}" type="presOf" srcId="{EEEB20DD-523E-4390-A053-DFCE22F1CC31}" destId="{BAF89643-634D-4D15-ABFE-B4F74F6ECC88}" srcOrd="0" destOrd="0" presId="urn:microsoft.com/office/officeart/2005/8/layout/vList6"/>
    <dgm:cxn modelId="{AF07EAF0-C08F-4CB8-B7FE-EAF5B95DE59F}" srcId="{20456BA0-137D-4AE8-BB79-12293CB3F7C1}" destId="{EEEB20DD-523E-4390-A053-DFCE22F1CC31}" srcOrd="0" destOrd="0" parTransId="{C1A48D28-F1D9-4EFC-B4E2-85FD09CE325F}" sibTransId="{0016BF4A-821E-42C7-83D1-98D8D5AA4942}"/>
    <dgm:cxn modelId="{E256F2F9-08CC-45A5-BEED-61A27C03A18A}" srcId="{62284757-F0D4-49D0-98A0-F1ADFEDC8A3A}" destId="{A1D8D87E-48E8-4B19-85D9-AD13DB98A398}" srcOrd="3" destOrd="0" parTransId="{2A7561C5-D809-4025-8FBA-DD82A0DAA768}" sibTransId="{9BF750B0-E990-4FE1-B0A2-B116D3565F0D}"/>
    <dgm:cxn modelId="{A32D430B-243D-4B1D-AABB-67BE88064F48}" type="presOf" srcId="{EC4CD160-A2E6-4BD1-BDEF-41456A6D4C68}" destId="{52F27F75-A2C5-4F5C-8872-DE6885F5EC0E}" srcOrd="0" destOrd="0" presId="urn:microsoft.com/office/officeart/2005/8/layout/vList6"/>
    <dgm:cxn modelId="{3380B965-E93F-473E-959D-7DD8EA0B6174}" type="presOf" srcId="{0EDD39CB-2D8C-4D9E-9CA0-CAB2C7807ACD}" destId="{B6E228E9-D421-4089-8C0F-0D1C503B30F6}" srcOrd="0" destOrd="0" presId="urn:microsoft.com/office/officeart/2005/8/layout/vList6"/>
    <dgm:cxn modelId="{DFFBE46E-3E53-45F5-9CBE-BBAEF941F28D}" type="presOf" srcId="{A1D8D87E-48E8-4B19-85D9-AD13DB98A398}" destId="{8F2C386C-89D7-4E32-A362-BECA10E4FCA5}" srcOrd="0" destOrd="0" presId="urn:microsoft.com/office/officeart/2005/8/layout/vList6"/>
    <dgm:cxn modelId="{53EBA46E-E6A8-4E3A-97DE-81D316325826}" type="presOf" srcId="{62284757-F0D4-49D0-98A0-F1ADFEDC8A3A}" destId="{EC5B5128-36BB-48F0-9456-AB29809096DF}" srcOrd="0" destOrd="0" presId="urn:microsoft.com/office/officeart/2005/8/layout/vList6"/>
    <dgm:cxn modelId="{FF9331CF-ADE2-4F8D-9294-8084A96B96CC}" type="presOf" srcId="{7AC78BDA-C847-4EC6-8A89-614A07261F1C}" destId="{6E372B28-3089-4023-8AA3-6BC3746ED404}" srcOrd="0" destOrd="0" presId="urn:microsoft.com/office/officeart/2005/8/layout/vList6"/>
    <dgm:cxn modelId="{B4F37A35-18A4-4F93-B64D-B197944800A7}" srcId="{62284757-F0D4-49D0-98A0-F1ADFEDC8A3A}" destId="{957D7116-6074-4FE6-9667-2236D4CD86E6}" srcOrd="0" destOrd="0" parTransId="{7013CB63-F3BE-418F-A708-965C1F6942CA}" sibTransId="{13AF9884-763B-4C66-84EE-E5972623D65E}"/>
    <dgm:cxn modelId="{AB70F8FF-0330-48D7-8960-0BAF68DE2532}" srcId="{6EE3A831-F8A8-489F-AB0A-B2855E55CC4B}" destId="{EC4CD160-A2E6-4BD1-BDEF-41456A6D4C68}" srcOrd="0" destOrd="0" parTransId="{572B8C1A-777F-46B7-A1A6-A7A3316455C6}" sibTransId="{60DD6F0D-A928-4252-9856-F8A6F9EEF683}"/>
    <dgm:cxn modelId="{CEE9ABAC-B5DE-45D1-888B-FF6863870DF2}" srcId="{62284757-F0D4-49D0-98A0-F1ADFEDC8A3A}" destId="{6EE3A831-F8A8-489F-AB0A-B2855E55CC4B}" srcOrd="4" destOrd="0" parTransId="{8679EF42-CD6D-42D7-A61D-CAD5797A4351}" sibTransId="{263AC381-2B93-44E4-ACF9-E320F722DCE1}"/>
    <dgm:cxn modelId="{7DE8B57D-49EA-4512-9E22-42FE66B3D630}" type="presOf" srcId="{957D7116-6074-4FE6-9667-2236D4CD86E6}" destId="{00392A5D-876E-4138-A821-FF94F11E3DCD}" srcOrd="0" destOrd="0" presId="urn:microsoft.com/office/officeart/2005/8/layout/vList6"/>
    <dgm:cxn modelId="{B10BC395-7101-4A38-8073-E1E913C8B94C}" type="presOf" srcId="{6EE3A831-F8A8-489F-AB0A-B2855E55CC4B}" destId="{D4D03686-F9A4-4066-963C-1820719F092F}" srcOrd="0" destOrd="0" presId="urn:microsoft.com/office/officeart/2005/8/layout/vList6"/>
    <dgm:cxn modelId="{9519332E-E0C5-4C81-B74B-869F993B451C}" srcId="{0EDD39CB-2D8C-4D9E-9CA0-CAB2C7807ACD}" destId="{A790DCFD-F2B7-4D3C-A95E-A7789A423730}" srcOrd="0" destOrd="0" parTransId="{F990CBF0-DD70-416C-BBB5-6730E80C54E1}" sibTransId="{90700C29-B985-49A7-8494-8F1CD9AF72A3}"/>
    <dgm:cxn modelId="{5DA61926-6FBA-4100-A8BE-C8DBCFACB2D0}" srcId="{62284757-F0D4-49D0-98A0-F1ADFEDC8A3A}" destId="{20456BA0-137D-4AE8-BB79-12293CB3F7C1}" srcOrd="2" destOrd="0" parTransId="{54F6269A-656B-457A-98F6-23E51BFEFB4D}" sibTransId="{09F44C99-B89C-40B2-8C7F-C1BAD403E2B1}"/>
    <dgm:cxn modelId="{4FB61992-2426-48AA-A41D-6AC6E85992D4}" type="presParOf" srcId="{EC5B5128-36BB-48F0-9456-AB29809096DF}" destId="{B6ADCE98-F336-41A3-8966-EB3D15BF90BC}" srcOrd="0" destOrd="0" presId="urn:microsoft.com/office/officeart/2005/8/layout/vList6"/>
    <dgm:cxn modelId="{38A30AE3-6584-49A0-903F-B73183F21AA6}" type="presParOf" srcId="{B6ADCE98-F336-41A3-8966-EB3D15BF90BC}" destId="{00392A5D-876E-4138-A821-FF94F11E3DCD}" srcOrd="0" destOrd="0" presId="urn:microsoft.com/office/officeart/2005/8/layout/vList6"/>
    <dgm:cxn modelId="{1689B2BE-C643-459A-BD6A-4C01C4CA269B}" type="presParOf" srcId="{B6ADCE98-F336-41A3-8966-EB3D15BF90BC}" destId="{7DC98566-2168-451E-9B68-668D5C5E5399}" srcOrd="1" destOrd="0" presId="urn:microsoft.com/office/officeart/2005/8/layout/vList6"/>
    <dgm:cxn modelId="{B0B831E1-D1B0-4173-9555-6CD259166B7E}" type="presParOf" srcId="{EC5B5128-36BB-48F0-9456-AB29809096DF}" destId="{BE607E18-79C7-48B5-AA92-3F699130E2DE}" srcOrd="1" destOrd="0" presId="urn:microsoft.com/office/officeart/2005/8/layout/vList6"/>
    <dgm:cxn modelId="{F59FBCDE-AECC-4E2D-BAF7-7BAA58171206}" type="presParOf" srcId="{EC5B5128-36BB-48F0-9456-AB29809096DF}" destId="{F71BA535-F592-4ED3-BCBC-15DBEAA8785B}" srcOrd="2" destOrd="0" presId="urn:microsoft.com/office/officeart/2005/8/layout/vList6"/>
    <dgm:cxn modelId="{18DF016F-DC19-46DD-B3C6-E5AEA5EBCDC3}" type="presParOf" srcId="{F71BA535-F592-4ED3-BCBC-15DBEAA8785B}" destId="{B6E228E9-D421-4089-8C0F-0D1C503B30F6}" srcOrd="0" destOrd="0" presId="urn:microsoft.com/office/officeart/2005/8/layout/vList6"/>
    <dgm:cxn modelId="{C16AA2A4-F199-4112-A6C7-1D0A1410C1B5}" type="presParOf" srcId="{F71BA535-F592-4ED3-BCBC-15DBEAA8785B}" destId="{8E195996-2962-45FF-8967-40F260782FFF}" srcOrd="1" destOrd="0" presId="urn:microsoft.com/office/officeart/2005/8/layout/vList6"/>
    <dgm:cxn modelId="{7C4B2CCD-6A3B-43C1-85CA-608ABDB4ECC6}" type="presParOf" srcId="{EC5B5128-36BB-48F0-9456-AB29809096DF}" destId="{4CD0CC9F-6B2B-4BFF-A0F9-C28FF38798A6}" srcOrd="3" destOrd="0" presId="urn:microsoft.com/office/officeart/2005/8/layout/vList6"/>
    <dgm:cxn modelId="{80255C55-137E-4E41-BA8C-7D10125B7364}" type="presParOf" srcId="{EC5B5128-36BB-48F0-9456-AB29809096DF}" destId="{4D338D16-373F-4271-B1B9-BBCA8FC045F8}" srcOrd="4" destOrd="0" presId="urn:microsoft.com/office/officeart/2005/8/layout/vList6"/>
    <dgm:cxn modelId="{7399EF0E-A241-4C8E-8D61-63C9A24663C4}" type="presParOf" srcId="{4D338D16-373F-4271-B1B9-BBCA8FC045F8}" destId="{2322698F-848B-405E-8F87-21C12E296830}" srcOrd="0" destOrd="0" presId="urn:microsoft.com/office/officeart/2005/8/layout/vList6"/>
    <dgm:cxn modelId="{A0633951-719E-4F20-B97F-567FE3B70BA3}" type="presParOf" srcId="{4D338D16-373F-4271-B1B9-BBCA8FC045F8}" destId="{BAF89643-634D-4D15-ABFE-B4F74F6ECC88}" srcOrd="1" destOrd="0" presId="urn:microsoft.com/office/officeart/2005/8/layout/vList6"/>
    <dgm:cxn modelId="{954E7D2B-D8C3-4A95-AA79-E6A3715947F1}" type="presParOf" srcId="{EC5B5128-36BB-48F0-9456-AB29809096DF}" destId="{DFE97D5C-DDB6-442E-9D0B-59DD66EF536E}" srcOrd="5" destOrd="0" presId="urn:microsoft.com/office/officeart/2005/8/layout/vList6"/>
    <dgm:cxn modelId="{B7F91F5B-AD68-4C72-9479-89C43A888EA8}" type="presParOf" srcId="{EC5B5128-36BB-48F0-9456-AB29809096DF}" destId="{FA1177EA-8F61-4C53-A47D-9184DFAF2019}" srcOrd="6" destOrd="0" presId="urn:microsoft.com/office/officeart/2005/8/layout/vList6"/>
    <dgm:cxn modelId="{E8599C91-1877-4C8D-BB5B-365CBD27A88B}" type="presParOf" srcId="{FA1177EA-8F61-4C53-A47D-9184DFAF2019}" destId="{8F2C386C-89D7-4E32-A362-BECA10E4FCA5}" srcOrd="0" destOrd="0" presId="urn:microsoft.com/office/officeart/2005/8/layout/vList6"/>
    <dgm:cxn modelId="{10EC02D5-C7A2-424E-B25C-82AD3E6DB114}" type="presParOf" srcId="{FA1177EA-8F61-4C53-A47D-9184DFAF2019}" destId="{6E372B28-3089-4023-8AA3-6BC3746ED404}" srcOrd="1" destOrd="0" presId="urn:microsoft.com/office/officeart/2005/8/layout/vList6"/>
    <dgm:cxn modelId="{8991AA30-64E4-4966-BD74-337D55EEBC4E}" type="presParOf" srcId="{EC5B5128-36BB-48F0-9456-AB29809096DF}" destId="{1AD94572-104C-4F8E-8FD2-2AF4D0DE7E0E}" srcOrd="7" destOrd="0" presId="urn:microsoft.com/office/officeart/2005/8/layout/vList6"/>
    <dgm:cxn modelId="{00B08ED8-A15F-4FF6-981B-3B9BF6A31A1F}" type="presParOf" srcId="{EC5B5128-36BB-48F0-9456-AB29809096DF}" destId="{92F71419-EAAA-4182-A38C-44C7E56908CC}" srcOrd="8" destOrd="0" presId="urn:microsoft.com/office/officeart/2005/8/layout/vList6"/>
    <dgm:cxn modelId="{AE832644-0304-40D9-8BE4-C9F17EB07AB9}" type="presParOf" srcId="{92F71419-EAAA-4182-A38C-44C7E56908CC}" destId="{D4D03686-F9A4-4066-963C-1820719F092F}" srcOrd="0" destOrd="0" presId="urn:microsoft.com/office/officeart/2005/8/layout/vList6"/>
    <dgm:cxn modelId="{849D8198-840E-452C-BA88-D28E10154F7F}" type="presParOf" srcId="{92F71419-EAAA-4182-A38C-44C7E56908CC}" destId="{52F27F75-A2C5-4F5C-8872-DE6885F5EC0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55427B6-3906-4EB9-AE9C-E34705272E36}" type="doc">
      <dgm:prSet loTypeId="urn:microsoft.com/office/officeart/2005/8/layout/vList5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93998EB-922E-4051-9F12-3488DBA5215E}">
      <dgm:prSet phldrT="[Текст]" custT="1"/>
      <dgm:spPr/>
      <dgm:t>
        <a:bodyPr/>
        <a:lstStyle/>
        <a:p>
          <a:r>
            <a:rPr lang="uk-UA" sz="1600" dirty="0" smtClean="0">
              <a:solidFill>
                <a:srgbClr val="FFFF00"/>
              </a:solidFill>
            </a:rPr>
            <a:t>для захисту від сонячних променів (світлозахисні) </a:t>
          </a:r>
          <a:endParaRPr lang="uk-UA" sz="1600" noProof="0" dirty="0"/>
        </a:p>
      </dgm:t>
    </dgm:pt>
    <dgm:pt modelId="{87A6DC56-A05D-4707-BA90-3150FB7AB050}" type="parTrans" cxnId="{97898F30-A99F-4405-98B7-9CFF58C6CC31}">
      <dgm:prSet/>
      <dgm:spPr/>
      <dgm:t>
        <a:bodyPr/>
        <a:lstStyle/>
        <a:p>
          <a:endParaRPr lang="ru-RU"/>
        </a:p>
      </dgm:t>
    </dgm:pt>
    <dgm:pt modelId="{7993C0BC-3A0B-416C-9698-A9A41B898484}" type="sibTrans" cxnId="{97898F30-A99F-4405-98B7-9CFF58C6CC31}">
      <dgm:prSet/>
      <dgm:spPr/>
      <dgm:t>
        <a:bodyPr/>
        <a:lstStyle/>
        <a:p>
          <a:endParaRPr lang="ru-RU"/>
        </a:p>
      </dgm:t>
    </dgm:pt>
    <dgm:pt modelId="{F70BAB58-E879-46E7-BA3F-4B07F350779A}">
      <dgm:prSet phldrT="[Текст]" custT="1"/>
      <dgm:spPr/>
      <dgm:t>
        <a:bodyPr/>
        <a:lstStyle/>
        <a:p>
          <a:r>
            <a:rPr lang="uk-UA" sz="1600" i="1" dirty="0" smtClean="0"/>
            <a:t>Сонцезахисні окуляри</a:t>
          </a:r>
          <a:endParaRPr lang="uk-UA" sz="1600" noProof="0" dirty="0"/>
        </a:p>
      </dgm:t>
    </dgm:pt>
    <dgm:pt modelId="{8BF01930-C58D-4FA3-8A51-829F2155C4F9}" type="parTrans" cxnId="{B9E281F6-7255-4471-A443-99D064935A9D}">
      <dgm:prSet/>
      <dgm:spPr/>
      <dgm:t>
        <a:bodyPr/>
        <a:lstStyle/>
        <a:p>
          <a:endParaRPr lang="ru-RU"/>
        </a:p>
      </dgm:t>
    </dgm:pt>
    <dgm:pt modelId="{AB811178-F95A-4833-9CFF-59B407385DEC}" type="sibTrans" cxnId="{B9E281F6-7255-4471-A443-99D064935A9D}">
      <dgm:prSet/>
      <dgm:spPr/>
      <dgm:t>
        <a:bodyPr/>
        <a:lstStyle/>
        <a:p>
          <a:endParaRPr lang="ru-RU"/>
        </a:p>
      </dgm:t>
    </dgm:pt>
    <dgm:pt modelId="{1A900CA7-BC20-4372-A1FE-33CCBCCCC348}">
      <dgm:prSet phldrT="[Текст]" custT="1"/>
      <dgm:spPr/>
      <dgm:t>
        <a:bodyPr/>
        <a:lstStyle/>
        <a:p>
          <a:r>
            <a:rPr lang="uk-UA" sz="1600" dirty="0" smtClean="0">
              <a:solidFill>
                <a:srgbClr val="FFFF00"/>
              </a:solidFill>
            </a:rPr>
            <a:t>для захисту очей від впливу небезпечних і шкідливих виробничих факторів (наприклад, пилу, твердих частинок, агресивних рідин).</a:t>
          </a:r>
          <a:endParaRPr lang="ru-RU" sz="1600" dirty="0"/>
        </a:p>
      </dgm:t>
    </dgm:pt>
    <dgm:pt modelId="{7EE4664D-6B9F-4A78-996C-60844326E07B}" type="parTrans" cxnId="{FCD49FD2-AAB9-4271-A90D-13C09D512C0C}">
      <dgm:prSet/>
      <dgm:spPr/>
      <dgm:t>
        <a:bodyPr/>
        <a:lstStyle/>
        <a:p>
          <a:endParaRPr lang="ru-RU"/>
        </a:p>
      </dgm:t>
    </dgm:pt>
    <dgm:pt modelId="{C98B6CEC-C456-4DD7-950A-5E43238CBF09}" type="sibTrans" cxnId="{FCD49FD2-AAB9-4271-A90D-13C09D512C0C}">
      <dgm:prSet/>
      <dgm:spPr/>
      <dgm:t>
        <a:bodyPr/>
        <a:lstStyle/>
        <a:p>
          <a:endParaRPr lang="ru-RU"/>
        </a:p>
      </dgm:t>
    </dgm:pt>
    <dgm:pt modelId="{82691427-F1CA-4BAF-9809-DB855695AAC3}">
      <dgm:prSet phldrT="[Текст]" custT="1"/>
      <dgm:spPr/>
      <dgm:t>
        <a:bodyPr/>
        <a:lstStyle/>
        <a:p>
          <a:r>
            <a:rPr lang="uk-UA" sz="1800" dirty="0" smtClean="0"/>
            <a:t>Фотохромні («хамелеони») темніють на світлі, виконуючи сонцезахисну функцію, і відновлюють свою прозорість при слабкому освітленні.</a:t>
          </a:r>
          <a:endParaRPr lang="ru-RU" sz="1800" dirty="0"/>
        </a:p>
      </dgm:t>
    </dgm:pt>
    <dgm:pt modelId="{85532430-605D-48E3-84AD-33B341E165A2}" type="parTrans" cxnId="{0A6821AC-681B-4D85-9501-505C894F2408}">
      <dgm:prSet/>
      <dgm:spPr/>
      <dgm:t>
        <a:bodyPr/>
        <a:lstStyle/>
        <a:p>
          <a:endParaRPr lang="ru-RU"/>
        </a:p>
      </dgm:t>
    </dgm:pt>
    <dgm:pt modelId="{BC32B9B4-D427-40F4-9C3F-24BCEDCEA106}" type="sibTrans" cxnId="{0A6821AC-681B-4D85-9501-505C894F2408}">
      <dgm:prSet/>
      <dgm:spPr/>
      <dgm:t>
        <a:bodyPr/>
        <a:lstStyle/>
        <a:p>
          <a:endParaRPr lang="ru-RU"/>
        </a:p>
      </dgm:t>
    </dgm:pt>
    <dgm:pt modelId="{0067F41F-6318-4210-B985-ADD444E12663}">
      <dgm:prSet phldrT="[Текст]" custT="1"/>
      <dgm:spPr/>
      <dgm:t>
        <a:bodyPr/>
        <a:lstStyle/>
        <a:p>
          <a:r>
            <a:rPr lang="uk-UA" sz="1600" dirty="0" smtClean="0"/>
            <a:t>забезпечення низького коефіцієнта пропускання УФ-А випромінювання; максимальне усунення пропускання УФ-В випромінювання.</a:t>
          </a:r>
          <a:endParaRPr lang="uk-UA" sz="1600" noProof="0" dirty="0"/>
        </a:p>
      </dgm:t>
    </dgm:pt>
    <dgm:pt modelId="{C49540FD-F89A-48A5-870A-A3D4BC37675E}" type="parTrans" cxnId="{F73C45CA-190C-4FB2-90A5-C7E77D730419}">
      <dgm:prSet/>
      <dgm:spPr/>
    </dgm:pt>
    <dgm:pt modelId="{2CC5625B-9FE5-428A-BF52-8A4CE35BEE88}" type="sibTrans" cxnId="{F73C45CA-190C-4FB2-90A5-C7E77D730419}">
      <dgm:prSet/>
      <dgm:spPr/>
    </dgm:pt>
    <dgm:pt modelId="{BBB332C8-89A8-47E5-B002-3F6892AB721F}" type="pres">
      <dgm:prSet presAssocID="{D55427B6-3906-4EB9-AE9C-E34705272E3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E7701D-E9C0-410D-8265-8E61B21F4543}" type="pres">
      <dgm:prSet presAssocID="{E93998EB-922E-4051-9F12-3488DBA5215E}" presName="linNode" presStyleCnt="0"/>
      <dgm:spPr/>
    </dgm:pt>
    <dgm:pt modelId="{3155D156-B7EC-4ABA-A9F2-B459164FDA8C}" type="pres">
      <dgm:prSet presAssocID="{E93998EB-922E-4051-9F12-3488DBA5215E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89D56C-E01B-4040-8496-03AAA864B017}" type="pres">
      <dgm:prSet presAssocID="{E93998EB-922E-4051-9F12-3488DBA5215E}" presName="descendantText" presStyleLbl="alignAccFollowNode1" presStyleIdx="0" presStyleCnt="2" custScaleY="91628" custLinFactNeighborX="-794" custLinFactNeighborY="24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201403-32BC-41BF-A2B9-3E41A55ABCC4}" type="pres">
      <dgm:prSet presAssocID="{7993C0BC-3A0B-416C-9698-A9A41B898484}" presName="sp" presStyleCnt="0"/>
      <dgm:spPr/>
    </dgm:pt>
    <dgm:pt modelId="{50BB7A40-F9FC-42F0-B418-1C2B023A2828}" type="pres">
      <dgm:prSet presAssocID="{1A900CA7-BC20-4372-A1FE-33CCBCCCC348}" presName="linNode" presStyleCnt="0"/>
      <dgm:spPr/>
    </dgm:pt>
    <dgm:pt modelId="{F0092C9A-837C-4B01-B77B-2A8C5961E832}" type="pres">
      <dgm:prSet presAssocID="{1A900CA7-BC20-4372-A1FE-33CCBCCCC348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DDB27E-DD90-44F1-9178-8FBD1ECD4218}" type="pres">
      <dgm:prSet presAssocID="{1A900CA7-BC20-4372-A1FE-33CCBCCCC348}" presName="descendantText" presStyleLbl="alignAccFollowNode1" presStyleIdx="1" presStyleCnt="2" custScaleY="1026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209017-054C-4C2A-BEC4-0FBAE959DA03}" type="presOf" srcId="{1A900CA7-BC20-4372-A1FE-33CCBCCCC348}" destId="{F0092C9A-837C-4B01-B77B-2A8C5961E832}" srcOrd="0" destOrd="0" presId="urn:microsoft.com/office/officeart/2005/8/layout/vList5"/>
    <dgm:cxn modelId="{F73C45CA-190C-4FB2-90A5-C7E77D730419}" srcId="{E93998EB-922E-4051-9F12-3488DBA5215E}" destId="{0067F41F-6318-4210-B985-ADD444E12663}" srcOrd="1" destOrd="0" parTransId="{C49540FD-F89A-48A5-870A-A3D4BC37675E}" sibTransId="{2CC5625B-9FE5-428A-BF52-8A4CE35BEE88}"/>
    <dgm:cxn modelId="{97898F30-A99F-4405-98B7-9CFF58C6CC31}" srcId="{D55427B6-3906-4EB9-AE9C-E34705272E36}" destId="{E93998EB-922E-4051-9F12-3488DBA5215E}" srcOrd="0" destOrd="0" parTransId="{87A6DC56-A05D-4707-BA90-3150FB7AB050}" sibTransId="{7993C0BC-3A0B-416C-9698-A9A41B898484}"/>
    <dgm:cxn modelId="{A256F37D-85B0-47ED-BB54-4EBC8ADE8802}" type="presOf" srcId="{D55427B6-3906-4EB9-AE9C-E34705272E36}" destId="{BBB332C8-89A8-47E5-B002-3F6892AB721F}" srcOrd="0" destOrd="0" presId="urn:microsoft.com/office/officeart/2005/8/layout/vList5"/>
    <dgm:cxn modelId="{FCD49FD2-AAB9-4271-A90D-13C09D512C0C}" srcId="{D55427B6-3906-4EB9-AE9C-E34705272E36}" destId="{1A900CA7-BC20-4372-A1FE-33CCBCCCC348}" srcOrd="1" destOrd="0" parTransId="{7EE4664D-6B9F-4A78-996C-60844326E07B}" sibTransId="{C98B6CEC-C456-4DD7-950A-5E43238CBF09}"/>
    <dgm:cxn modelId="{60E74A72-E322-41E1-BEC3-958152E1AA21}" type="presOf" srcId="{F70BAB58-E879-46E7-BA3F-4B07F350779A}" destId="{2389D56C-E01B-4040-8496-03AAA864B017}" srcOrd="0" destOrd="0" presId="urn:microsoft.com/office/officeart/2005/8/layout/vList5"/>
    <dgm:cxn modelId="{E5D52C14-F489-4C88-BD69-A4D4A5DED5BD}" type="presOf" srcId="{E93998EB-922E-4051-9F12-3488DBA5215E}" destId="{3155D156-B7EC-4ABA-A9F2-B459164FDA8C}" srcOrd="0" destOrd="0" presId="urn:microsoft.com/office/officeart/2005/8/layout/vList5"/>
    <dgm:cxn modelId="{B9E281F6-7255-4471-A443-99D064935A9D}" srcId="{E93998EB-922E-4051-9F12-3488DBA5215E}" destId="{F70BAB58-E879-46E7-BA3F-4B07F350779A}" srcOrd="0" destOrd="0" parTransId="{8BF01930-C58D-4FA3-8A51-829F2155C4F9}" sibTransId="{AB811178-F95A-4833-9CFF-59B407385DEC}"/>
    <dgm:cxn modelId="{2DEB9DED-A326-452E-9B63-2AD95A3ABF6B}" type="presOf" srcId="{0067F41F-6318-4210-B985-ADD444E12663}" destId="{2389D56C-E01B-4040-8496-03AAA864B017}" srcOrd="0" destOrd="1" presId="urn:microsoft.com/office/officeart/2005/8/layout/vList5"/>
    <dgm:cxn modelId="{0A6821AC-681B-4D85-9501-505C894F2408}" srcId="{1A900CA7-BC20-4372-A1FE-33CCBCCCC348}" destId="{82691427-F1CA-4BAF-9809-DB855695AAC3}" srcOrd="0" destOrd="0" parTransId="{85532430-605D-48E3-84AD-33B341E165A2}" sibTransId="{BC32B9B4-D427-40F4-9C3F-24BCEDCEA106}"/>
    <dgm:cxn modelId="{0B80EA7B-9DB2-4F4D-8A81-DD5BD6909E12}" type="presOf" srcId="{82691427-F1CA-4BAF-9809-DB855695AAC3}" destId="{50DDB27E-DD90-44F1-9178-8FBD1ECD4218}" srcOrd="0" destOrd="0" presId="urn:microsoft.com/office/officeart/2005/8/layout/vList5"/>
    <dgm:cxn modelId="{8AA7AC3B-BE5D-4704-B5C5-E2700269EEBF}" type="presParOf" srcId="{BBB332C8-89A8-47E5-B002-3F6892AB721F}" destId="{C3E7701D-E9C0-410D-8265-8E61B21F4543}" srcOrd="0" destOrd="0" presId="urn:microsoft.com/office/officeart/2005/8/layout/vList5"/>
    <dgm:cxn modelId="{4C3DE05C-5058-4A31-8FB8-BD3425E71978}" type="presParOf" srcId="{C3E7701D-E9C0-410D-8265-8E61B21F4543}" destId="{3155D156-B7EC-4ABA-A9F2-B459164FDA8C}" srcOrd="0" destOrd="0" presId="urn:microsoft.com/office/officeart/2005/8/layout/vList5"/>
    <dgm:cxn modelId="{78AF7470-F04A-4B3D-BEE8-F99BE433C6D7}" type="presParOf" srcId="{C3E7701D-E9C0-410D-8265-8E61B21F4543}" destId="{2389D56C-E01B-4040-8496-03AAA864B017}" srcOrd="1" destOrd="0" presId="urn:microsoft.com/office/officeart/2005/8/layout/vList5"/>
    <dgm:cxn modelId="{B075D7AF-CA72-4699-8CD9-1133E0CE0178}" type="presParOf" srcId="{BBB332C8-89A8-47E5-B002-3F6892AB721F}" destId="{45201403-32BC-41BF-A2B9-3E41A55ABCC4}" srcOrd="1" destOrd="0" presId="urn:microsoft.com/office/officeart/2005/8/layout/vList5"/>
    <dgm:cxn modelId="{5A15509C-75D4-4D74-989B-2C57C159C212}" type="presParOf" srcId="{BBB332C8-89A8-47E5-B002-3F6892AB721F}" destId="{50BB7A40-F9FC-42F0-B418-1C2B023A2828}" srcOrd="2" destOrd="0" presId="urn:microsoft.com/office/officeart/2005/8/layout/vList5"/>
    <dgm:cxn modelId="{C86AAF2A-D7F5-4853-97DA-89DAB6234BDF}" type="presParOf" srcId="{50BB7A40-F9FC-42F0-B418-1C2B023A2828}" destId="{F0092C9A-837C-4B01-B77B-2A8C5961E832}" srcOrd="0" destOrd="0" presId="urn:microsoft.com/office/officeart/2005/8/layout/vList5"/>
    <dgm:cxn modelId="{800CC1A2-72C9-4C08-AD4B-F9086803952F}" type="presParOf" srcId="{50BB7A40-F9FC-42F0-B418-1C2B023A2828}" destId="{50DDB27E-DD90-44F1-9178-8FBD1ECD421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520BCB4-990B-4F07-8A36-9B102564A3D7}" type="doc">
      <dgm:prSet loTypeId="urn:microsoft.com/office/officeart/2009/3/layout/StepUpProcess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3EEA4B3C-9990-43F9-B171-B194ABA7998B}">
      <dgm:prSet phldrT="[Текст]"/>
      <dgm:spPr/>
      <dgm:t>
        <a:bodyPr/>
        <a:lstStyle/>
        <a:p>
          <a:r>
            <a:rPr lang="uk-UA" sz="2300" noProof="0" dirty="0" smtClean="0">
              <a:solidFill>
                <a:srgbClr val="FFFF00"/>
              </a:solidFill>
            </a:rPr>
            <a:t>Спеціальні </a:t>
          </a:r>
          <a:endParaRPr lang="uk-UA" sz="2300" noProof="0" dirty="0">
            <a:solidFill>
              <a:srgbClr val="FFFF00"/>
            </a:solidFill>
          </a:endParaRPr>
        </a:p>
      </dgm:t>
    </dgm:pt>
    <dgm:pt modelId="{0466F49E-C3A4-4195-BF79-E5BD8532BA52}" type="parTrans" cxnId="{FAD6FE04-7C8F-4A45-9784-C2C5DACD77D1}">
      <dgm:prSet/>
      <dgm:spPr/>
      <dgm:t>
        <a:bodyPr/>
        <a:lstStyle/>
        <a:p>
          <a:endParaRPr lang="ru-RU"/>
        </a:p>
      </dgm:t>
    </dgm:pt>
    <dgm:pt modelId="{3B01EFC2-1AC6-4C94-8749-6C9EF22ADEE6}" type="sibTrans" cxnId="{FAD6FE04-7C8F-4A45-9784-C2C5DACD77D1}">
      <dgm:prSet/>
      <dgm:spPr/>
      <dgm:t>
        <a:bodyPr/>
        <a:lstStyle/>
        <a:p>
          <a:endParaRPr lang="ru-RU"/>
        </a:p>
      </dgm:t>
    </dgm:pt>
    <dgm:pt modelId="{7775FFBB-5537-42F2-BD6D-A34A6F2E0C24}">
      <dgm:prSet phldrT="[Текст]" custT="1"/>
      <dgm:spPr/>
      <dgm:t>
        <a:bodyPr/>
        <a:lstStyle/>
        <a:p>
          <a:r>
            <a:rPr lang="uk-UA" sz="1800" noProof="0" dirty="0" smtClean="0"/>
            <a:t>Окуляри -тренажери</a:t>
          </a:r>
          <a:endParaRPr lang="uk-UA" sz="1800" noProof="0" dirty="0"/>
        </a:p>
      </dgm:t>
    </dgm:pt>
    <dgm:pt modelId="{D613D096-11AD-4C9A-B60A-617B2A3737F4}" type="parTrans" cxnId="{0B3691E1-701D-46A7-AD6E-74FCF2FF3DBD}">
      <dgm:prSet/>
      <dgm:spPr/>
      <dgm:t>
        <a:bodyPr/>
        <a:lstStyle/>
        <a:p>
          <a:endParaRPr lang="ru-RU"/>
        </a:p>
      </dgm:t>
    </dgm:pt>
    <dgm:pt modelId="{44BE0758-7321-4B39-BE7E-64E9FEEC9D60}" type="sibTrans" cxnId="{0B3691E1-701D-46A7-AD6E-74FCF2FF3DBD}">
      <dgm:prSet/>
      <dgm:spPr/>
      <dgm:t>
        <a:bodyPr/>
        <a:lstStyle/>
        <a:p>
          <a:endParaRPr lang="ru-RU"/>
        </a:p>
      </dgm:t>
    </dgm:pt>
    <dgm:pt modelId="{EA6AB810-8755-4672-854E-5063C8820786}">
      <dgm:prSet phldrT="[Текст]" custT="1"/>
      <dgm:spPr/>
      <dgm:t>
        <a:bodyPr/>
        <a:lstStyle/>
        <a:p>
          <a:r>
            <a:rPr lang="uk-UA" sz="1800" noProof="0" dirty="0" smtClean="0"/>
            <a:t>Комп’ютерні</a:t>
          </a:r>
          <a:endParaRPr lang="uk-UA" sz="1800" noProof="0" dirty="0"/>
        </a:p>
      </dgm:t>
    </dgm:pt>
    <dgm:pt modelId="{EC7F9314-1E39-4A13-B027-4C43A44112C1}" type="parTrans" cxnId="{4575046A-754A-482A-8576-34FD408DB037}">
      <dgm:prSet/>
      <dgm:spPr/>
      <dgm:t>
        <a:bodyPr/>
        <a:lstStyle/>
        <a:p>
          <a:endParaRPr lang="ru-RU"/>
        </a:p>
      </dgm:t>
    </dgm:pt>
    <dgm:pt modelId="{F52226D9-F5B5-47F6-A918-A5A87908E708}" type="sibTrans" cxnId="{4575046A-754A-482A-8576-34FD408DB037}">
      <dgm:prSet/>
      <dgm:spPr/>
      <dgm:t>
        <a:bodyPr/>
        <a:lstStyle/>
        <a:p>
          <a:endParaRPr lang="ru-RU"/>
        </a:p>
      </dgm:t>
    </dgm:pt>
    <dgm:pt modelId="{0783F842-B277-4D10-8652-65235C39568F}">
      <dgm:prSet phldrT="[Текст]" custT="1"/>
      <dgm:spPr/>
      <dgm:t>
        <a:bodyPr/>
        <a:lstStyle/>
        <a:p>
          <a:r>
            <a:rPr lang="uk-UA" sz="1800" noProof="0" dirty="0" smtClean="0"/>
            <a:t>спортивні</a:t>
          </a:r>
          <a:endParaRPr lang="uk-UA" sz="1800" noProof="0" dirty="0"/>
        </a:p>
      </dgm:t>
    </dgm:pt>
    <dgm:pt modelId="{47ABE19A-42DF-48C6-A82B-DC935568D3A9}" type="parTrans" cxnId="{C7723433-F49E-469D-8962-9ED96F8CBED6}">
      <dgm:prSet/>
      <dgm:spPr/>
      <dgm:t>
        <a:bodyPr/>
        <a:lstStyle/>
        <a:p>
          <a:endParaRPr lang="ru-RU"/>
        </a:p>
      </dgm:t>
    </dgm:pt>
    <dgm:pt modelId="{63327AB9-5E1D-490C-9D3A-CC6EEB88459C}" type="sibTrans" cxnId="{C7723433-F49E-469D-8962-9ED96F8CBED6}">
      <dgm:prSet/>
      <dgm:spPr/>
      <dgm:t>
        <a:bodyPr/>
        <a:lstStyle/>
        <a:p>
          <a:endParaRPr lang="ru-RU"/>
        </a:p>
      </dgm:t>
    </dgm:pt>
    <dgm:pt modelId="{ECD6C8EF-1EB2-43F0-BBFE-09BC10B92AFC}">
      <dgm:prSet phldrT="[Текст]" custT="1"/>
      <dgm:spPr/>
      <dgm:t>
        <a:bodyPr/>
        <a:lstStyle/>
        <a:p>
          <a:r>
            <a:rPr lang="uk-UA" sz="1800" noProof="0" dirty="0" smtClean="0"/>
            <a:t>Окуляри для водіїв</a:t>
          </a:r>
          <a:endParaRPr lang="uk-UA" sz="1800" noProof="0" dirty="0"/>
        </a:p>
      </dgm:t>
    </dgm:pt>
    <dgm:pt modelId="{319ECF07-380E-4F4D-A259-87EB71FB8129}" type="parTrans" cxnId="{7F255941-F9B0-4ED1-B914-ECFBCC045F6B}">
      <dgm:prSet/>
      <dgm:spPr/>
      <dgm:t>
        <a:bodyPr/>
        <a:lstStyle/>
        <a:p>
          <a:endParaRPr lang="ru-RU"/>
        </a:p>
      </dgm:t>
    </dgm:pt>
    <dgm:pt modelId="{5BCDD6E5-2A9A-47A0-AD3F-95D49B1C4AEB}" type="sibTrans" cxnId="{7F255941-F9B0-4ED1-B914-ECFBCC045F6B}">
      <dgm:prSet/>
      <dgm:spPr/>
      <dgm:t>
        <a:bodyPr/>
        <a:lstStyle/>
        <a:p>
          <a:endParaRPr lang="ru-RU"/>
        </a:p>
      </dgm:t>
    </dgm:pt>
    <dgm:pt modelId="{C63C4429-CE0C-4F7E-B522-48BEA1CBACD5}" type="pres">
      <dgm:prSet presAssocID="{C520BCB4-990B-4F07-8A36-9B102564A3D7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2E54B40-A998-47EB-B5EC-F53104F09D87}" type="pres">
      <dgm:prSet presAssocID="{3EEA4B3C-9990-43F9-B171-B194ABA7998B}" presName="composite" presStyleCnt="0"/>
      <dgm:spPr/>
    </dgm:pt>
    <dgm:pt modelId="{FA9FA5AE-CAD6-4A14-B682-6EE45A9DD76C}" type="pres">
      <dgm:prSet presAssocID="{3EEA4B3C-9990-43F9-B171-B194ABA7998B}" presName="LShape" presStyleLbl="alignNode1" presStyleIdx="0" presStyleCnt="1"/>
      <dgm:spPr/>
    </dgm:pt>
    <dgm:pt modelId="{EC0A901E-2402-4AEF-A321-23EDE45A5631}" type="pres">
      <dgm:prSet presAssocID="{3EEA4B3C-9990-43F9-B171-B194ABA7998B}" presName="ParentText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5E3356-8496-4E36-8B57-DD50D7607FD5}" type="presOf" srcId="{3EEA4B3C-9990-43F9-B171-B194ABA7998B}" destId="{EC0A901E-2402-4AEF-A321-23EDE45A5631}" srcOrd="0" destOrd="0" presId="urn:microsoft.com/office/officeart/2009/3/layout/StepUpProcess"/>
    <dgm:cxn modelId="{AAFA49E7-B750-4D01-B15A-0C97A9C56955}" type="presOf" srcId="{0783F842-B277-4D10-8652-65235C39568F}" destId="{EC0A901E-2402-4AEF-A321-23EDE45A5631}" srcOrd="0" destOrd="3" presId="urn:microsoft.com/office/officeart/2009/3/layout/StepUpProcess"/>
    <dgm:cxn modelId="{FAD6FE04-7C8F-4A45-9784-C2C5DACD77D1}" srcId="{C520BCB4-990B-4F07-8A36-9B102564A3D7}" destId="{3EEA4B3C-9990-43F9-B171-B194ABA7998B}" srcOrd="0" destOrd="0" parTransId="{0466F49E-C3A4-4195-BF79-E5BD8532BA52}" sibTransId="{3B01EFC2-1AC6-4C94-8749-6C9EF22ADEE6}"/>
    <dgm:cxn modelId="{C7723433-F49E-469D-8962-9ED96F8CBED6}" srcId="{3EEA4B3C-9990-43F9-B171-B194ABA7998B}" destId="{0783F842-B277-4D10-8652-65235C39568F}" srcOrd="2" destOrd="0" parTransId="{47ABE19A-42DF-48C6-A82B-DC935568D3A9}" sibTransId="{63327AB9-5E1D-490C-9D3A-CC6EEB88459C}"/>
    <dgm:cxn modelId="{7F255941-F9B0-4ED1-B914-ECFBCC045F6B}" srcId="{3EEA4B3C-9990-43F9-B171-B194ABA7998B}" destId="{ECD6C8EF-1EB2-43F0-BBFE-09BC10B92AFC}" srcOrd="3" destOrd="0" parTransId="{319ECF07-380E-4F4D-A259-87EB71FB8129}" sibTransId="{5BCDD6E5-2A9A-47A0-AD3F-95D49B1C4AEB}"/>
    <dgm:cxn modelId="{4575046A-754A-482A-8576-34FD408DB037}" srcId="{3EEA4B3C-9990-43F9-B171-B194ABA7998B}" destId="{EA6AB810-8755-4672-854E-5063C8820786}" srcOrd="1" destOrd="0" parTransId="{EC7F9314-1E39-4A13-B027-4C43A44112C1}" sibTransId="{F52226D9-F5B5-47F6-A918-A5A87908E708}"/>
    <dgm:cxn modelId="{531308D3-A871-4BD8-A949-D9E4941A420E}" type="presOf" srcId="{EA6AB810-8755-4672-854E-5063C8820786}" destId="{EC0A901E-2402-4AEF-A321-23EDE45A5631}" srcOrd="0" destOrd="2" presId="urn:microsoft.com/office/officeart/2009/3/layout/StepUpProcess"/>
    <dgm:cxn modelId="{D45102E3-152A-469D-A4BB-A3435E39CDC1}" type="presOf" srcId="{C520BCB4-990B-4F07-8A36-9B102564A3D7}" destId="{C63C4429-CE0C-4F7E-B522-48BEA1CBACD5}" srcOrd="0" destOrd="0" presId="urn:microsoft.com/office/officeart/2009/3/layout/StepUpProcess"/>
    <dgm:cxn modelId="{D281EBB4-8926-4AB6-8D04-C9BF0E7949FD}" type="presOf" srcId="{ECD6C8EF-1EB2-43F0-BBFE-09BC10B92AFC}" destId="{EC0A901E-2402-4AEF-A321-23EDE45A5631}" srcOrd="0" destOrd="4" presId="urn:microsoft.com/office/officeart/2009/3/layout/StepUpProcess"/>
    <dgm:cxn modelId="{FED0A9F7-1C11-4E32-92DE-D8D26AE07BA3}" type="presOf" srcId="{7775FFBB-5537-42F2-BD6D-A34A6F2E0C24}" destId="{EC0A901E-2402-4AEF-A321-23EDE45A5631}" srcOrd="0" destOrd="1" presId="urn:microsoft.com/office/officeart/2009/3/layout/StepUpProcess"/>
    <dgm:cxn modelId="{0B3691E1-701D-46A7-AD6E-74FCF2FF3DBD}" srcId="{3EEA4B3C-9990-43F9-B171-B194ABA7998B}" destId="{7775FFBB-5537-42F2-BD6D-A34A6F2E0C24}" srcOrd="0" destOrd="0" parTransId="{D613D096-11AD-4C9A-B60A-617B2A3737F4}" sibTransId="{44BE0758-7321-4B39-BE7E-64E9FEEC9D60}"/>
    <dgm:cxn modelId="{508315DD-EC76-4F3C-A9F6-F3598D401D23}" type="presParOf" srcId="{C63C4429-CE0C-4F7E-B522-48BEA1CBACD5}" destId="{82E54B40-A998-47EB-B5EC-F53104F09D87}" srcOrd="0" destOrd="0" presId="urn:microsoft.com/office/officeart/2009/3/layout/StepUpProcess"/>
    <dgm:cxn modelId="{385AC5F9-A8A0-4656-9625-42E81BB2DC75}" type="presParOf" srcId="{82E54B40-A998-47EB-B5EC-F53104F09D87}" destId="{FA9FA5AE-CAD6-4A14-B682-6EE45A9DD76C}" srcOrd="0" destOrd="0" presId="urn:microsoft.com/office/officeart/2009/3/layout/StepUpProcess"/>
    <dgm:cxn modelId="{B2B49B82-3709-4048-8FB5-479BDD477396}" type="presParOf" srcId="{82E54B40-A998-47EB-B5EC-F53104F09D87}" destId="{EC0A901E-2402-4AEF-A321-23EDE45A5631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40472E09-C404-431D-8B31-111C7077AFD2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8F3ED1D-ECC5-4056-8A6D-A027C2AA6533}">
      <dgm:prSet phldrT="[Текст]"/>
      <dgm:spPr/>
      <dgm:t>
        <a:bodyPr/>
        <a:lstStyle/>
        <a:p>
          <a:r>
            <a:rPr lang="uk-UA" sz="3600" dirty="0" smtClean="0"/>
            <a:t>Ретіноскоп</a:t>
          </a:r>
          <a:endParaRPr lang="ru-RU" sz="3600" dirty="0"/>
        </a:p>
      </dgm:t>
    </dgm:pt>
    <dgm:pt modelId="{BFCBA6CB-3FC6-44A3-A392-897D12D075DD}" type="parTrans" cxnId="{3FA554EC-D622-4CAA-8D0D-B67F39EA40D2}">
      <dgm:prSet/>
      <dgm:spPr/>
      <dgm:t>
        <a:bodyPr/>
        <a:lstStyle/>
        <a:p>
          <a:endParaRPr lang="ru-RU"/>
        </a:p>
      </dgm:t>
    </dgm:pt>
    <dgm:pt modelId="{F32B0142-47BA-4382-BADB-0016AF46CF79}" type="sibTrans" cxnId="{3FA554EC-D622-4CAA-8D0D-B67F39EA40D2}">
      <dgm:prSet/>
      <dgm:spPr/>
      <dgm:t>
        <a:bodyPr/>
        <a:lstStyle/>
        <a:p>
          <a:endParaRPr lang="ru-RU"/>
        </a:p>
      </dgm:t>
    </dgm:pt>
    <dgm:pt modelId="{ED115D4A-7077-4CAB-B675-B07AF640A473}">
      <dgm:prSet phldrT="[Текст]" custT="1"/>
      <dgm:spPr/>
      <dgm:t>
        <a:bodyPr/>
        <a:lstStyle/>
        <a:p>
          <a:r>
            <a:rPr lang="uk-UA" sz="1600" dirty="0" smtClean="0"/>
            <a:t>прилад для визначення рефракції і осі астигматизму величина якого дорівнює різниці рефракційних в двох взаємно меридіанах (головних перетинах).</a:t>
          </a:r>
          <a:endParaRPr lang="ru-RU" sz="1600" dirty="0"/>
        </a:p>
      </dgm:t>
    </dgm:pt>
    <dgm:pt modelId="{B4C0B0DB-8087-4556-B531-5952B20AC88D}" type="parTrans" cxnId="{5F4D40BF-D0DA-4B23-822C-ECBA7B3B277B}">
      <dgm:prSet/>
      <dgm:spPr/>
      <dgm:t>
        <a:bodyPr/>
        <a:lstStyle/>
        <a:p>
          <a:endParaRPr lang="ru-RU"/>
        </a:p>
      </dgm:t>
    </dgm:pt>
    <dgm:pt modelId="{B05FA519-B905-4B1A-B3DD-73E355C184C2}" type="sibTrans" cxnId="{5F4D40BF-D0DA-4B23-822C-ECBA7B3B277B}">
      <dgm:prSet/>
      <dgm:spPr/>
      <dgm:t>
        <a:bodyPr/>
        <a:lstStyle/>
        <a:p>
          <a:endParaRPr lang="ru-RU"/>
        </a:p>
      </dgm:t>
    </dgm:pt>
    <dgm:pt modelId="{639F6E61-C03A-4931-BF13-6D45F3A7418D}">
      <dgm:prSet phldrT="[Текст]" custT="1"/>
      <dgm:spPr/>
      <dgm:t>
        <a:bodyPr/>
        <a:lstStyle/>
        <a:p>
          <a:r>
            <a:rPr lang="uk-UA" sz="3600" dirty="0" smtClean="0"/>
            <a:t>Офтальмометр</a:t>
          </a:r>
          <a:r>
            <a:rPr lang="uk-UA" sz="1600" dirty="0" smtClean="0"/>
            <a:t> використовується для діагностики радіуса кривизни передньої ділянки рогівки і кришталика, заломлюючої здатності, напрямки та види основних перетинів астигматизму. </a:t>
          </a:r>
          <a:endParaRPr lang="ru-RU" sz="3600" dirty="0"/>
        </a:p>
      </dgm:t>
    </dgm:pt>
    <dgm:pt modelId="{E82F9F17-4BEA-4D35-97F4-F109DA11B80E}" type="parTrans" cxnId="{E3436FA3-685F-4B83-9EC9-8243A35E176F}">
      <dgm:prSet/>
      <dgm:spPr/>
      <dgm:t>
        <a:bodyPr/>
        <a:lstStyle/>
        <a:p>
          <a:endParaRPr lang="ru-RU"/>
        </a:p>
      </dgm:t>
    </dgm:pt>
    <dgm:pt modelId="{26A00BCA-4C07-4C7F-ABA1-41D305B6401E}" type="sibTrans" cxnId="{E3436FA3-685F-4B83-9EC9-8243A35E176F}">
      <dgm:prSet/>
      <dgm:spPr/>
      <dgm:t>
        <a:bodyPr/>
        <a:lstStyle/>
        <a:p>
          <a:endParaRPr lang="ru-RU"/>
        </a:p>
      </dgm:t>
    </dgm:pt>
    <dgm:pt modelId="{39FFD0B2-646C-468F-8FE6-E8DDFFE03F81}">
      <dgm:prSet phldrT="[Текст]"/>
      <dgm:spPr/>
      <dgm:t>
        <a:bodyPr/>
        <a:lstStyle/>
        <a:p>
          <a:r>
            <a:rPr lang="uk-UA" sz="3400" dirty="0" smtClean="0"/>
            <a:t>Сіноптофор</a:t>
          </a:r>
          <a:endParaRPr lang="ru-RU" sz="3400" dirty="0"/>
        </a:p>
      </dgm:t>
    </dgm:pt>
    <dgm:pt modelId="{34BFD3C8-E388-4108-B8DD-B150AE96875B}" type="parTrans" cxnId="{67F961F6-B6FE-41BB-97DB-BDCEEA8F2182}">
      <dgm:prSet/>
      <dgm:spPr/>
      <dgm:t>
        <a:bodyPr/>
        <a:lstStyle/>
        <a:p>
          <a:endParaRPr lang="ru-RU"/>
        </a:p>
      </dgm:t>
    </dgm:pt>
    <dgm:pt modelId="{F247A0FC-F527-4D96-A909-A98D19DC050E}" type="sibTrans" cxnId="{67F961F6-B6FE-41BB-97DB-BDCEEA8F2182}">
      <dgm:prSet/>
      <dgm:spPr/>
      <dgm:t>
        <a:bodyPr/>
        <a:lstStyle/>
        <a:p>
          <a:endParaRPr lang="ru-RU"/>
        </a:p>
      </dgm:t>
    </dgm:pt>
    <dgm:pt modelId="{25803FDF-1EDA-47AB-BE35-F362658A6529}">
      <dgm:prSet phldrT="[Текст]" custT="1"/>
      <dgm:spPr/>
      <dgm:t>
        <a:bodyPr/>
        <a:lstStyle/>
        <a:p>
          <a:r>
            <a:rPr lang="uk-UA" sz="1600" dirty="0" smtClean="0"/>
            <a:t>діагностики та лікування косоокості</a:t>
          </a:r>
          <a:r>
            <a:rPr lang="uk-UA" sz="2700" dirty="0" smtClean="0"/>
            <a:t>. </a:t>
          </a:r>
          <a:endParaRPr lang="ru-RU" sz="2700" dirty="0"/>
        </a:p>
      </dgm:t>
    </dgm:pt>
    <dgm:pt modelId="{90AFA1B7-E6C7-4ED6-89FD-26FB116CA1B2}" type="parTrans" cxnId="{6CA279CA-D51A-4525-83CE-1556A389F113}">
      <dgm:prSet/>
      <dgm:spPr/>
      <dgm:t>
        <a:bodyPr/>
        <a:lstStyle/>
        <a:p>
          <a:endParaRPr lang="ru-RU"/>
        </a:p>
      </dgm:t>
    </dgm:pt>
    <dgm:pt modelId="{4448534D-27E8-4B1E-8E62-C7835F298576}" type="sibTrans" cxnId="{6CA279CA-D51A-4525-83CE-1556A389F113}">
      <dgm:prSet/>
      <dgm:spPr/>
      <dgm:t>
        <a:bodyPr/>
        <a:lstStyle/>
        <a:p>
          <a:endParaRPr lang="ru-RU"/>
        </a:p>
      </dgm:t>
    </dgm:pt>
    <dgm:pt modelId="{5F8FE7B3-C37D-4B48-B7A2-164BD582AF6B}" type="pres">
      <dgm:prSet presAssocID="{40472E09-C404-431D-8B31-111C7077AFD2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C0D3856E-F2C3-4C2C-9769-4DE0D9AFD4C2}" type="pres">
      <dgm:prSet presAssocID="{28F3ED1D-ECC5-4056-8A6D-A027C2AA6533}" presName="composite" presStyleCnt="0"/>
      <dgm:spPr/>
    </dgm:pt>
    <dgm:pt modelId="{56397CF3-5DC3-40D8-A87A-6FC1A213C8B0}" type="pres">
      <dgm:prSet presAssocID="{28F3ED1D-ECC5-4056-8A6D-A027C2AA6533}" presName="LShape" presStyleLbl="alignNode1" presStyleIdx="0" presStyleCnt="5"/>
      <dgm:spPr/>
    </dgm:pt>
    <dgm:pt modelId="{068220AF-EC11-4DF7-B276-88B0A612AC9E}" type="pres">
      <dgm:prSet presAssocID="{28F3ED1D-ECC5-4056-8A6D-A027C2AA6533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9C7850-A3B3-4477-951D-02EA07041374}" type="pres">
      <dgm:prSet presAssocID="{28F3ED1D-ECC5-4056-8A6D-A027C2AA6533}" presName="Triangle" presStyleLbl="alignNode1" presStyleIdx="1" presStyleCnt="5"/>
      <dgm:spPr/>
    </dgm:pt>
    <dgm:pt modelId="{27A5560B-9AC3-4F3E-A29F-31704AA31DC8}" type="pres">
      <dgm:prSet presAssocID="{F32B0142-47BA-4382-BADB-0016AF46CF79}" presName="sibTrans" presStyleCnt="0"/>
      <dgm:spPr/>
    </dgm:pt>
    <dgm:pt modelId="{4EBF594B-E94D-4566-8607-34461B38B64A}" type="pres">
      <dgm:prSet presAssocID="{F32B0142-47BA-4382-BADB-0016AF46CF79}" presName="space" presStyleCnt="0"/>
      <dgm:spPr/>
    </dgm:pt>
    <dgm:pt modelId="{C3D8613E-4A3D-489D-8535-C609A8E21BD4}" type="pres">
      <dgm:prSet presAssocID="{639F6E61-C03A-4931-BF13-6D45F3A7418D}" presName="composite" presStyleCnt="0"/>
      <dgm:spPr/>
    </dgm:pt>
    <dgm:pt modelId="{CA3BACD9-7F6C-45BB-9286-7EC6036016CE}" type="pres">
      <dgm:prSet presAssocID="{639F6E61-C03A-4931-BF13-6D45F3A7418D}" presName="LShape" presStyleLbl="alignNode1" presStyleIdx="2" presStyleCnt="5" custLinFactNeighborX="3244" custLinFactNeighborY="-4745"/>
      <dgm:spPr/>
    </dgm:pt>
    <dgm:pt modelId="{2AD4D6F6-FFFA-4788-AA13-2200CD029C79}" type="pres">
      <dgm:prSet presAssocID="{639F6E61-C03A-4931-BF13-6D45F3A7418D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173551-BB30-4B25-87ED-3DDF7A79C003}" type="pres">
      <dgm:prSet presAssocID="{639F6E61-C03A-4931-BF13-6D45F3A7418D}" presName="Triangle" presStyleLbl="alignNode1" presStyleIdx="3" presStyleCnt="5"/>
      <dgm:spPr/>
    </dgm:pt>
    <dgm:pt modelId="{58EAC9FD-39EA-4F47-917E-982444337FE9}" type="pres">
      <dgm:prSet presAssocID="{26A00BCA-4C07-4C7F-ABA1-41D305B6401E}" presName="sibTrans" presStyleCnt="0"/>
      <dgm:spPr/>
    </dgm:pt>
    <dgm:pt modelId="{EF3C2EEF-7504-4DBE-ABF6-2B4A7623796A}" type="pres">
      <dgm:prSet presAssocID="{26A00BCA-4C07-4C7F-ABA1-41D305B6401E}" presName="space" presStyleCnt="0"/>
      <dgm:spPr/>
    </dgm:pt>
    <dgm:pt modelId="{FA94A2FB-3624-4F9B-9A7C-4D08029760E6}" type="pres">
      <dgm:prSet presAssocID="{39FFD0B2-646C-468F-8FE6-E8DDFFE03F81}" presName="composite" presStyleCnt="0"/>
      <dgm:spPr/>
    </dgm:pt>
    <dgm:pt modelId="{6802810B-B1D8-4759-BF26-E74E55A05FF6}" type="pres">
      <dgm:prSet presAssocID="{39FFD0B2-646C-468F-8FE6-E8DDFFE03F81}" presName="LShape" presStyleLbl="alignNode1" presStyleIdx="4" presStyleCnt="5"/>
      <dgm:spPr/>
    </dgm:pt>
    <dgm:pt modelId="{8CE28E13-C131-479D-A769-FC23CF8D6ACD}" type="pres">
      <dgm:prSet presAssocID="{39FFD0B2-646C-468F-8FE6-E8DDFFE03F81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CA279CA-D51A-4525-83CE-1556A389F113}" srcId="{39FFD0B2-646C-468F-8FE6-E8DDFFE03F81}" destId="{25803FDF-1EDA-47AB-BE35-F362658A6529}" srcOrd="0" destOrd="0" parTransId="{90AFA1B7-E6C7-4ED6-89FD-26FB116CA1B2}" sibTransId="{4448534D-27E8-4B1E-8E62-C7835F298576}"/>
    <dgm:cxn modelId="{84344B0D-FCE0-48AF-B112-5B5DA12E62F8}" type="presOf" srcId="{639F6E61-C03A-4931-BF13-6D45F3A7418D}" destId="{2AD4D6F6-FFFA-4788-AA13-2200CD029C79}" srcOrd="0" destOrd="0" presId="urn:microsoft.com/office/officeart/2009/3/layout/StepUpProcess"/>
    <dgm:cxn modelId="{6D97BD05-2BD3-422F-8FFA-F81C1B67068A}" type="presOf" srcId="{25803FDF-1EDA-47AB-BE35-F362658A6529}" destId="{8CE28E13-C131-479D-A769-FC23CF8D6ACD}" srcOrd="0" destOrd="1" presId="urn:microsoft.com/office/officeart/2009/3/layout/StepUpProcess"/>
    <dgm:cxn modelId="{80923800-6637-468C-B107-2063C99F4705}" type="presOf" srcId="{ED115D4A-7077-4CAB-B675-B07AF640A473}" destId="{068220AF-EC11-4DF7-B276-88B0A612AC9E}" srcOrd="0" destOrd="1" presId="urn:microsoft.com/office/officeart/2009/3/layout/StepUpProcess"/>
    <dgm:cxn modelId="{3FA554EC-D622-4CAA-8D0D-B67F39EA40D2}" srcId="{40472E09-C404-431D-8B31-111C7077AFD2}" destId="{28F3ED1D-ECC5-4056-8A6D-A027C2AA6533}" srcOrd="0" destOrd="0" parTransId="{BFCBA6CB-3FC6-44A3-A392-897D12D075DD}" sibTransId="{F32B0142-47BA-4382-BADB-0016AF46CF79}"/>
    <dgm:cxn modelId="{67F961F6-B6FE-41BB-97DB-BDCEEA8F2182}" srcId="{40472E09-C404-431D-8B31-111C7077AFD2}" destId="{39FFD0B2-646C-468F-8FE6-E8DDFFE03F81}" srcOrd="2" destOrd="0" parTransId="{34BFD3C8-E388-4108-B8DD-B150AE96875B}" sibTransId="{F247A0FC-F527-4D96-A909-A98D19DC050E}"/>
    <dgm:cxn modelId="{262A1596-68C5-4DDD-B959-2E425A65C51D}" type="presOf" srcId="{40472E09-C404-431D-8B31-111C7077AFD2}" destId="{5F8FE7B3-C37D-4B48-B7A2-164BD582AF6B}" srcOrd="0" destOrd="0" presId="urn:microsoft.com/office/officeart/2009/3/layout/StepUpProcess"/>
    <dgm:cxn modelId="{90E0BA86-2D4F-4869-84BC-F2C1C904ADAE}" type="presOf" srcId="{39FFD0B2-646C-468F-8FE6-E8DDFFE03F81}" destId="{8CE28E13-C131-479D-A769-FC23CF8D6ACD}" srcOrd="0" destOrd="0" presId="urn:microsoft.com/office/officeart/2009/3/layout/StepUpProcess"/>
    <dgm:cxn modelId="{E3436FA3-685F-4B83-9EC9-8243A35E176F}" srcId="{40472E09-C404-431D-8B31-111C7077AFD2}" destId="{639F6E61-C03A-4931-BF13-6D45F3A7418D}" srcOrd="1" destOrd="0" parTransId="{E82F9F17-4BEA-4D35-97F4-F109DA11B80E}" sibTransId="{26A00BCA-4C07-4C7F-ABA1-41D305B6401E}"/>
    <dgm:cxn modelId="{4EE9AD75-6164-43CC-A7BE-F15D1EC4229A}" type="presOf" srcId="{28F3ED1D-ECC5-4056-8A6D-A027C2AA6533}" destId="{068220AF-EC11-4DF7-B276-88B0A612AC9E}" srcOrd="0" destOrd="0" presId="urn:microsoft.com/office/officeart/2009/3/layout/StepUpProcess"/>
    <dgm:cxn modelId="{5F4D40BF-D0DA-4B23-822C-ECBA7B3B277B}" srcId="{28F3ED1D-ECC5-4056-8A6D-A027C2AA6533}" destId="{ED115D4A-7077-4CAB-B675-B07AF640A473}" srcOrd="0" destOrd="0" parTransId="{B4C0B0DB-8087-4556-B531-5952B20AC88D}" sibTransId="{B05FA519-B905-4B1A-B3DD-73E355C184C2}"/>
    <dgm:cxn modelId="{6F494ADD-010B-4B19-8F22-051495A176EC}" type="presParOf" srcId="{5F8FE7B3-C37D-4B48-B7A2-164BD582AF6B}" destId="{C0D3856E-F2C3-4C2C-9769-4DE0D9AFD4C2}" srcOrd="0" destOrd="0" presId="urn:microsoft.com/office/officeart/2009/3/layout/StepUpProcess"/>
    <dgm:cxn modelId="{575396EA-CB0C-40CB-95B4-5984CA70B9FB}" type="presParOf" srcId="{C0D3856E-F2C3-4C2C-9769-4DE0D9AFD4C2}" destId="{56397CF3-5DC3-40D8-A87A-6FC1A213C8B0}" srcOrd="0" destOrd="0" presId="urn:microsoft.com/office/officeart/2009/3/layout/StepUpProcess"/>
    <dgm:cxn modelId="{9F150A5C-860A-4442-9EBC-EF3F3B29C779}" type="presParOf" srcId="{C0D3856E-F2C3-4C2C-9769-4DE0D9AFD4C2}" destId="{068220AF-EC11-4DF7-B276-88B0A612AC9E}" srcOrd="1" destOrd="0" presId="urn:microsoft.com/office/officeart/2009/3/layout/StepUpProcess"/>
    <dgm:cxn modelId="{73BDEAFA-5650-446B-AA0A-0944811DD5DE}" type="presParOf" srcId="{C0D3856E-F2C3-4C2C-9769-4DE0D9AFD4C2}" destId="{2D9C7850-A3B3-4477-951D-02EA07041374}" srcOrd="2" destOrd="0" presId="urn:microsoft.com/office/officeart/2009/3/layout/StepUpProcess"/>
    <dgm:cxn modelId="{9D6950C0-3A5C-40D9-A132-DD19021415A4}" type="presParOf" srcId="{5F8FE7B3-C37D-4B48-B7A2-164BD582AF6B}" destId="{27A5560B-9AC3-4F3E-A29F-31704AA31DC8}" srcOrd="1" destOrd="0" presId="urn:microsoft.com/office/officeart/2009/3/layout/StepUpProcess"/>
    <dgm:cxn modelId="{D6ED5B7A-1AE8-4704-9E00-0CC3E93242A4}" type="presParOf" srcId="{27A5560B-9AC3-4F3E-A29F-31704AA31DC8}" destId="{4EBF594B-E94D-4566-8607-34461B38B64A}" srcOrd="0" destOrd="0" presId="urn:microsoft.com/office/officeart/2009/3/layout/StepUpProcess"/>
    <dgm:cxn modelId="{D9DA8DDC-7623-4F0C-8269-6B926478556C}" type="presParOf" srcId="{5F8FE7B3-C37D-4B48-B7A2-164BD582AF6B}" destId="{C3D8613E-4A3D-489D-8535-C609A8E21BD4}" srcOrd="2" destOrd="0" presId="urn:microsoft.com/office/officeart/2009/3/layout/StepUpProcess"/>
    <dgm:cxn modelId="{A73C25CF-278E-48D4-A5B7-E26617EFE817}" type="presParOf" srcId="{C3D8613E-4A3D-489D-8535-C609A8E21BD4}" destId="{CA3BACD9-7F6C-45BB-9286-7EC6036016CE}" srcOrd="0" destOrd="0" presId="urn:microsoft.com/office/officeart/2009/3/layout/StepUpProcess"/>
    <dgm:cxn modelId="{A2533257-BFC7-4B24-98A8-C569943D1C96}" type="presParOf" srcId="{C3D8613E-4A3D-489D-8535-C609A8E21BD4}" destId="{2AD4D6F6-FFFA-4788-AA13-2200CD029C79}" srcOrd="1" destOrd="0" presId="urn:microsoft.com/office/officeart/2009/3/layout/StepUpProcess"/>
    <dgm:cxn modelId="{8C3AF93F-F338-4E37-9127-7C6374969F7D}" type="presParOf" srcId="{C3D8613E-4A3D-489D-8535-C609A8E21BD4}" destId="{97173551-BB30-4B25-87ED-3DDF7A79C003}" srcOrd="2" destOrd="0" presId="urn:microsoft.com/office/officeart/2009/3/layout/StepUpProcess"/>
    <dgm:cxn modelId="{CBCCC43F-7EAC-4A67-B03B-A92A71E6DA51}" type="presParOf" srcId="{5F8FE7B3-C37D-4B48-B7A2-164BD582AF6B}" destId="{58EAC9FD-39EA-4F47-917E-982444337FE9}" srcOrd="3" destOrd="0" presId="urn:microsoft.com/office/officeart/2009/3/layout/StepUpProcess"/>
    <dgm:cxn modelId="{B09A10CD-7FB2-4B16-A113-0EC277C36EC2}" type="presParOf" srcId="{58EAC9FD-39EA-4F47-917E-982444337FE9}" destId="{EF3C2EEF-7504-4DBE-ABF6-2B4A7623796A}" srcOrd="0" destOrd="0" presId="urn:microsoft.com/office/officeart/2009/3/layout/StepUpProcess"/>
    <dgm:cxn modelId="{558F82F9-60A6-425D-8B4F-02B47CAAEB90}" type="presParOf" srcId="{5F8FE7B3-C37D-4B48-B7A2-164BD582AF6B}" destId="{FA94A2FB-3624-4F9B-9A7C-4D08029760E6}" srcOrd="4" destOrd="0" presId="urn:microsoft.com/office/officeart/2009/3/layout/StepUpProcess"/>
    <dgm:cxn modelId="{7ABB9CE2-FDE5-480F-AB12-47F73287F59D}" type="presParOf" srcId="{FA94A2FB-3624-4F9B-9A7C-4D08029760E6}" destId="{6802810B-B1D8-4759-BF26-E74E55A05FF6}" srcOrd="0" destOrd="0" presId="urn:microsoft.com/office/officeart/2009/3/layout/StepUpProcess"/>
    <dgm:cxn modelId="{CE18217E-4F26-4EC8-83FC-627BF3EA88C9}" type="presParOf" srcId="{FA94A2FB-3624-4F9B-9A7C-4D08029760E6}" destId="{8CE28E13-C131-479D-A769-FC23CF8D6ACD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48C7B7FD-C5CD-4B86-BC74-8BFFA2A0E3AC}" type="doc">
      <dgm:prSet loTypeId="urn:microsoft.com/office/officeart/2005/8/layout/hProcess4" loCatId="process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65C264F-3E60-4F73-9163-684EBEF3D9F7}">
      <dgm:prSet phldrT="[Текст]"/>
      <dgm:spPr/>
      <dgm:t>
        <a:bodyPr/>
        <a:lstStyle/>
        <a:p>
          <a:r>
            <a:rPr lang="uk-UA" dirty="0" smtClean="0"/>
            <a:t>Периметри</a:t>
          </a:r>
          <a:endParaRPr lang="ru-RU" dirty="0"/>
        </a:p>
      </dgm:t>
    </dgm:pt>
    <dgm:pt modelId="{6229DAC0-7CDA-4369-9053-EA1A338D9F83}" type="parTrans" cxnId="{56F6947D-1665-493E-AB5D-CAC4153B4E3B}">
      <dgm:prSet/>
      <dgm:spPr/>
      <dgm:t>
        <a:bodyPr/>
        <a:lstStyle/>
        <a:p>
          <a:endParaRPr lang="ru-RU"/>
        </a:p>
      </dgm:t>
    </dgm:pt>
    <dgm:pt modelId="{89A6D8BF-761F-4746-9C15-FB23F833C366}" type="sibTrans" cxnId="{56F6947D-1665-493E-AB5D-CAC4153B4E3B}">
      <dgm:prSet/>
      <dgm:spPr/>
      <dgm:t>
        <a:bodyPr/>
        <a:lstStyle/>
        <a:p>
          <a:endParaRPr lang="ru-RU"/>
        </a:p>
      </dgm:t>
    </dgm:pt>
    <dgm:pt modelId="{24DCFD39-CDBB-45B9-B2E5-E9D37578A369}">
      <dgm:prSet phldrT="[Текст]"/>
      <dgm:spPr/>
      <dgm:t>
        <a:bodyPr/>
        <a:lstStyle/>
        <a:p>
          <a:r>
            <a:rPr lang="uk-UA" i="1" noProof="0" dirty="0" smtClean="0"/>
            <a:t>Таблиці для дослідження кольоровідчуття</a:t>
          </a:r>
          <a:r>
            <a:rPr lang="uk-UA" noProof="0" dirty="0" smtClean="0"/>
            <a:t> </a:t>
          </a:r>
          <a:endParaRPr lang="uk-UA" noProof="0" dirty="0"/>
        </a:p>
      </dgm:t>
    </dgm:pt>
    <dgm:pt modelId="{04558FC8-480E-4DCB-A02D-6250C89BF110}" type="parTrans" cxnId="{F465EAD8-3BD5-4279-AAF0-ABC64893F95F}">
      <dgm:prSet/>
      <dgm:spPr/>
      <dgm:t>
        <a:bodyPr/>
        <a:lstStyle/>
        <a:p>
          <a:endParaRPr lang="ru-RU"/>
        </a:p>
      </dgm:t>
    </dgm:pt>
    <dgm:pt modelId="{4C92B7E8-6FCB-4D44-8AE8-30636C5611F3}" type="sibTrans" cxnId="{F465EAD8-3BD5-4279-AAF0-ABC64893F95F}">
      <dgm:prSet/>
      <dgm:spPr/>
      <dgm:t>
        <a:bodyPr/>
        <a:lstStyle/>
        <a:p>
          <a:endParaRPr lang="ru-RU"/>
        </a:p>
      </dgm:t>
    </dgm:pt>
    <dgm:pt modelId="{130BB32F-C3F3-4111-9573-D53667464BC0}">
      <dgm:prSet custT="1"/>
      <dgm:spPr/>
      <dgm:t>
        <a:bodyPr/>
        <a:lstStyle/>
        <a:p>
          <a:r>
            <a:rPr lang="uk-UA" sz="1800" dirty="0" smtClean="0"/>
            <a:t>для дослідження меж бачення при нерухомому оці </a:t>
          </a:r>
          <a:r>
            <a:rPr lang="ru-RU" sz="1800" dirty="0" smtClean="0"/>
            <a:t>і </a:t>
          </a:r>
          <a:r>
            <a:rPr lang="uk-UA" sz="1800" noProof="0" dirty="0" smtClean="0"/>
            <a:t>виявлення</a:t>
          </a:r>
          <a:r>
            <a:rPr lang="ru-RU" sz="1800" dirty="0" smtClean="0"/>
            <a:t> </a:t>
          </a:r>
          <a:r>
            <a:rPr lang="uk-UA" sz="1800" noProof="0" dirty="0" smtClean="0"/>
            <a:t>дефектів</a:t>
          </a:r>
          <a:r>
            <a:rPr lang="ru-RU" sz="1800" dirty="0" smtClean="0"/>
            <a:t> зору </a:t>
          </a:r>
          <a:r>
            <a:rPr lang="uk-UA" sz="1800" noProof="0" dirty="0" smtClean="0"/>
            <a:t>всередині</a:t>
          </a:r>
          <a:r>
            <a:rPr lang="ru-RU" sz="1800" dirty="0" smtClean="0"/>
            <a:t> </a:t>
          </a:r>
          <a:r>
            <a:rPr lang="uk-UA" sz="1800" noProof="0" dirty="0" smtClean="0"/>
            <a:t>цих</a:t>
          </a:r>
          <a:r>
            <a:rPr lang="ru-RU" sz="1800" dirty="0" smtClean="0"/>
            <a:t> </a:t>
          </a:r>
          <a:r>
            <a:rPr lang="uk-UA" sz="1800" noProof="0" dirty="0" smtClean="0"/>
            <a:t>кордонів</a:t>
          </a:r>
          <a:r>
            <a:rPr lang="ru-RU" sz="1800" dirty="0" smtClean="0"/>
            <a:t>. </a:t>
          </a:r>
          <a:endParaRPr lang="ru-RU" sz="1800" dirty="0"/>
        </a:p>
      </dgm:t>
    </dgm:pt>
    <dgm:pt modelId="{8BD0959A-DB9F-49EF-95CC-CC2698021D9D}" type="parTrans" cxnId="{45F63783-496E-45F0-A04D-EEB1E74C09CC}">
      <dgm:prSet/>
      <dgm:spPr/>
      <dgm:t>
        <a:bodyPr/>
        <a:lstStyle/>
        <a:p>
          <a:endParaRPr lang="ru-RU"/>
        </a:p>
      </dgm:t>
    </dgm:pt>
    <dgm:pt modelId="{B3EB6ABE-4D4B-47E9-8201-ABED5D6A145F}" type="sibTrans" cxnId="{45F63783-496E-45F0-A04D-EEB1E74C09CC}">
      <dgm:prSet/>
      <dgm:spPr/>
      <dgm:t>
        <a:bodyPr/>
        <a:lstStyle/>
        <a:p>
          <a:endParaRPr lang="ru-RU"/>
        </a:p>
      </dgm:t>
    </dgm:pt>
    <dgm:pt modelId="{60380360-A795-4CB0-81D0-4B22A152B643}">
      <dgm:prSet/>
      <dgm:spPr/>
      <dgm:t>
        <a:bodyPr/>
        <a:lstStyle/>
        <a:p>
          <a:r>
            <a:rPr lang="uk-UA" noProof="0" dirty="0" smtClean="0"/>
            <a:t>призначені для визначення колірного зору і ступеня його розлади</a:t>
          </a:r>
          <a:r>
            <a:rPr lang="ru-RU" dirty="0" smtClean="0"/>
            <a:t>. (</a:t>
          </a:r>
          <a:r>
            <a:rPr lang="uk-UA" noProof="0" dirty="0" smtClean="0"/>
            <a:t>Таблиця</a:t>
          </a:r>
          <a:r>
            <a:rPr lang="ru-RU" dirty="0" smtClean="0"/>
            <a:t> Рабк</a:t>
          </a:r>
          <a:r>
            <a:rPr lang="uk-UA" dirty="0" smtClean="0"/>
            <a:t>іна)</a:t>
          </a:r>
          <a:endParaRPr lang="ru-RU" dirty="0"/>
        </a:p>
      </dgm:t>
    </dgm:pt>
    <dgm:pt modelId="{1E09BAC3-39A1-4F7D-B421-DCAD2D7BFB38}" type="parTrans" cxnId="{10C74025-DF41-4FCF-9E9F-F48AEB8377E9}">
      <dgm:prSet/>
      <dgm:spPr/>
      <dgm:t>
        <a:bodyPr/>
        <a:lstStyle/>
        <a:p>
          <a:endParaRPr lang="ru-RU"/>
        </a:p>
      </dgm:t>
    </dgm:pt>
    <dgm:pt modelId="{965457E0-1092-4165-80F0-3DAB1C2BEB78}" type="sibTrans" cxnId="{10C74025-DF41-4FCF-9E9F-F48AEB8377E9}">
      <dgm:prSet/>
      <dgm:spPr/>
      <dgm:t>
        <a:bodyPr/>
        <a:lstStyle/>
        <a:p>
          <a:endParaRPr lang="ru-RU"/>
        </a:p>
      </dgm:t>
    </dgm:pt>
    <dgm:pt modelId="{128A36F2-9BCC-4046-92A5-95B9806F6694}" type="pres">
      <dgm:prSet presAssocID="{48C7B7FD-C5CD-4B86-BC74-8BFFA2A0E3A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585A6D6-9256-4D77-91AD-2049F267EA17}" type="pres">
      <dgm:prSet presAssocID="{48C7B7FD-C5CD-4B86-BC74-8BFFA2A0E3AC}" presName="tSp" presStyleCnt="0"/>
      <dgm:spPr/>
    </dgm:pt>
    <dgm:pt modelId="{44211754-EF34-4B41-B17F-7F8347DE28FF}" type="pres">
      <dgm:prSet presAssocID="{48C7B7FD-C5CD-4B86-BC74-8BFFA2A0E3AC}" presName="bSp" presStyleCnt="0"/>
      <dgm:spPr/>
    </dgm:pt>
    <dgm:pt modelId="{D110BDF4-748F-4084-895E-FBE8C4800FE1}" type="pres">
      <dgm:prSet presAssocID="{48C7B7FD-C5CD-4B86-BC74-8BFFA2A0E3AC}" presName="process" presStyleCnt="0"/>
      <dgm:spPr/>
    </dgm:pt>
    <dgm:pt modelId="{7935404D-EDFC-4269-8B89-C50B8996224B}" type="pres">
      <dgm:prSet presAssocID="{765C264F-3E60-4F73-9163-684EBEF3D9F7}" presName="composite1" presStyleCnt="0"/>
      <dgm:spPr/>
    </dgm:pt>
    <dgm:pt modelId="{2DF52FCB-05E7-4A3E-A2FF-FBCA4227DAA1}" type="pres">
      <dgm:prSet presAssocID="{765C264F-3E60-4F73-9163-684EBEF3D9F7}" presName="dummyNode1" presStyleLbl="node1" presStyleIdx="0" presStyleCnt="2"/>
      <dgm:spPr/>
    </dgm:pt>
    <dgm:pt modelId="{5448569B-ADB8-421A-B05A-67DC03C9B53D}" type="pres">
      <dgm:prSet presAssocID="{765C264F-3E60-4F73-9163-684EBEF3D9F7}" presName="childNode1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DEE16D-5498-4BA7-B893-C42D4F98C9EE}" type="pres">
      <dgm:prSet presAssocID="{765C264F-3E60-4F73-9163-684EBEF3D9F7}" presName="childNode1tx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ACAB3B-9200-4632-A3B2-281751EF7B4D}" type="pres">
      <dgm:prSet presAssocID="{765C264F-3E60-4F73-9163-684EBEF3D9F7}" presName="parentNode1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8C8CAF-1C4B-4430-9B43-D0439B95929B}" type="pres">
      <dgm:prSet presAssocID="{765C264F-3E60-4F73-9163-684EBEF3D9F7}" presName="connSite1" presStyleCnt="0"/>
      <dgm:spPr/>
    </dgm:pt>
    <dgm:pt modelId="{F394CD86-4B0E-4A9E-836E-4243B99AA82F}" type="pres">
      <dgm:prSet presAssocID="{89A6D8BF-761F-4746-9C15-FB23F833C366}" presName="Name9" presStyleLbl="sibTrans2D1" presStyleIdx="0" presStyleCnt="1"/>
      <dgm:spPr/>
      <dgm:t>
        <a:bodyPr/>
        <a:lstStyle/>
        <a:p>
          <a:endParaRPr lang="ru-RU"/>
        </a:p>
      </dgm:t>
    </dgm:pt>
    <dgm:pt modelId="{7F034EC4-8A9C-4B63-A862-01BDCE3EA148}" type="pres">
      <dgm:prSet presAssocID="{24DCFD39-CDBB-45B9-B2E5-E9D37578A369}" presName="composite2" presStyleCnt="0"/>
      <dgm:spPr/>
    </dgm:pt>
    <dgm:pt modelId="{3A433B39-7DCF-4127-965D-A9449FB1B179}" type="pres">
      <dgm:prSet presAssocID="{24DCFD39-CDBB-45B9-B2E5-E9D37578A369}" presName="dummyNode2" presStyleLbl="node1" presStyleIdx="0" presStyleCnt="2"/>
      <dgm:spPr/>
    </dgm:pt>
    <dgm:pt modelId="{32CE8EF9-80CA-401A-A7D6-E5F5958DF6E8}" type="pres">
      <dgm:prSet presAssocID="{24DCFD39-CDBB-45B9-B2E5-E9D37578A369}" presName="childNode2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8E78C8-AB53-482E-B331-8E9E0EF6DF06}" type="pres">
      <dgm:prSet presAssocID="{24DCFD39-CDBB-45B9-B2E5-E9D37578A369}" presName="childNode2tx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D73654-D148-415C-BC93-193AB8F62651}" type="pres">
      <dgm:prSet presAssocID="{24DCFD39-CDBB-45B9-B2E5-E9D37578A369}" presName="parentNode2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A3C436-D302-4CE4-BE0A-0F3E1496AB8C}" type="pres">
      <dgm:prSet presAssocID="{24DCFD39-CDBB-45B9-B2E5-E9D37578A369}" presName="connSite2" presStyleCnt="0"/>
      <dgm:spPr/>
    </dgm:pt>
  </dgm:ptLst>
  <dgm:cxnLst>
    <dgm:cxn modelId="{BF2FA6D8-A05A-427F-BE54-6071C4DE5004}" type="presOf" srcId="{89A6D8BF-761F-4746-9C15-FB23F833C366}" destId="{F394CD86-4B0E-4A9E-836E-4243B99AA82F}" srcOrd="0" destOrd="0" presId="urn:microsoft.com/office/officeart/2005/8/layout/hProcess4"/>
    <dgm:cxn modelId="{F465EAD8-3BD5-4279-AAF0-ABC64893F95F}" srcId="{48C7B7FD-C5CD-4B86-BC74-8BFFA2A0E3AC}" destId="{24DCFD39-CDBB-45B9-B2E5-E9D37578A369}" srcOrd="1" destOrd="0" parTransId="{04558FC8-480E-4DCB-A02D-6250C89BF110}" sibTransId="{4C92B7E8-6FCB-4D44-8AE8-30636C5611F3}"/>
    <dgm:cxn modelId="{24865816-93CA-4E3E-BF47-90A142A40225}" type="presOf" srcId="{48C7B7FD-C5CD-4B86-BC74-8BFFA2A0E3AC}" destId="{128A36F2-9BCC-4046-92A5-95B9806F6694}" srcOrd="0" destOrd="0" presId="urn:microsoft.com/office/officeart/2005/8/layout/hProcess4"/>
    <dgm:cxn modelId="{65C3BFAA-1E5F-4E57-9BC6-82AFA68FA2B4}" type="presOf" srcId="{130BB32F-C3F3-4111-9573-D53667464BC0}" destId="{06DEE16D-5498-4BA7-B893-C42D4F98C9EE}" srcOrd="1" destOrd="0" presId="urn:microsoft.com/office/officeart/2005/8/layout/hProcess4"/>
    <dgm:cxn modelId="{10C74025-DF41-4FCF-9E9F-F48AEB8377E9}" srcId="{24DCFD39-CDBB-45B9-B2E5-E9D37578A369}" destId="{60380360-A795-4CB0-81D0-4B22A152B643}" srcOrd="0" destOrd="0" parTransId="{1E09BAC3-39A1-4F7D-B421-DCAD2D7BFB38}" sibTransId="{965457E0-1092-4165-80F0-3DAB1C2BEB78}"/>
    <dgm:cxn modelId="{28ED465B-A17F-41A1-A83E-6ADA1FD110F7}" type="presOf" srcId="{765C264F-3E60-4F73-9163-684EBEF3D9F7}" destId="{CCACAB3B-9200-4632-A3B2-281751EF7B4D}" srcOrd="0" destOrd="0" presId="urn:microsoft.com/office/officeart/2005/8/layout/hProcess4"/>
    <dgm:cxn modelId="{88891BB9-266B-4D09-81AA-438643590D1D}" type="presOf" srcId="{130BB32F-C3F3-4111-9573-D53667464BC0}" destId="{5448569B-ADB8-421A-B05A-67DC03C9B53D}" srcOrd="0" destOrd="0" presId="urn:microsoft.com/office/officeart/2005/8/layout/hProcess4"/>
    <dgm:cxn modelId="{45F63783-496E-45F0-A04D-EEB1E74C09CC}" srcId="{765C264F-3E60-4F73-9163-684EBEF3D9F7}" destId="{130BB32F-C3F3-4111-9573-D53667464BC0}" srcOrd="0" destOrd="0" parTransId="{8BD0959A-DB9F-49EF-95CC-CC2698021D9D}" sibTransId="{B3EB6ABE-4D4B-47E9-8201-ABED5D6A145F}"/>
    <dgm:cxn modelId="{D58EFD7A-E3DF-454D-ADDA-086C18440322}" type="presOf" srcId="{60380360-A795-4CB0-81D0-4B22A152B643}" destId="{32CE8EF9-80CA-401A-A7D6-E5F5958DF6E8}" srcOrd="0" destOrd="0" presId="urn:microsoft.com/office/officeart/2005/8/layout/hProcess4"/>
    <dgm:cxn modelId="{4775F8CD-954A-4E38-BF2C-D7DB0A797B86}" type="presOf" srcId="{60380360-A795-4CB0-81D0-4B22A152B643}" destId="{BC8E78C8-AB53-482E-B331-8E9E0EF6DF06}" srcOrd="1" destOrd="0" presId="urn:microsoft.com/office/officeart/2005/8/layout/hProcess4"/>
    <dgm:cxn modelId="{56F6947D-1665-493E-AB5D-CAC4153B4E3B}" srcId="{48C7B7FD-C5CD-4B86-BC74-8BFFA2A0E3AC}" destId="{765C264F-3E60-4F73-9163-684EBEF3D9F7}" srcOrd="0" destOrd="0" parTransId="{6229DAC0-7CDA-4369-9053-EA1A338D9F83}" sibTransId="{89A6D8BF-761F-4746-9C15-FB23F833C366}"/>
    <dgm:cxn modelId="{5A7249C0-091D-4704-ABE7-12F3804D960B}" type="presOf" srcId="{24DCFD39-CDBB-45B9-B2E5-E9D37578A369}" destId="{59D73654-D148-415C-BC93-193AB8F62651}" srcOrd="0" destOrd="0" presId="urn:microsoft.com/office/officeart/2005/8/layout/hProcess4"/>
    <dgm:cxn modelId="{7C41227D-EB4C-4BDE-8A56-E0D4D0D37BF7}" type="presParOf" srcId="{128A36F2-9BCC-4046-92A5-95B9806F6694}" destId="{5585A6D6-9256-4D77-91AD-2049F267EA17}" srcOrd="0" destOrd="0" presId="urn:microsoft.com/office/officeart/2005/8/layout/hProcess4"/>
    <dgm:cxn modelId="{ED474EC2-5242-4267-BA54-6D39DCA88731}" type="presParOf" srcId="{128A36F2-9BCC-4046-92A5-95B9806F6694}" destId="{44211754-EF34-4B41-B17F-7F8347DE28FF}" srcOrd="1" destOrd="0" presId="urn:microsoft.com/office/officeart/2005/8/layout/hProcess4"/>
    <dgm:cxn modelId="{19EB4943-B89A-484D-97C9-36DC23229BCD}" type="presParOf" srcId="{128A36F2-9BCC-4046-92A5-95B9806F6694}" destId="{D110BDF4-748F-4084-895E-FBE8C4800FE1}" srcOrd="2" destOrd="0" presId="urn:microsoft.com/office/officeart/2005/8/layout/hProcess4"/>
    <dgm:cxn modelId="{1602D719-5164-4161-8546-E5C5B0502BEB}" type="presParOf" srcId="{D110BDF4-748F-4084-895E-FBE8C4800FE1}" destId="{7935404D-EDFC-4269-8B89-C50B8996224B}" srcOrd="0" destOrd="0" presId="urn:microsoft.com/office/officeart/2005/8/layout/hProcess4"/>
    <dgm:cxn modelId="{B29821E9-F7A4-41E8-86A3-D3ECAD78C5DE}" type="presParOf" srcId="{7935404D-EDFC-4269-8B89-C50B8996224B}" destId="{2DF52FCB-05E7-4A3E-A2FF-FBCA4227DAA1}" srcOrd="0" destOrd="0" presId="urn:microsoft.com/office/officeart/2005/8/layout/hProcess4"/>
    <dgm:cxn modelId="{47ACD8B3-F92F-49D8-8558-2D43C8077A03}" type="presParOf" srcId="{7935404D-EDFC-4269-8B89-C50B8996224B}" destId="{5448569B-ADB8-421A-B05A-67DC03C9B53D}" srcOrd="1" destOrd="0" presId="urn:microsoft.com/office/officeart/2005/8/layout/hProcess4"/>
    <dgm:cxn modelId="{5DA37D30-973E-4C29-A99E-7A32AB5CABEE}" type="presParOf" srcId="{7935404D-EDFC-4269-8B89-C50B8996224B}" destId="{06DEE16D-5498-4BA7-B893-C42D4F98C9EE}" srcOrd="2" destOrd="0" presId="urn:microsoft.com/office/officeart/2005/8/layout/hProcess4"/>
    <dgm:cxn modelId="{22DBB8AA-2AA5-43DF-971C-223C6C73D9FB}" type="presParOf" srcId="{7935404D-EDFC-4269-8B89-C50B8996224B}" destId="{CCACAB3B-9200-4632-A3B2-281751EF7B4D}" srcOrd="3" destOrd="0" presId="urn:microsoft.com/office/officeart/2005/8/layout/hProcess4"/>
    <dgm:cxn modelId="{AEB242D4-3132-4A41-B49B-DC4F07010DB3}" type="presParOf" srcId="{7935404D-EDFC-4269-8B89-C50B8996224B}" destId="{2C8C8CAF-1C4B-4430-9B43-D0439B95929B}" srcOrd="4" destOrd="0" presId="urn:microsoft.com/office/officeart/2005/8/layout/hProcess4"/>
    <dgm:cxn modelId="{305A7FF6-2BA2-4BDF-B45D-F12B1D792E2D}" type="presParOf" srcId="{D110BDF4-748F-4084-895E-FBE8C4800FE1}" destId="{F394CD86-4B0E-4A9E-836E-4243B99AA82F}" srcOrd="1" destOrd="0" presId="urn:microsoft.com/office/officeart/2005/8/layout/hProcess4"/>
    <dgm:cxn modelId="{5A4C76D5-E76A-46C0-8CC0-548542CB88CD}" type="presParOf" srcId="{D110BDF4-748F-4084-895E-FBE8C4800FE1}" destId="{7F034EC4-8A9C-4B63-A862-01BDCE3EA148}" srcOrd="2" destOrd="0" presId="urn:microsoft.com/office/officeart/2005/8/layout/hProcess4"/>
    <dgm:cxn modelId="{5C2ED253-A9AE-4F11-A904-6F5C7CE03B0A}" type="presParOf" srcId="{7F034EC4-8A9C-4B63-A862-01BDCE3EA148}" destId="{3A433B39-7DCF-4127-965D-A9449FB1B179}" srcOrd="0" destOrd="0" presId="urn:microsoft.com/office/officeart/2005/8/layout/hProcess4"/>
    <dgm:cxn modelId="{9C2EF200-3890-4337-A20D-0B671B26F3FC}" type="presParOf" srcId="{7F034EC4-8A9C-4B63-A862-01BDCE3EA148}" destId="{32CE8EF9-80CA-401A-A7D6-E5F5958DF6E8}" srcOrd="1" destOrd="0" presId="urn:microsoft.com/office/officeart/2005/8/layout/hProcess4"/>
    <dgm:cxn modelId="{BCD44B0E-8B3A-4AC2-B15F-DC17C480F49E}" type="presParOf" srcId="{7F034EC4-8A9C-4B63-A862-01BDCE3EA148}" destId="{BC8E78C8-AB53-482E-B331-8E9E0EF6DF06}" srcOrd="2" destOrd="0" presId="urn:microsoft.com/office/officeart/2005/8/layout/hProcess4"/>
    <dgm:cxn modelId="{0381A828-C0D3-43BE-80E4-8AB022B99001}" type="presParOf" srcId="{7F034EC4-8A9C-4B63-A862-01BDCE3EA148}" destId="{59D73654-D148-415C-BC93-193AB8F62651}" srcOrd="3" destOrd="0" presId="urn:microsoft.com/office/officeart/2005/8/layout/hProcess4"/>
    <dgm:cxn modelId="{5D861EE7-49B7-4E27-ABD3-BD99A467783E}" type="presParOf" srcId="{7F034EC4-8A9C-4B63-A862-01BDCE3EA148}" destId="{ACA3C436-D302-4CE4-BE0A-0F3E1496AB8C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410F447B-D129-4A1E-B1D5-DBDCBEC3DC42}" type="doc">
      <dgm:prSet loTypeId="urn:microsoft.com/office/officeart/2005/8/layout/pList2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81A47CE8-86AC-405D-BB39-08D79F455584}">
      <dgm:prSet phldrT="[Текст]"/>
      <dgm:spPr/>
      <dgm:t>
        <a:bodyPr/>
        <a:lstStyle/>
        <a:p>
          <a:r>
            <a:rPr lang="uk-UA" dirty="0" smtClean="0"/>
            <a:t>Бінокулярна лупа застосовується для кращого огляду ока з деяким збільшенням. </a:t>
          </a:r>
          <a:endParaRPr lang="ru-RU" dirty="0"/>
        </a:p>
      </dgm:t>
    </dgm:pt>
    <dgm:pt modelId="{60FA4DFC-7780-4513-86FC-4D9C64C4E07E}" type="parTrans" cxnId="{FFBC8D1C-6753-4FB9-8F0C-CA7256B65708}">
      <dgm:prSet/>
      <dgm:spPr/>
      <dgm:t>
        <a:bodyPr/>
        <a:lstStyle/>
        <a:p>
          <a:endParaRPr lang="ru-RU"/>
        </a:p>
      </dgm:t>
    </dgm:pt>
    <dgm:pt modelId="{1E51162A-7990-4B20-AF1B-2F94A30EBCFF}" type="sibTrans" cxnId="{FFBC8D1C-6753-4FB9-8F0C-CA7256B65708}">
      <dgm:prSet/>
      <dgm:spPr/>
      <dgm:t>
        <a:bodyPr/>
        <a:lstStyle/>
        <a:p>
          <a:endParaRPr lang="ru-RU"/>
        </a:p>
      </dgm:t>
    </dgm:pt>
    <dgm:pt modelId="{A679C56A-FCF7-4492-8E86-F50EB6462092}">
      <dgm:prSet phldrT="[Текст]"/>
      <dgm:spPr/>
      <dgm:t>
        <a:bodyPr/>
        <a:lstStyle/>
        <a:p>
          <a:r>
            <a:rPr lang="uk-UA" i="1" dirty="0" smtClean="0"/>
            <a:t>Офтальмоскоп </a:t>
          </a:r>
          <a:r>
            <a:rPr lang="uk-UA" dirty="0" smtClean="0"/>
            <a:t>служить для дослідження очного дна.</a:t>
          </a:r>
          <a:endParaRPr lang="ru-RU" dirty="0"/>
        </a:p>
      </dgm:t>
    </dgm:pt>
    <dgm:pt modelId="{5C57341E-E094-44A1-A9F0-9256D6F59B75}" type="parTrans" cxnId="{88DC12B5-3D4D-4863-AABA-083A0289D3A4}">
      <dgm:prSet/>
      <dgm:spPr/>
      <dgm:t>
        <a:bodyPr/>
        <a:lstStyle/>
        <a:p>
          <a:endParaRPr lang="ru-RU"/>
        </a:p>
      </dgm:t>
    </dgm:pt>
    <dgm:pt modelId="{1A3739CD-58CB-4965-8D6E-E7629A179013}" type="sibTrans" cxnId="{88DC12B5-3D4D-4863-AABA-083A0289D3A4}">
      <dgm:prSet/>
      <dgm:spPr/>
      <dgm:t>
        <a:bodyPr/>
        <a:lstStyle/>
        <a:p>
          <a:endParaRPr lang="ru-RU"/>
        </a:p>
      </dgm:t>
    </dgm:pt>
    <dgm:pt modelId="{07E3C5EE-2126-4AD7-BFB0-0337ADDEE789}">
      <dgm:prSet phldrT="[Текст]"/>
      <dgm:spPr/>
      <dgm:t>
        <a:bodyPr/>
        <a:lstStyle/>
        <a:p>
          <a:r>
            <a:rPr lang="uk-UA" b="1" dirty="0" smtClean="0"/>
            <a:t>Тонометр Філатова-Кальфа</a:t>
          </a:r>
        </a:p>
        <a:p>
          <a:r>
            <a:rPr lang="uk-UA" dirty="0" smtClean="0"/>
            <a:t>Для вимірювання внутрішньоочного тиску</a:t>
          </a:r>
          <a:endParaRPr lang="ru-RU" dirty="0"/>
        </a:p>
      </dgm:t>
    </dgm:pt>
    <dgm:pt modelId="{01BF23D6-A0F7-452A-9556-E0E81D809BF9}" type="parTrans" cxnId="{90B0B002-0B63-4E40-8063-418D21D14B12}">
      <dgm:prSet/>
      <dgm:spPr/>
      <dgm:t>
        <a:bodyPr/>
        <a:lstStyle/>
        <a:p>
          <a:endParaRPr lang="ru-RU"/>
        </a:p>
      </dgm:t>
    </dgm:pt>
    <dgm:pt modelId="{6EC1DD88-0F3C-4BB0-8EE4-888C31046AFB}" type="sibTrans" cxnId="{90B0B002-0B63-4E40-8063-418D21D14B12}">
      <dgm:prSet/>
      <dgm:spPr/>
      <dgm:t>
        <a:bodyPr/>
        <a:lstStyle/>
        <a:p>
          <a:endParaRPr lang="ru-RU"/>
        </a:p>
      </dgm:t>
    </dgm:pt>
    <dgm:pt modelId="{70842976-8067-49D3-802D-E01AFE9F57CD}">
      <dgm:prSet/>
      <dgm:spPr/>
      <dgm:t>
        <a:bodyPr/>
        <a:lstStyle/>
        <a:p>
          <a:r>
            <a:rPr lang="uk-UA" b="1" dirty="0" smtClean="0"/>
            <a:t>Тонометр Маклакова</a:t>
          </a:r>
        </a:p>
        <a:p>
          <a:r>
            <a:rPr lang="uk-UA" dirty="0" smtClean="0"/>
            <a:t>Для вимірювання внутрішньоочного тиску </a:t>
          </a:r>
          <a:endParaRPr lang="ru-RU" dirty="0"/>
        </a:p>
      </dgm:t>
    </dgm:pt>
    <dgm:pt modelId="{F8419205-0681-4FE4-A55F-336A7CA9FAA7}" type="parTrans" cxnId="{D5A69739-EE57-4A00-9AA8-A2206B2F07F0}">
      <dgm:prSet/>
      <dgm:spPr/>
      <dgm:t>
        <a:bodyPr/>
        <a:lstStyle/>
        <a:p>
          <a:endParaRPr lang="ru-RU"/>
        </a:p>
      </dgm:t>
    </dgm:pt>
    <dgm:pt modelId="{B0F19DD9-3731-493C-9692-0BF349567483}" type="sibTrans" cxnId="{D5A69739-EE57-4A00-9AA8-A2206B2F07F0}">
      <dgm:prSet/>
      <dgm:spPr/>
      <dgm:t>
        <a:bodyPr/>
        <a:lstStyle/>
        <a:p>
          <a:endParaRPr lang="ru-RU"/>
        </a:p>
      </dgm:t>
    </dgm:pt>
    <dgm:pt modelId="{6739EA65-A694-4836-82CF-C31FAD4ABCD7}" type="pres">
      <dgm:prSet presAssocID="{410F447B-D129-4A1E-B1D5-DBDCBEC3DC4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46C948-76B1-4CBF-AC17-185FFBD22FD8}" type="pres">
      <dgm:prSet presAssocID="{410F447B-D129-4A1E-B1D5-DBDCBEC3DC42}" presName="bkgdShp" presStyleLbl="alignAccFollowNode1" presStyleIdx="0" presStyleCnt="1"/>
      <dgm:spPr/>
    </dgm:pt>
    <dgm:pt modelId="{CD72AC9B-E2C4-4361-8CC5-A9E82C925ABF}" type="pres">
      <dgm:prSet presAssocID="{410F447B-D129-4A1E-B1D5-DBDCBEC3DC42}" presName="linComp" presStyleCnt="0"/>
      <dgm:spPr/>
    </dgm:pt>
    <dgm:pt modelId="{B8FEAE79-A28C-4BDE-BADF-076E4586A28C}" type="pres">
      <dgm:prSet presAssocID="{81A47CE8-86AC-405D-BB39-08D79F455584}" presName="compNode" presStyleCnt="0"/>
      <dgm:spPr/>
    </dgm:pt>
    <dgm:pt modelId="{ADA5E85E-4119-4FE0-B7FB-5FA9AC23934A}" type="pres">
      <dgm:prSet presAssocID="{81A47CE8-86AC-405D-BB39-08D79F45558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BC37AA-35C2-4635-9603-8B73D48853F2}" type="pres">
      <dgm:prSet presAssocID="{81A47CE8-86AC-405D-BB39-08D79F455584}" presName="invisiNode" presStyleLbl="node1" presStyleIdx="0" presStyleCnt="4"/>
      <dgm:spPr/>
    </dgm:pt>
    <dgm:pt modelId="{A6F86385-532D-41F6-A54A-C1D187DB1BC8}" type="pres">
      <dgm:prSet presAssocID="{81A47CE8-86AC-405D-BB39-08D79F455584}" presName="imagNode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35B287A4-A0F3-41FF-AF30-7AF808945485}" type="pres">
      <dgm:prSet presAssocID="{1E51162A-7990-4B20-AF1B-2F94A30EBCF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8C16DDB1-3E72-4E58-A1F6-60AFBB98D2BB}" type="pres">
      <dgm:prSet presAssocID="{A679C56A-FCF7-4492-8E86-F50EB6462092}" presName="compNode" presStyleCnt="0"/>
      <dgm:spPr/>
    </dgm:pt>
    <dgm:pt modelId="{B2C2B488-0AE6-4096-B467-D360AFC95A86}" type="pres">
      <dgm:prSet presAssocID="{A679C56A-FCF7-4492-8E86-F50EB646209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5B2DE9-25D0-4503-A25E-CEBA39385EFE}" type="pres">
      <dgm:prSet presAssocID="{A679C56A-FCF7-4492-8E86-F50EB6462092}" presName="invisiNode" presStyleLbl="node1" presStyleIdx="1" presStyleCnt="4"/>
      <dgm:spPr/>
    </dgm:pt>
    <dgm:pt modelId="{CEC8C21A-E499-4042-8552-9E37B22F8E81}" type="pres">
      <dgm:prSet presAssocID="{A679C56A-FCF7-4492-8E86-F50EB6462092}" presName="imagNode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DC66BE05-E9A7-4FB4-BFD8-E3DEE58A271F}" type="pres">
      <dgm:prSet presAssocID="{1A3739CD-58CB-4965-8D6E-E7629A179013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11100AA-751C-41BE-BB2C-B11029C8F4F4}" type="pres">
      <dgm:prSet presAssocID="{07E3C5EE-2126-4AD7-BFB0-0337ADDEE789}" presName="compNode" presStyleCnt="0"/>
      <dgm:spPr/>
    </dgm:pt>
    <dgm:pt modelId="{A9E5BD66-0D00-4AB2-AC85-3FD50124AFB0}" type="pres">
      <dgm:prSet presAssocID="{07E3C5EE-2126-4AD7-BFB0-0337ADDEE78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740B72-4A17-40C9-B3B0-21548BDB79FE}" type="pres">
      <dgm:prSet presAssocID="{07E3C5EE-2126-4AD7-BFB0-0337ADDEE789}" presName="invisiNode" presStyleLbl="node1" presStyleIdx="2" presStyleCnt="4"/>
      <dgm:spPr/>
    </dgm:pt>
    <dgm:pt modelId="{5AEC9C25-0FE4-4F49-A6C6-8E57A4044C86}" type="pres">
      <dgm:prSet presAssocID="{07E3C5EE-2126-4AD7-BFB0-0337ADDEE789}" presName="imagNode" presStyleLbl="fgImgPlace1" presStyleIdx="2" presStyleCnt="4"/>
      <dgm:spPr/>
      <dgm:t>
        <a:bodyPr/>
        <a:lstStyle/>
        <a:p>
          <a:endParaRPr lang="ru-RU"/>
        </a:p>
      </dgm:t>
    </dgm:pt>
    <dgm:pt modelId="{704C535C-341D-48DB-933F-974144717BA0}" type="pres">
      <dgm:prSet presAssocID="{6EC1DD88-0F3C-4BB0-8EE4-888C31046AF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DFBBAE0-7C6D-47E2-83BC-1D35A3299112}" type="pres">
      <dgm:prSet presAssocID="{70842976-8067-49D3-802D-E01AFE9F57CD}" presName="compNode" presStyleCnt="0"/>
      <dgm:spPr/>
    </dgm:pt>
    <dgm:pt modelId="{0A3B4D4E-77B8-42C4-B909-CEE561F1B903}" type="pres">
      <dgm:prSet presAssocID="{70842976-8067-49D3-802D-E01AFE9F57C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3D641-2E7E-476D-AA05-B74A1AE85D61}" type="pres">
      <dgm:prSet presAssocID="{70842976-8067-49D3-802D-E01AFE9F57CD}" presName="invisiNode" presStyleLbl="node1" presStyleIdx="3" presStyleCnt="4"/>
      <dgm:spPr/>
    </dgm:pt>
    <dgm:pt modelId="{82AA3880-A34F-4095-BC03-59D950CFE412}" type="pres">
      <dgm:prSet presAssocID="{70842976-8067-49D3-802D-E01AFE9F57CD}" presName="imagNode" presStyleLbl="fgImgPlace1" presStyleIdx="3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1FB3FEAC-FB96-48B2-A472-5E10685FE7B0}" type="presOf" srcId="{1E51162A-7990-4B20-AF1B-2F94A30EBCFF}" destId="{35B287A4-A0F3-41FF-AF30-7AF808945485}" srcOrd="0" destOrd="0" presId="urn:microsoft.com/office/officeart/2005/8/layout/pList2"/>
    <dgm:cxn modelId="{D5A69739-EE57-4A00-9AA8-A2206B2F07F0}" srcId="{410F447B-D129-4A1E-B1D5-DBDCBEC3DC42}" destId="{70842976-8067-49D3-802D-E01AFE9F57CD}" srcOrd="3" destOrd="0" parTransId="{F8419205-0681-4FE4-A55F-336A7CA9FAA7}" sibTransId="{B0F19DD9-3731-493C-9692-0BF349567483}"/>
    <dgm:cxn modelId="{FFBC8D1C-6753-4FB9-8F0C-CA7256B65708}" srcId="{410F447B-D129-4A1E-B1D5-DBDCBEC3DC42}" destId="{81A47CE8-86AC-405D-BB39-08D79F455584}" srcOrd="0" destOrd="0" parTransId="{60FA4DFC-7780-4513-86FC-4D9C64C4E07E}" sibTransId="{1E51162A-7990-4B20-AF1B-2F94A30EBCFF}"/>
    <dgm:cxn modelId="{11C07E10-9BDE-4290-A4E5-807117813712}" type="presOf" srcId="{A679C56A-FCF7-4492-8E86-F50EB6462092}" destId="{B2C2B488-0AE6-4096-B467-D360AFC95A86}" srcOrd="0" destOrd="0" presId="urn:microsoft.com/office/officeart/2005/8/layout/pList2"/>
    <dgm:cxn modelId="{479EDDD7-4FD6-4947-83CC-5BBBC4DCB5A6}" type="presOf" srcId="{81A47CE8-86AC-405D-BB39-08D79F455584}" destId="{ADA5E85E-4119-4FE0-B7FB-5FA9AC23934A}" srcOrd="0" destOrd="0" presId="urn:microsoft.com/office/officeart/2005/8/layout/pList2"/>
    <dgm:cxn modelId="{54F1A9BE-88A2-4339-B2A0-E2E2192DF2D7}" type="presOf" srcId="{1A3739CD-58CB-4965-8D6E-E7629A179013}" destId="{DC66BE05-E9A7-4FB4-BFD8-E3DEE58A271F}" srcOrd="0" destOrd="0" presId="urn:microsoft.com/office/officeart/2005/8/layout/pList2"/>
    <dgm:cxn modelId="{086CBA14-3B01-4DB8-98EB-24EA46BE10A4}" type="presOf" srcId="{70842976-8067-49D3-802D-E01AFE9F57CD}" destId="{0A3B4D4E-77B8-42C4-B909-CEE561F1B903}" srcOrd="0" destOrd="0" presId="urn:microsoft.com/office/officeart/2005/8/layout/pList2"/>
    <dgm:cxn modelId="{90B0B002-0B63-4E40-8063-418D21D14B12}" srcId="{410F447B-D129-4A1E-B1D5-DBDCBEC3DC42}" destId="{07E3C5EE-2126-4AD7-BFB0-0337ADDEE789}" srcOrd="2" destOrd="0" parTransId="{01BF23D6-A0F7-452A-9556-E0E81D809BF9}" sibTransId="{6EC1DD88-0F3C-4BB0-8EE4-888C31046AFB}"/>
    <dgm:cxn modelId="{88DC12B5-3D4D-4863-AABA-083A0289D3A4}" srcId="{410F447B-D129-4A1E-B1D5-DBDCBEC3DC42}" destId="{A679C56A-FCF7-4492-8E86-F50EB6462092}" srcOrd="1" destOrd="0" parTransId="{5C57341E-E094-44A1-A9F0-9256D6F59B75}" sibTransId="{1A3739CD-58CB-4965-8D6E-E7629A179013}"/>
    <dgm:cxn modelId="{2C16164B-3561-4857-B4BA-4A32A0A051E8}" type="presOf" srcId="{410F447B-D129-4A1E-B1D5-DBDCBEC3DC42}" destId="{6739EA65-A694-4836-82CF-C31FAD4ABCD7}" srcOrd="0" destOrd="0" presId="urn:microsoft.com/office/officeart/2005/8/layout/pList2"/>
    <dgm:cxn modelId="{455D070D-F072-490C-B223-8D2E5EB87291}" type="presOf" srcId="{6EC1DD88-0F3C-4BB0-8EE4-888C31046AFB}" destId="{704C535C-341D-48DB-933F-974144717BA0}" srcOrd="0" destOrd="0" presId="urn:microsoft.com/office/officeart/2005/8/layout/pList2"/>
    <dgm:cxn modelId="{13247D7E-0F4A-4E37-8162-60C602EA42C1}" type="presOf" srcId="{07E3C5EE-2126-4AD7-BFB0-0337ADDEE789}" destId="{A9E5BD66-0D00-4AB2-AC85-3FD50124AFB0}" srcOrd="0" destOrd="0" presId="urn:microsoft.com/office/officeart/2005/8/layout/pList2"/>
    <dgm:cxn modelId="{B9EABA5D-DC9D-43F3-8327-DD8518E728DE}" type="presParOf" srcId="{6739EA65-A694-4836-82CF-C31FAD4ABCD7}" destId="{7E46C948-76B1-4CBF-AC17-185FFBD22FD8}" srcOrd="0" destOrd="0" presId="urn:microsoft.com/office/officeart/2005/8/layout/pList2"/>
    <dgm:cxn modelId="{72CB658F-A371-4839-BCD8-B29BC784440E}" type="presParOf" srcId="{6739EA65-A694-4836-82CF-C31FAD4ABCD7}" destId="{CD72AC9B-E2C4-4361-8CC5-A9E82C925ABF}" srcOrd="1" destOrd="0" presId="urn:microsoft.com/office/officeart/2005/8/layout/pList2"/>
    <dgm:cxn modelId="{BE946511-A300-469B-81FA-894AD1C6E82F}" type="presParOf" srcId="{CD72AC9B-E2C4-4361-8CC5-A9E82C925ABF}" destId="{B8FEAE79-A28C-4BDE-BADF-076E4586A28C}" srcOrd="0" destOrd="0" presId="urn:microsoft.com/office/officeart/2005/8/layout/pList2"/>
    <dgm:cxn modelId="{37D1E668-1B84-43C2-9A19-6B633F3EEA85}" type="presParOf" srcId="{B8FEAE79-A28C-4BDE-BADF-076E4586A28C}" destId="{ADA5E85E-4119-4FE0-B7FB-5FA9AC23934A}" srcOrd="0" destOrd="0" presId="urn:microsoft.com/office/officeart/2005/8/layout/pList2"/>
    <dgm:cxn modelId="{A381475A-4D42-4283-88C1-AD6CCD2AD2E6}" type="presParOf" srcId="{B8FEAE79-A28C-4BDE-BADF-076E4586A28C}" destId="{B9BC37AA-35C2-4635-9603-8B73D48853F2}" srcOrd="1" destOrd="0" presId="urn:microsoft.com/office/officeart/2005/8/layout/pList2"/>
    <dgm:cxn modelId="{6069F5C1-D3FA-4E0E-A7E1-AE9899116FD9}" type="presParOf" srcId="{B8FEAE79-A28C-4BDE-BADF-076E4586A28C}" destId="{A6F86385-532D-41F6-A54A-C1D187DB1BC8}" srcOrd="2" destOrd="0" presId="urn:microsoft.com/office/officeart/2005/8/layout/pList2"/>
    <dgm:cxn modelId="{21FCEC82-02BE-4799-BD2F-FEC148820D10}" type="presParOf" srcId="{CD72AC9B-E2C4-4361-8CC5-A9E82C925ABF}" destId="{35B287A4-A0F3-41FF-AF30-7AF808945485}" srcOrd="1" destOrd="0" presId="urn:microsoft.com/office/officeart/2005/8/layout/pList2"/>
    <dgm:cxn modelId="{6737FE2A-33D7-4187-BB50-BDB004276CCD}" type="presParOf" srcId="{CD72AC9B-E2C4-4361-8CC5-A9E82C925ABF}" destId="{8C16DDB1-3E72-4E58-A1F6-60AFBB98D2BB}" srcOrd="2" destOrd="0" presId="urn:microsoft.com/office/officeart/2005/8/layout/pList2"/>
    <dgm:cxn modelId="{0A561ADF-C388-4B34-9499-CEC7DEB50277}" type="presParOf" srcId="{8C16DDB1-3E72-4E58-A1F6-60AFBB98D2BB}" destId="{B2C2B488-0AE6-4096-B467-D360AFC95A86}" srcOrd="0" destOrd="0" presId="urn:microsoft.com/office/officeart/2005/8/layout/pList2"/>
    <dgm:cxn modelId="{FF95D83B-96BB-4462-BE85-667908B3DAAF}" type="presParOf" srcId="{8C16DDB1-3E72-4E58-A1F6-60AFBB98D2BB}" destId="{215B2DE9-25D0-4503-A25E-CEBA39385EFE}" srcOrd="1" destOrd="0" presId="urn:microsoft.com/office/officeart/2005/8/layout/pList2"/>
    <dgm:cxn modelId="{3DBFDDFC-8E65-406E-A3EA-904DCF6465CA}" type="presParOf" srcId="{8C16DDB1-3E72-4E58-A1F6-60AFBB98D2BB}" destId="{CEC8C21A-E499-4042-8552-9E37B22F8E81}" srcOrd="2" destOrd="0" presId="urn:microsoft.com/office/officeart/2005/8/layout/pList2"/>
    <dgm:cxn modelId="{CE4A85FE-037A-495D-B80B-368AD41ED1E8}" type="presParOf" srcId="{CD72AC9B-E2C4-4361-8CC5-A9E82C925ABF}" destId="{DC66BE05-E9A7-4FB4-BFD8-E3DEE58A271F}" srcOrd="3" destOrd="0" presId="urn:microsoft.com/office/officeart/2005/8/layout/pList2"/>
    <dgm:cxn modelId="{C5F8FF93-B088-44ED-BBA6-DF718986B9F0}" type="presParOf" srcId="{CD72AC9B-E2C4-4361-8CC5-A9E82C925ABF}" destId="{111100AA-751C-41BE-BB2C-B11029C8F4F4}" srcOrd="4" destOrd="0" presId="urn:microsoft.com/office/officeart/2005/8/layout/pList2"/>
    <dgm:cxn modelId="{CD2DDB4B-5EE5-4DDC-BE9D-B9FEF9552D14}" type="presParOf" srcId="{111100AA-751C-41BE-BB2C-B11029C8F4F4}" destId="{A9E5BD66-0D00-4AB2-AC85-3FD50124AFB0}" srcOrd="0" destOrd="0" presId="urn:microsoft.com/office/officeart/2005/8/layout/pList2"/>
    <dgm:cxn modelId="{B0C05699-9F88-4567-BB2D-5727F5080D3C}" type="presParOf" srcId="{111100AA-751C-41BE-BB2C-B11029C8F4F4}" destId="{3B740B72-4A17-40C9-B3B0-21548BDB79FE}" srcOrd="1" destOrd="0" presId="urn:microsoft.com/office/officeart/2005/8/layout/pList2"/>
    <dgm:cxn modelId="{56D93377-7C3C-4FCD-B8F6-1D352A3D12E3}" type="presParOf" srcId="{111100AA-751C-41BE-BB2C-B11029C8F4F4}" destId="{5AEC9C25-0FE4-4F49-A6C6-8E57A4044C86}" srcOrd="2" destOrd="0" presId="urn:microsoft.com/office/officeart/2005/8/layout/pList2"/>
    <dgm:cxn modelId="{06B65406-BCC9-4536-BEE3-6DA9AA686666}" type="presParOf" srcId="{CD72AC9B-E2C4-4361-8CC5-A9E82C925ABF}" destId="{704C535C-341D-48DB-933F-974144717BA0}" srcOrd="5" destOrd="0" presId="urn:microsoft.com/office/officeart/2005/8/layout/pList2"/>
    <dgm:cxn modelId="{CBD6FC68-A0C9-4994-81F3-085DC3E21D06}" type="presParOf" srcId="{CD72AC9B-E2C4-4361-8CC5-A9E82C925ABF}" destId="{BDFBBAE0-7C6D-47E2-83BC-1D35A3299112}" srcOrd="6" destOrd="0" presId="urn:microsoft.com/office/officeart/2005/8/layout/pList2"/>
    <dgm:cxn modelId="{08094A2B-E8AE-45E5-BEF9-109D35491EB1}" type="presParOf" srcId="{BDFBBAE0-7C6D-47E2-83BC-1D35A3299112}" destId="{0A3B4D4E-77B8-42C4-B909-CEE561F1B903}" srcOrd="0" destOrd="0" presId="urn:microsoft.com/office/officeart/2005/8/layout/pList2"/>
    <dgm:cxn modelId="{3EB31316-F624-4DC2-9714-522FCCA01A5D}" type="presParOf" srcId="{BDFBBAE0-7C6D-47E2-83BC-1D35A3299112}" destId="{64E3D641-2E7E-476D-AA05-B74A1AE85D61}" srcOrd="1" destOrd="0" presId="urn:microsoft.com/office/officeart/2005/8/layout/pList2"/>
    <dgm:cxn modelId="{4761D9F8-4505-4A2B-AF04-21EF1B2434D1}" type="presParOf" srcId="{BDFBBAE0-7C6D-47E2-83BC-1D35A3299112}" destId="{82AA3880-A34F-4095-BC03-59D950CFE412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C5104C68-5F02-43D1-8799-D59EB1E0FAF6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3030EC3-8DA5-441C-AF59-A67196E36777}">
      <dgm:prSet phldrT="[Текст]" custT="1"/>
      <dgm:spPr/>
      <dgm:t>
        <a:bodyPr/>
        <a:lstStyle/>
        <a:p>
          <a:r>
            <a:rPr lang="uk-UA" sz="2000" dirty="0" smtClean="0"/>
            <a:t>Залежно від матеріалу КЛ</a:t>
          </a:r>
          <a:endParaRPr lang="ru-RU" sz="2000" dirty="0"/>
        </a:p>
      </dgm:t>
    </dgm:pt>
    <dgm:pt modelId="{F4AFCAC6-8E44-4EF2-9CCF-5DE39AD8D826}" type="parTrans" cxnId="{F2EA6A16-EF4C-458D-B417-593B3130EE8D}">
      <dgm:prSet/>
      <dgm:spPr/>
      <dgm:t>
        <a:bodyPr/>
        <a:lstStyle/>
        <a:p>
          <a:endParaRPr lang="ru-RU"/>
        </a:p>
      </dgm:t>
    </dgm:pt>
    <dgm:pt modelId="{C97022F1-8726-4D3F-9BB7-372AD50E7FB1}" type="sibTrans" cxnId="{F2EA6A16-EF4C-458D-B417-593B3130EE8D}">
      <dgm:prSet/>
      <dgm:spPr/>
      <dgm:t>
        <a:bodyPr/>
        <a:lstStyle/>
        <a:p>
          <a:endParaRPr lang="ru-RU"/>
        </a:p>
      </dgm:t>
    </dgm:pt>
    <dgm:pt modelId="{0AEFD782-4A6E-46B5-91E3-CF0F746C3CE6}">
      <dgm:prSet phldrT="[Текст]" custT="1"/>
      <dgm:spPr/>
      <dgm:t>
        <a:bodyPr/>
        <a:lstStyle/>
        <a:p>
          <a:r>
            <a:rPr lang="uk-UA" sz="2000" dirty="0" smtClean="0"/>
            <a:t>Жорсткі контактні лінзи: газопроникні і газонепроникні КЛ </a:t>
          </a:r>
          <a:endParaRPr lang="ru-RU" sz="2000" dirty="0"/>
        </a:p>
      </dgm:t>
    </dgm:pt>
    <dgm:pt modelId="{0AF8C226-07A4-4642-AC8C-1CFBD1359E18}" type="parTrans" cxnId="{7EC7843A-03A8-44F8-BAD2-5C0ECD51F9F3}">
      <dgm:prSet/>
      <dgm:spPr/>
      <dgm:t>
        <a:bodyPr/>
        <a:lstStyle/>
        <a:p>
          <a:endParaRPr lang="ru-RU"/>
        </a:p>
      </dgm:t>
    </dgm:pt>
    <dgm:pt modelId="{611A9AA5-1122-46F1-92E5-538EB97AE531}" type="sibTrans" cxnId="{7EC7843A-03A8-44F8-BAD2-5C0ECD51F9F3}">
      <dgm:prSet/>
      <dgm:spPr/>
      <dgm:t>
        <a:bodyPr/>
        <a:lstStyle/>
        <a:p>
          <a:endParaRPr lang="ru-RU"/>
        </a:p>
      </dgm:t>
    </dgm:pt>
    <dgm:pt modelId="{750FDC5F-D05B-4D90-BA48-EFDCC5DA8C17}">
      <dgm:prSet phldrT="[Текст]" custT="1"/>
      <dgm:spPr/>
      <dgm:t>
        <a:bodyPr/>
        <a:lstStyle/>
        <a:p>
          <a:r>
            <a:rPr lang="uk-UA" sz="2000" dirty="0" smtClean="0"/>
            <a:t>М'які контактні лінзи: </a:t>
          </a:r>
          <a:r>
            <a:rPr lang="uk-UA" sz="2000" noProof="0" dirty="0" smtClean="0"/>
            <a:t>силікон-гідрогелеві  і гідрогелеві КЛ </a:t>
          </a:r>
          <a:endParaRPr lang="uk-UA" sz="2000" noProof="0" dirty="0"/>
        </a:p>
      </dgm:t>
    </dgm:pt>
    <dgm:pt modelId="{2FFD46FE-CA5D-4869-AD40-97F14EF97A1B}" type="parTrans" cxnId="{C6E2A838-B812-45FF-97BC-A7D1BADC2B8E}">
      <dgm:prSet/>
      <dgm:spPr/>
      <dgm:t>
        <a:bodyPr/>
        <a:lstStyle/>
        <a:p>
          <a:endParaRPr lang="ru-RU"/>
        </a:p>
      </dgm:t>
    </dgm:pt>
    <dgm:pt modelId="{DC17F8E7-765E-44C2-B3BA-5812FCB4FB91}" type="sibTrans" cxnId="{C6E2A838-B812-45FF-97BC-A7D1BADC2B8E}">
      <dgm:prSet/>
      <dgm:spPr/>
      <dgm:t>
        <a:bodyPr/>
        <a:lstStyle/>
        <a:p>
          <a:endParaRPr lang="ru-RU"/>
        </a:p>
      </dgm:t>
    </dgm:pt>
    <dgm:pt modelId="{111B1E5F-A809-4CAC-BABD-A43BDDD9BD9E}">
      <dgm:prSet phldrT="[Текст]"/>
      <dgm:spPr/>
      <dgm:t>
        <a:bodyPr/>
        <a:lstStyle/>
        <a:p>
          <a:r>
            <a:rPr lang="uk-UA" sz="2200" smtClean="0"/>
            <a:t>В залежності від діаметра : </a:t>
          </a:r>
          <a:endParaRPr lang="ru-RU" sz="2200" dirty="0"/>
        </a:p>
      </dgm:t>
    </dgm:pt>
    <dgm:pt modelId="{BB3AF663-124D-45A5-B236-16AF743D7621}" type="parTrans" cxnId="{B804ADC6-8BDE-4600-A694-9EC793F83E8E}">
      <dgm:prSet/>
      <dgm:spPr/>
      <dgm:t>
        <a:bodyPr/>
        <a:lstStyle/>
        <a:p>
          <a:endParaRPr lang="ru-RU"/>
        </a:p>
      </dgm:t>
    </dgm:pt>
    <dgm:pt modelId="{CBBA6AD5-B8F4-42C1-9054-F311AC714CB2}" type="sibTrans" cxnId="{B804ADC6-8BDE-4600-A694-9EC793F83E8E}">
      <dgm:prSet/>
      <dgm:spPr/>
      <dgm:t>
        <a:bodyPr/>
        <a:lstStyle/>
        <a:p>
          <a:endParaRPr lang="ru-RU"/>
        </a:p>
      </dgm:t>
    </dgm:pt>
    <dgm:pt modelId="{7A8581F5-BA39-412F-B0E7-8D5BFF6E7F24}">
      <dgm:prSet phldrT="[Текст]" custT="1"/>
      <dgm:spPr/>
      <dgm:t>
        <a:bodyPr/>
        <a:lstStyle/>
        <a:p>
          <a:r>
            <a:rPr lang="uk-UA" sz="2000" dirty="0" smtClean="0"/>
            <a:t>склеральні (діаметр від 15 до 21 мм); </a:t>
          </a:r>
          <a:endParaRPr lang="ru-RU" sz="2000" dirty="0"/>
        </a:p>
      </dgm:t>
    </dgm:pt>
    <dgm:pt modelId="{5EF30EC6-2824-49B6-B187-CE0D0A7CC8B0}" type="parTrans" cxnId="{BE1B395C-8370-4B03-B0E7-C79B6585D0EC}">
      <dgm:prSet/>
      <dgm:spPr/>
      <dgm:t>
        <a:bodyPr/>
        <a:lstStyle/>
        <a:p>
          <a:endParaRPr lang="ru-RU"/>
        </a:p>
      </dgm:t>
    </dgm:pt>
    <dgm:pt modelId="{B967BD30-04B6-4031-B63B-4F1AE203C52E}" type="sibTrans" cxnId="{BE1B395C-8370-4B03-B0E7-C79B6585D0EC}">
      <dgm:prSet/>
      <dgm:spPr/>
      <dgm:t>
        <a:bodyPr/>
        <a:lstStyle/>
        <a:p>
          <a:endParaRPr lang="ru-RU"/>
        </a:p>
      </dgm:t>
    </dgm:pt>
    <dgm:pt modelId="{7FB05DA9-1A29-474D-95A6-26B14E1B32AA}">
      <dgm:prSet phldrT="[Текст]" custT="1"/>
      <dgm:spPr/>
      <dgm:t>
        <a:bodyPr/>
        <a:lstStyle/>
        <a:p>
          <a:r>
            <a:rPr lang="uk-UA" sz="2000" dirty="0" smtClean="0"/>
            <a:t>рогівкові (діаметр від 9 до 11 мм);</a:t>
          </a:r>
          <a:endParaRPr lang="ru-RU" sz="2000" dirty="0"/>
        </a:p>
      </dgm:t>
    </dgm:pt>
    <dgm:pt modelId="{1C81AC70-F181-48DA-B291-CC06619F762A}" type="parTrans" cxnId="{AF903C3F-D6FD-4189-A951-24122407FE87}">
      <dgm:prSet/>
      <dgm:spPr/>
      <dgm:t>
        <a:bodyPr/>
        <a:lstStyle/>
        <a:p>
          <a:endParaRPr lang="ru-RU"/>
        </a:p>
      </dgm:t>
    </dgm:pt>
    <dgm:pt modelId="{FCBE7B98-9302-416F-AF4E-A7A80445FB95}" type="sibTrans" cxnId="{AF903C3F-D6FD-4189-A951-24122407FE87}">
      <dgm:prSet/>
      <dgm:spPr/>
      <dgm:t>
        <a:bodyPr/>
        <a:lstStyle/>
        <a:p>
          <a:endParaRPr lang="ru-RU"/>
        </a:p>
      </dgm:t>
    </dgm:pt>
    <dgm:pt modelId="{45259042-C04A-4F1A-9CC2-0889479F10B5}">
      <dgm:prSet custT="1"/>
      <dgm:spPr/>
      <dgm:t>
        <a:bodyPr/>
        <a:lstStyle/>
        <a:p>
          <a:r>
            <a:rPr lang="uk-UA" sz="2000" dirty="0" smtClean="0"/>
            <a:t>корнеосклеральні (діаметр від 12 до 15 мм).</a:t>
          </a:r>
          <a:endParaRPr lang="ru-RU" sz="2000" dirty="0"/>
        </a:p>
      </dgm:t>
    </dgm:pt>
    <dgm:pt modelId="{7E098805-49EC-444C-8979-31F8DB088D26}" type="parTrans" cxnId="{24716640-0D54-4DB3-AADF-CB2A71965A17}">
      <dgm:prSet/>
      <dgm:spPr/>
      <dgm:t>
        <a:bodyPr/>
        <a:lstStyle/>
        <a:p>
          <a:endParaRPr lang="ru-RU"/>
        </a:p>
      </dgm:t>
    </dgm:pt>
    <dgm:pt modelId="{E90599DF-B697-4945-B8DE-739DAD3CF63C}" type="sibTrans" cxnId="{24716640-0D54-4DB3-AADF-CB2A71965A17}">
      <dgm:prSet/>
      <dgm:spPr/>
      <dgm:t>
        <a:bodyPr/>
        <a:lstStyle/>
        <a:p>
          <a:endParaRPr lang="ru-RU"/>
        </a:p>
      </dgm:t>
    </dgm:pt>
    <dgm:pt modelId="{508EEEEB-6CD9-45A5-BF2A-A506757CFB5A}" type="pres">
      <dgm:prSet presAssocID="{C5104C68-5F02-43D1-8799-D59EB1E0FAF6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4891B36-4CCA-4CB1-A9E8-912A27600E87}" type="pres">
      <dgm:prSet presAssocID="{C3030EC3-8DA5-441C-AF59-A67196E36777}" presName="composite" presStyleCnt="0"/>
      <dgm:spPr/>
    </dgm:pt>
    <dgm:pt modelId="{A0281532-C2E3-4E47-AE0A-8F0DBAF89376}" type="pres">
      <dgm:prSet presAssocID="{C3030EC3-8DA5-441C-AF59-A67196E36777}" presName="LShape" presStyleLbl="alignNode1" presStyleIdx="0" presStyleCnt="3"/>
      <dgm:spPr/>
    </dgm:pt>
    <dgm:pt modelId="{8C499342-59CF-45B6-9036-5417C483A282}" type="pres">
      <dgm:prSet presAssocID="{C3030EC3-8DA5-441C-AF59-A67196E36777}" presName="ParentText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79BF76-438E-4D61-8FC0-CC2FA4A510C9}" type="pres">
      <dgm:prSet presAssocID="{C3030EC3-8DA5-441C-AF59-A67196E36777}" presName="Triangle" presStyleLbl="alignNode1" presStyleIdx="1" presStyleCnt="3"/>
      <dgm:spPr/>
    </dgm:pt>
    <dgm:pt modelId="{E36290B3-F080-4E16-9516-FAE2C7712663}" type="pres">
      <dgm:prSet presAssocID="{C97022F1-8726-4D3F-9BB7-372AD50E7FB1}" presName="sibTrans" presStyleCnt="0"/>
      <dgm:spPr/>
    </dgm:pt>
    <dgm:pt modelId="{3A9BB8A2-CEB5-4A83-9F3B-C30EC7A1F14F}" type="pres">
      <dgm:prSet presAssocID="{C97022F1-8726-4D3F-9BB7-372AD50E7FB1}" presName="space" presStyleCnt="0"/>
      <dgm:spPr/>
    </dgm:pt>
    <dgm:pt modelId="{CFCBCC40-5907-4917-80F0-FDB500EC07EA}" type="pres">
      <dgm:prSet presAssocID="{111B1E5F-A809-4CAC-BABD-A43BDDD9BD9E}" presName="composite" presStyleCnt="0"/>
      <dgm:spPr/>
    </dgm:pt>
    <dgm:pt modelId="{FE31A392-4933-4EA0-8B45-DBE12A5A92A6}" type="pres">
      <dgm:prSet presAssocID="{111B1E5F-A809-4CAC-BABD-A43BDDD9BD9E}" presName="LShape" presStyleLbl="alignNode1" presStyleIdx="2" presStyleCnt="3"/>
      <dgm:spPr/>
    </dgm:pt>
    <dgm:pt modelId="{5D75EB9E-2F4A-47A5-9CC6-1A7B4CD71B3F}" type="pres">
      <dgm:prSet presAssocID="{111B1E5F-A809-4CAC-BABD-A43BDDD9BD9E}" presName="ParentText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903C3F-D6FD-4189-A951-24122407FE87}" srcId="{111B1E5F-A809-4CAC-BABD-A43BDDD9BD9E}" destId="{7FB05DA9-1A29-474D-95A6-26B14E1B32AA}" srcOrd="1" destOrd="0" parTransId="{1C81AC70-F181-48DA-B291-CC06619F762A}" sibTransId="{FCBE7B98-9302-416F-AF4E-A7A80445FB95}"/>
    <dgm:cxn modelId="{4CACBC8E-49C3-4C16-B98C-293FBD36A6B6}" type="presOf" srcId="{0AEFD782-4A6E-46B5-91E3-CF0F746C3CE6}" destId="{8C499342-59CF-45B6-9036-5417C483A282}" srcOrd="0" destOrd="1" presId="urn:microsoft.com/office/officeart/2009/3/layout/StepUpProcess"/>
    <dgm:cxn modelId="{E5600C84-53C0-465D-B18F-7866F7A5992D}" type="presOf" srcId="{750FDC5F-D05B-4D90-BA48-EFDCC5DA8C17}" destId="{8C499342-59CF-45B6-9036-5417C483A282}" srcOrd="0" destOrd="2" presId="urn:microsoft.com/office/officeart/2009/3/layout/StepUpProcess"/>
    <dgm:cxn modelId="{446DFF4A-6A8D-4779-9C6D-42E79BFAA5A5}" type="presOf" srcId="{111B1E5F-A809-4CAC-BABD-A43BDDD9BD9E}" destId="{5D75EB9E-2F4A-47A5-9CC6-1A7B4CD71B3F}" srcOrd="0" destOrd="0" presId="urn:microsoft.com/office/officeart/2009/3/layout/StepUpProcess"/>
    <dgm:cxn modelId="{F2EA6A16-EF4C-458D-B417-593B3130EE8D}" srcId="{C5104C68-5F02-43D1-8799-D59EB1E0FAF6}" destId="{C3030EC3-8DA5-441C-AF59-A67196E36777}" srcOrd="0" destOrd="0" parTransId="{F4AFCAC6-8E44-4EF2-9CCF-5DE39AD8D826}" sibTransId="{C97022F1-8726-4D3F-9BB7-372AD50E7FB1}"/>
    <dgm:cxn modelId="{24716640-0D54-4DB3-AADF-CB2A71965A17}" srcId="{111B1E5F-A809-4CAC-BABD-A43BDDD9BD9E}" destId="{45259042-C04A-4F1A-9CC2-0889479F10B5}" srcOrd="2" destOrd="0" parTransId="{7E098805-49EC-444C-8979-31F8DB088D26}" sibTransId="{E90599DF-B697-4945-B8DE-739DAD3CF63C}"/>
    <dgm:cxn modelId="{395246A0-4B76-4347-B05D-ADCC2B718630}" type="presOf" srcId="{C5104C68-5F02-43D1-8799-D59EB1E0FAF6}" destId="{508EEEEB-6CD9-45A5-BF2A-A506757CFB5A}" srcOrd="0" destOrd="0" presId="urn:microsoft.com/office/officeart/2009/3/layout/StepUpProcess"/>
    <dgm:cxn modelId="{C6E2A838-B812-45FF-97BC-A7D1BADC2B8E}" srcId="{C3030EC3-8DA5-441C-AF59-A67196E36777}" destId="{750FDC5F-D05B-4D90-BA48-EFDCC5DA8C17}" srcOrd="1" destOrd="0" parTransId="{2FFD46FE-CA5D-4869-AD40-97F14EF97A1B}" sibTransId="{DC17F8E7-765E-44C2-B3BA-5812FCB4FB91}"/>
    <dgm:cxn modelId="{D5039671-FD4C-4EE7-A509-6CFD65B8A655}" type="presOf" srcId="{7A8581F5-BA39-412F-B0E7-8D5BFF6E7F24}" destId="{5D75EB9E-2F4A-47A5-9CC6-1A7B4CD71B3F}" srcOrd="0" destOrd="1" presId="urn:microsoft.com/office/officeart/2009/3/layout/StepUpProcess"/>
    <dgm:cxn modelId="{B804ADC6-8BDE-4600-A694-9EC793F83E8E}" srcId="{C5104C68-5F02-43D1-8799-D59EB1E0FAF6}" destId="{111B1E5F-A809-4CAC-BABD-A43BDDD9BD9E}" srcOrd="1" destOrd="0" parTransId="{BB3AF663-124D-45A5-B236-16AF743D7621}" sibTransId="{CBBA6AD5-B8F4-42C1-9054-F311AC714CB2}"/>
    <dgm:cxn modelId="{7EC7843A-03A8-44F8-BAD2-5C0ECD51F9F3}" srcId="{C3030EC3-8DA5-441C-AF59-A67196E36777}" destId="{0AEFD782-4A6E-46B5-91E3-CF0F746C3CE6}" srcOrd="0" destOrd="0" parTransId="{0AF8C226-07A4-4642-AC8C-1CFBD1359E18}" sibTransId="{611A9AA5-1122-46F1-92E5-538EB97AE531}"/>
    <dgm:cxn modelId="{1DD55767-02AD-4EE7-9B72-35253AD97D48}" type="presOf" srcId="{C3030EC3-8DA5-441C-AF59-A67196E36777}" destId="{8C499342-59CF-45B6-9036-5417C483A282}" srcOrd="0" destOrd="0" presId="urn:microsoft.com/office/officeart/2009/3/layout/StepUpProcess"/>
    <dgm:cxn modelId="{D5098410-3938-4D8E-818B-6A44086BDCF6}" type="presOf" srcId="{7FB05DA9-1A29-474D-95A6-26B14E1B32AA}" destId="{5D75EB9E-2F4A-47A5-9CC6-1A7B4CD71B3F}" srcOrd="0" destOrd="2" presId="urn:microsoft.com/office/officeart/2009/3/layout/StepUpProcess"/>
    <dgm:cxn modelId="{BE1B395C-8370-4B03-B0E7-C79B6585D0EC}" srcId="{111B1E5F-A809-4CAC-BABD-A43BDDD9BD9E}" destId="{7A8581F5-BA39-412F-B0E7-8D5BFF6E7F24}" srcOrd="0" destOrd="0" parTransId="{5EF30EC6-2824-49B6-B187-CE0D0A7CC8B0}" sibTransId="{B967BD30-04B6-4031-B63B-4F1AE203C52E}"/>
    <dgm:cxn modelId="{7121F192-1C5F-4B12-9312-7893B0B45443}" type="presOf" srcId="{45259042-C04A-4F1A-9CC2-0889479F10B5}" destId="{5D75EB9E-2F4A-47A5-9CC6-1A7B4CD71B3F}" srcOrd="0" destOrd="3" presId="urn:microsoft.com/office/officeart/2009/3/layout/StepUpProcess"/>
    <dgm:cxn modelId="{CE8A9F3E-C1F0-4EA5-91C7-53EFAA89F064}" type="presParOf" srcId="{508EEEEB-6CD9-45A5-BF2A-A506757CFB5A}" destId="{04891B36-4CCA-4CB1-A9E8-912A27600E87}" srcOrd="0" destOrd="0" presId="urn:microsoft.com/office/officeart/2009/3/layout/StepUpProcess"/>
    <dgm:cxn modelId="{4F77A5E1-0CAD-48B1-929F-80716DB58A0E}" type="presParOf" srcId="{04891B36-4CCA-4CB1-A9E8-912A27600E87}" destId="{A0281532-C2E3-4E47-AE0A-8F0DBAF89376}" srcOrd="0" destOrd="0" presId="urn:microsoft.com/office/officeart/2009/3/layout/StepUpProcess"/>
    <dgm:cxn modelId="{179291A4-E19C-420A-A55B-A992A87FA335}" type="presParOf" srcId="{04891B36-4CCA-4CB1-A9E8-912A27600E87}" destId="{8C499342-59CF-45B6-9036-5417C483A282}" srcOrd="1" destOrd="0" presId="urn:microsoft.com/office/officeart/2009/3/layout/StepUpProcess"/>
    <dgm:cxn modelId="{097DC78F-066F-4A82-ABCE-D86716C35780}" type="presParOf" srcId="{04891B36-4CCA-4CB1-A9E8-912A27600E87}" destId="{0879BF76-438E-4D61-8FC0-CC2FA4A510C9}" srcOrd="2" destOrd="0" presId="urn:microsoft.com/office/officeart/2009/3/layout/StepUpProcess"/>
    <dgm:cxn modelId="{7CF819C1-A53A-4B05-916E-B0890D890251}" type="presParOf" srcId="{508EEEEB-6CD9-45A5-BF2A-A506757CFB5A}" destId="{E36290B3-F080-4E16-9516-FAE2C7712663}" srcOrd="1" destOrd="0" presId="urn:microsoft.com/office/officeart/2009/3/layout/StepUpProcess"/>
    <dgm:cxn modelId="{3B0D7C76-0EC9-4BFA-A683-EC251B4893F5}" type="presParOf" srcId="{E36290B3-F080-4E16-9516-FAE2C7712663}" destId="{3A9BB8A2-CEB5-4A83-9F3B-C30EC7A1F14F}" srcOrd="0" destOrd="0" presId="urn:microsoft.com/office/officeart/2009/3/layout/StepUpProcess"/>
    <dgm:cxn modelId="{93A47209-5BAA-4623-AAE5-FE67817A28FE}" type="presParOf" srcId="{508EEEEB-6CD9-45A5-BF2A-A506757CFB5A}" destId="{CFCBCC40-5907-4917-80F0-FDB500EC07EA}" srcOrd="2" destOrd="0" presId="urn:microsoft.com/office/officeart/2009/3/layout/StepUpProcess"/>
    <dgm:cxn modelId="{B2B348C8-6680-4C8E-A660-03FD2BF1663D}" type="presParOf" srcId="{CFCBCC40-5907-4917-80F0-FDB500EC07EA}" destId="{FE31A392-4933-4EA0-8B45-DBE12A5A92A6}" srcOrd="0" destOrd="0" presId="urn:microsoft.com/office/officeart/2009/3/layout/StepUpProcess"/>
    <dgm:cxn modelId="{BC7581DA-EB32-4418-BFBE-2E705B8C2FD6}" type="presParOf" srcId="{CFCBCC40-5907-4917-80F0-FDB500EC07EA}" destId="{5D75EB9E-2F4A-47A5-9CC6-1A7B4CD71B3F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381B0930-6080-41AE-A10E-E0C9015AE619}" type="doc">
      <dgm:prSet loTypeId="urn:microsoft.com/office/officeart/2005/8/layout/hierarchy3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C1D26DE-7C6D-4185-B1E4-15B4DBFFB741}">
      <dgm:prSet phldrT="[Текст]"/>
      <dgm:spPr/>
      <dgm:t>
        <a:bodyPr/>
        <a:lstStyle/>
        <a:p>
          <a:r>
            <a:rPr lang="uk-UA" i="1" noProof="0" dirty="0" smtClean="0"/>
            <a:t>Традиційні</a:t>
          </a:r>
          <a:r>
            <a:rPr lang="uk-UA" i="1" dirty="0" smtClean="0"/>
            <a:t> </a:t>
          </a:r>
          <a:r>
            <a:rPr lang="ru-RU" i="1" dirty="0" smtClean="0"/>
            <a:t>контактні лінзи</a:t>
          </a:r>
          <a:r>
            <a:rPr lang="ru-RU" dirty="0" smtClean="0"/>
            <a:t> (conventional)</a:t>
          </a:r>
          <a:r>
            <a:rPr lang="uk-UA" dirty="0" smtClean="0"/>
            <a:t>. </a:t>
          </a:r>
          <a:endParaRPr lang="ru-RU" dirty="0"/>
        </a:p>
      </dgm:t>
    </dgm:pt>
    <dgm:pt modelId="{5B27C202-4E07-468E-8D04-805810EA1912}" type="parTrans" cxnId="{88BA2BA1-C6E0-4998-8893-74C5B90D12C9}">
      <dgm:prSet/>
      <dgm:spPr/>
      <dgm:t>
        <a:bodyPr/>
        <a:lstStyle/>
        <a:p>
          <a:endParaRPr lang="ru-RU"/>
        </a:p>
      </dgm:t>
    </dgm:pt>
    <dgm:pt modelId="{E38B0B9C-9A1E-433A-AA79-19CFFBD5283E}" type="sibTrans" cxnId="{88BA2BA1-C6E0-4998-8893-74C5B90D12C9}">
      <dgm:prSet/>
      <dgm:spPr/>
      <dgm:t>
        <a:bodyPr/>
        <a:lstStyle/>
        <a:p>
          <a:endParaRPr lang="ru-RU"/>
        </a:p>
      </dgm:t>
    </dgm:pt>
    <dgm:pt modelId="{E2D3DD8A-16EF-41B0-8846-483B4EB82E5B}">
      <dgm:prSet phldrT="[Текст]"/>
      <dgm:spPr/>
      <dgm:t>
        <a:bodyPr/>
        <a:lstStyle/>
        <a:p>
          <a:r>
            <a:rPr lang="uk-UA" noProof="0" dirty="0" smtClean="0"/>
            <a:t>Термін їх служби складає від 6 місяців до 1 року. Випускаються в скляних флаконах. </a:t>
          </a:r>
          <a:endParaRPr lang="uk-UA" noProof="0" dirty="0"/>
        </a:p>
      </dgm:t>
    </dgm:pt>
    <dgm:pt modelId="{120EB91D-770F-48DA-876C-6A3ABD6AE8A7}" type="parTrans" cxnId="{E106C2A5-9D28-4205-A306-A6A43153041F}">
      <dgm:prSet/>
      <dgm:spPr/>
      <dgm:t>
        <a:bodyPr/>
        <a:lstStyle/>
        <a:p>
          <a:endParaRPr lang="ru-RU"/>
        </a:p>
      </dgm:t>
    </dgm:pt>
    <dgm:pt modelId="{B5065470-0501-4FC8-B1AD-9031FF0025EB}" type="sibTrans" cxnId="{E106C2A5-9D28-4205-A306-A6A43153041F}">
      <dgm:prSet/>
      <dgm:spPr/>
      <dgm:t>
        <a:bodyPr/>
        <a:lstStyle/>
        <a:p>
          <a:endParaRPr lang="ru-RU"/>
        </a:p>
      </dgm:t>
    </dgm:pt>
    <dgm:pt modelId="{E2A967C9-2EDE-42B0-8E7B-BCBD8A1475E4}">
      <dgm:prSet phldrT="[Текст]"/>
      <dgm:spPr/>
      <dgm:t>
        <a:bodyPr/>
        <a:lstStyle/>
        <a:p>
          <a:r>
            <a:rPr lang="uk-UA" noProof="0" dirty="0" smtClean="0"/>
            <a:t>Виготовляються зазвичай методом точіння.</a:t>
          </a:r>
          <a:endParaRPr lang="uk-UA" noProof="0" dirty="0"/>
        </a:p>
      </dgm:t>
    </dgm:pt>
    <dgm:pt modelId="{89DC1635-9B02-46CE-AC41-726B5A9CEEC3}" type="parTrans" cxnId="{EE0BA5ED-EC8B-4F07-B563-4E43A337772F}">
      <dgm:prSet/>
      <dgm:spPr/>
      <dgm:t>
        <a:bodyPr/>
        <a:lstStyle/>
        <a:p>
          <a:endParaRPr lang="ru-RU"/>
        </a:p>
      </dgm:t>
    </dgm:pt>
    <dgm:pt modelId="{9C3ECA6B-D78D-49D9-8CB7-7A27D1F14318}" type="sibTrans" cxnId="{EE0BA5ED-EC8B-4F07-B563-4E43A337772F}">
      <dgm:prSet/>
      <dgm:spPr/>
      <dgm:t>
        <a:bodyPr/>
        <a:lstStyle/>
        <a:p>
          <a:endParaRPr lang="ru-RU"/>
        </a:p>
      </dgm:t>
    </dgm:pt>
    <dgm:pt modelId="{5A3C8251-9034-4A74-B4ED-B20B99B25AB3}">
      <dgm:prSet phldrT="[Текст]"/>
      <dgm:spPr/>
      <dgm:t>
        <a:bodyPr/>
        <a:lstStyle/>
        <a:p>
          <a:r>
            <a:rPr lang="ru-RU" i="1" dirty="0" smtClean="0"/>
            <a:t>Контактні лінзи планової заміни.</a:t>
          </a:r>
          <a:endParaRPr lang="ru-RU" dirty="0"/>
        </a:p>
      </dgm:t>
    </dgm:pt>
    <dgm:pt modelId="{2A396817-E629-4A46-B1ED-0FE3E8D27639}" type="parTrans" cxnId="{661A0007-2D89-4264-A67B-F84F2B82C010}">
      <dgm:prSet/>
      <dgm:spPr/>
      <dgm:t>
        <a:bodyPr/>
        <a:lstStyle/>
        <a:p>
          <a:endParaRPr lang="ru-RU"/>
        </a:p>
      </dgm:t>
    </dgm:pt>
    <dgm:pt modelId="{DA18EAAB-D615-4266-8016-DF0B585B98F2}" type="sibTrans" cxnId="{661A0007-2D89-4264-A67B-F84F2B82C010}">
      <dgm:prSet/>
      <dgm:spPr/>
      <dgm:t>
        <a:bodyPr/>
        <a:lstStyle/>
        <a:p>
          <a:endParaRPr lang="ru-RU"/>
        </a:p>
      </dgm:t>
    </dgm:pt>
    <dgm:pt modelId="{5B525BD7-0825-4BEA-98EB-41DA41D79529}">
      <dgm:prSet phldrT="[Текст]"/>
      <dgm:spPr/>
      <dgm:t>
        <a:bodyPr/>
        <a:lstStyle/>
        <a:p>
          <a:r>
            <a:rPr lang="ru-RU" dirty="0" smtClean="0"/>
            <a:t>планово-</a:t>
          </a:r>
          <a:r>
            <a:rPr lang="uk-UA" noProof="0" dirty="0" smtClean="0"/>
            <a:t>змінювані</a:t>
          </a:r>
          <a:r>
            <a:rPr lang="ru-RU" dirty="0" smtClean="0"/>
            <a:t> </a:t>
          </a:r>
          <a:r>
            <a:rPr lang="uk-UA" dirty="0" smtClean="0"/>
            <a:t>КЛ</a:t>
          </a:r>
          <a:r>
            <a:rPr lang="ru-RU" dirty="0" smtClean="0"/>
            <a:t> </a:t>
          </a:r>
          <a:r>
            <a:rPr lang="uk-UA" noProof="0" dirty="0" smtClean="0"/>
            <a:t>щоквартальної</a:t>
          </a:r>
          <a:r>
            <a:rPr lang="ru-RU" dirty="0" smtClean="0"/>
            <a:t> </a:t>
          </a:r>
          <a:r>
            <a:rPr lang="uk-UA" noProof="0" dirty="0" smtClean="0"/>
            <a:t>заміна</a:t>
          </a:r>
          <a:r>
            <a:rPr lang="ru-RU" dirty="0" smtClean="0"/>
            <a:t>. </a:t>
          </a:r>
          <a:endParaRPr lang="ru-RU" dirty="0"/>
        </a:p>
      </dgm:t>
    </dgm:pt>
    <dgm:pt modelId="{AD038DF4-9A9D-41F9-A203-BE9851B6855F}" type="parTrans" cxnId="{9EDB3ECC-8DD9-4CC1-B174-E61E82F1F150}">
      <dgm:prSet/>
      <dgm:spPr/>
      <dgm:t>
        <a:bodyPr/>
        <a:lstStyle/>
        <a:p>
          <a:endParaRPr lang="ru-RU"/>
        </a:p>
      </dgm:t>
    </dgm:pt>
    <dgm:pt modelId="{7FDE6AD9-078E-4487-9883-EEA98DF87416}" type="sibTrans" cxnId="{9EDB3ECC-8DD9-4CC1-B174-E61E82F1F150}">
      <dgm:prSet/>
      <dgm:spPr/>
      <dgm:t>
        <a:bodyPr/>
        <a:lstStyle/>
        <a:p>
          <a:endParaRPr lang="ru-RU"/>
        </a:p>
      </dgm:t>
    </dgm:pt>
    <dgm:pt modelId="{0B53736F-5CC7-4B8A-A04E-D001C51CA410}">
      <dgm:prSet phldrT="[Текст]"/>
      <dgm:spPr/>
      <dgm:t>
        <a:bodyPr/>
        <a:lstStyle/>
        <a:p>
          <a:r>
            <a:rPr lang="ru-RU" dirty="0" smtClean="0"/>
            <a:t>контактні лінзи </a:t>
          </a:r>
          <a:r>
            <a:rPr lang="uk-UA" noProof="0" dirty="0" smtClean="0"/>
            <a:t>частої</a:t>
          </a:r>
          <a:r>
            <a:rPr lang="ru-RU" dirty="0" smtClean="0"/>
            <a:t> планової заміни </a:t>
          </a:r>
          <a:r>
            <a:rPr lang="uk-UA" noProof="0" dirty="0" smtClean="0"/>
            <a:t>.заміна 1 раз на місяць і частіше. </a:t>
          </a:r>
          <a:endParaRPr lang="uk-UA" noProof="0" dirty="0"/>
        </a:p>
      </dgm:t>
    </dgm:pt>
    <dgm:pt modelId="{A1E563AA-1C73-43FE-B248-49664820A96E}" type="parTrans" cxnId="{10AA5E09-923C-446C-9A75-CAA3DBCC2B15}">
      <dgm:prSet/>
      <dgm:spPr/>
      <dgm:t>
        <a:bodyPr/>
        <a:lstStyle/>
        <a:p>
          <a:endParaRPr lang="ru-RU"/>
        </a:p>
      </dgm:t>
    </dgm:pt>
    <dgm:pt modelId="{EFF6C8A7-4789-4DE9-8AF7-7D46BA70DC10}" type="sibTrans" cxnId="{10AA5E09-923C-446C-9A75-CAA3DBCC2B15}">
      <dgm:prSet/>
      <dgm:spPr/>
      <dgm:t>
        <a:bodyPr/>
        <a:lstStyle/>
        <a:p>
          <a:endParaRPr lang="ru-RU"/>
        </a:p>
      </dgm:t>
    </dgm:pt>
    <dgm:pt modelId="{8182BE86-2C12-464E-BD7C-BBA9307ABC7F}">
      <dgm:prSet/>
      <dgm:spPr/>
      <dgm:t>
        <a:bodyPr/>
        <a:lstStyle/>
        <a:p>
          <a:r>
            <a:rPr lang="uk-UA" dirty="0" smtClean="0"/>
            <a:t>контактні лінзи щоденної заміни (О</a:t>
          </a:r>
          <a:r>
            <a:rPr lang="en-US" noProof="0" dirty="0" smtClean="0"/>
            <a:t>ne</a:t>
          </a:r>
          <a:r>
            <a:rPr lang="ru-RU" dirty="0" smtClean="0"/>
            <a:t> Day</a:t>
          </a:r>
          <a:r>
            <a:rPr lang="uk-UA" dirty="0" smtClean="0"/>
            <a:t>) одноразове застосування</a:t>
          </a:r>
          <a:endParaRPr lang="ru-RU" dirty="0"/>
        </a:p>
      </dgm:t>
    </dgm:pt>
    <dgm:pt modelId="{0C5BA4FC-7220-4676-BBA0-39069F55773C}" type="parTrans" cxnId="{9A1F3E01-B0F3-451B-8984-83A9DC40E77B}">
      <dgm:prSet/>
      <dgm:spPr/>
      <dgm:t>
        <a:bodyPr/>
        <a:lstStyle/>
        <a:p>
          <a:endParaRPr lang="ru-RU"/>
        </a:p>
      </dgm:t>
    </dgm:pt>
    <dgm:pt modelId="{F12287C1-5856-468B-B912-8A337176B588}" type="sibTrans" cxnId="{9A1F3E01-B0F3-451B-8984-83A9DC40E77B}">
      <dgm:prSet/>
      <dgm:spPr/>
      <dgm:t>
        <a:bodyPr/>
        <a:lstStyle/>
        <a:p>
          <a:endParaRPr lang="ru-RU"/>
        </a:p>
      </dgm:t>
    </dgm:pt>
    <dgm:pt modelId="{CD76BC5C-8B99-41EA-84B6-93EA7D747386}" type="pres">
      <dgm:prSet presAssocID="{381B0930-6080-41AE-A10E-E0C9015AE61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5F91140-D733-4557-9D8F-E0E54F73A33D}" type="pres">
      <dgm:prSet presAssocID="{0C1D26DE-7C6D-4185-B1E4-15B4DBFFB741}" presName="root" presStyleCnt="0"/>
      <dgm:spPr/>
    </dgm:pt>
    <dgm:pt modelId="{0A5010EF-417B-4266-82E6-28150F7D2762}" type="pres">
      <dgm:prSet presAssocID="{0C1D26DE-7C6D-4185-B1E4-15B4DBFFB741}" presName="rootComposite" presStyleCnt="0"/>
      <dgm:spPr/>
    </dgm:pt>
    <dgm:pt modelId="{D7E7C01D-0626-4A8E-936A-BF5F67F910E3}" type="pres">
      <dgm:prSet presAssocID="{0C1D26DE-7C6D-4185-B1E4-15B4DBFFB741}" presName="rootText" presStyleLbl="node1" presStyleIdx="0" presStyleCnt="2"/>
      <dgm:spPr/>
      <dgm:t>
        <a:bodyPr/>
        <a:lstStyle/>
        <a:p>
          <a:endParaRPr lang="ru-RU"/>
        </a:p>
      </dgm:t>
    </dgm:pt>
    <dgm:pt modelId="{C5CAB9A2-FF80-4205-A5BC-5E7B50F67AF2}" type="pres">
      <dgm:prSet presAssocID="{0C1D26DE-7C6D-4185-B1E4-15B4DBFFB741}" presName="rootConnector" presStyleLbl="node1" presStyleIdx="0" presStyleCnt="2"/>
      <dgm:spPr/>
      <dgm:t>
        <a:bodyPr/>
        <a:lstStyle/>
        <a:p>
          <a:endParaRPr lang="ru-RU"/>
        </a:p>
      </dgm:t>
    </dgm:pt>
    <dgm:pt modelId="{A8178CC6-8DE5-4F84-BEEC-F6E8E5FA366B}" type="pres">
      <dgm:prSet presAssocID="{0C1D26DE-7C6D-4185-B1E4-15B4DBFFB741}" presName="childShape" presStyleCnt="0"/>
      <dgm:spPr/>
    </dgm:pt>
    <dgm:pt modelId="{8561C72A-7229-405A-BEF3-4E76F09CD49B}" type="pres">
      <dgm:prSet presAssocID="{120EB91D-770F-48DA-876C-6A3ABD6AE8A7}" presName="Name13" presStyleLbl="parChTrans1D2" presStyleIdx="0" presStyleCnt="5"/>
      <dgm:spPr/>
      <dgm:t>
        <a:bodyPr/>
        <a:lstStyle/>
        <a:p>
          <a:endParaRPr lang="ru-RU"/>
        </a:p>
      </dgm:t>
    </dgm:pt>
    <dgm:pt modelId="{8E3BB85E-31B1-4BA1-9740-E6B3B341648D}" type="pres">
      <dgm:prSet presAssocID="{E2D3DD8A-16EF-41B0-8846-483B4EB82E5B}" presName="childText" presStyleLbl="b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F5E62E-C62A-4852-9A5B-580214A3A2B8}" type="pres">
      <dgm:prSet presAssocID="{89DC1635-9B02-46CE-AC41-726B5A9CEEC3}" presName="Name13" presStyleLbl="parChTrans1D2" presStyleIdx="1" presStyleCnt="5"/>
      <dgm:spPr/>
      <dgm:t>
        <a:bodyPr/>
        <a:lstStyle/>
        <a:p>
          <a:endParaRPr lang="ru-RU"/>
        </a:p>
      </dgm:t>
    </dgm:pt>
    <dgm:pt modelId="{5A5729DD-F755-41DC-BDD0-47D86023E96C}" type="pres">
      <dgm:prSet presAssocID="{E2A967C9-2EDE-42B0-8E7B-BCBD8A1475E4}" presName="childText" presStyleLbl="b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8397A5-A8D7-40B7-A131-D862309EF7CD}" type="pres">
      <dgm:prSet presAssocID="{5A3C8251-9034-4A74-B4ED-B20B99B25AB3}" presName="root" presStyleCnt="0"/>
      <dgm:spPr/>
    </dgm:pt>
    <dgm:pt modelId="{DC559974-02AD-436D-8202-3FD2B12AC48C}" type="pres">
      <dgm:prSet presAssocID="{5A3C8251-9034-4A74-B4ED-B20B99B25AB3}" presName="rootComposite" presStyleCnt="0"/>
      <dgm:spPr/>
    </dgm:pt>
    <dgm:pt modelId="{7B8015E7-3F9B-4015-A096-1787EEB76A41}" type="pres">
      <dgm:prSet presAssocID="{5A3C8251-9034-4A74-B4ED-B20B99B25AB3}" presName="rootText" presStyleLbl="node1" presStyleIdx="1" presStyleCnt="2"/>
      <dgm:spPr/>
      <dgm:t>
        <a:bodyPr/>
        <a:lstStyle/>
        <a:p>
          <a:endParaRPr lang="ru-RU"/>
        </a:p>
      </dgm:t>
    </dgm:pt>
    <dgm:pt modelId="{B3CD4450-FC04-4E58-98E3-A00E1840ADF2}" type="pres">
      <dgm:prSet presAssocID="{5A3C8251-9034-4A74-B4ED-B20B99B25AB3}" presName="rootConnector" presStyleLbl="node1" presStyleIdx="1" presStyleCnt="2"/>
      <dgm:spPr/>
      <dgm:t>
        <a:bodyPr/>
        <a:lstStyle/>
        <a:p>
          <a:endParaRPr lang="ru-RU"/>
        </a:p>
      </dgm:t>
    </dgm:pt>
    <dgm:pt modelId="{97897FA6-2268-4849-B001-344C132851C7}" type="pres">
      <dgm:prSet presAssocID="{5A3C8251-9034-4A74-B4ED-B20B99B25AB3}" presName="childShape" presStyleCnt="0"/>
      <dgm:spPr/>
    </dgm:pt>
    <dgm:pt modelId="{E5D7212D-464C-47FF-88FB-CD60BCAE0D20}" type="pres">
      <dgm:prSet presAssocID="{AD038DF4-9A9D-41F9-A203-BE9851B6855F}" presName="Name13" presStyleLbl="parChTrans1D2" presStyleIdx="2" presStyleCnt="5"/>
      <dgm:spPr/>
      <dgm:t>
        <a:bodyPr/>
        <a:lstStyle/>
        <a:p>
          <a:endParaRPr lang="ru-RU"/>
        </a:p>
      </dgm:t>
    </dgm:pt>
    <dgm:pt modelId="{66A51891-0BFE-438D-B4EE-9EECA6C835FD}" type="pres">
      <dgm:prSet presAssocID="{5B525BD7-0825-4BEA-98EB-41DA41D79529}" presName="childText" presStyleLbl="b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16E160-6B82-4F5C-9FD8-6EA9FEEDFE57}" type="pres">
      <dgm:prSet presAssocID="{A1E563AA-1C73-43FE-B248-49664820A96E}" presName="Name13" presStyleLbl="parChTrans1D2" presStyleIdx="3" presStyleCnt="5"/>
      <dgm:spPr/>
      <dgm:t>
        <a:bodyPr/>
        <a:lstStyle/>
        <a:p>
          <a:endParaRPr lang="ru-RU"/>
        </a:p>
      </dgm:t>
    </dgm:pt>
    <dgm:pt modelId="{55DBCEE6-0603-480A-A2AC-CE6D5E228AF1}" type="pres">
      <dgm:prSet presAssocID="{0B53736F-5CC7-4B8A-A04E-D001C51CA410}" presName="childText" presStyleLbl="b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A0ACBA-3D4A-4555-8EB6-1ADB0B444622}" type="pres">
      <dgm:prSet presAssocID="{0C5BA4FC-7220-4676-BBA0-39069F55773C}" presName="Name13" presStyleLbl="parChTrans1D2" presStyleIdx="4" presStyleCnt="5"/>
      <dgm:spPr/>
      <dgm:t>
        <a:bodyPr/>
        <a:lstStyle/>
        <a:p>
          <a:endParaRPr lang="ru-RU"/>
        </a:p>
      </dgm:t>
    </dgm:pt>
    <dgm:pt modelId="{E7DE8D1F-C3BD-4BBE-A7F0-7B7317A0B6DD}" type="pres">
      <dgm:prSet presAssocID="{8182BE86-2C12-464E-BD7C-BBA9307ABC7F}" presName="childText" presStyleLbl="b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74A19A-48A8-436D-92A7-F0C6D2F4B69D}" type="presOf" srcId="{5A3C8251-9034-4A74-B4ED-B20B99B25AB3}" destId="{B3CD4450-FC04-4E58-98E3-A00E1840ADF2}" srcOrd="1" destOrd="0" presId="urn:microsoft.com/office/officeart/2005/8/layout/hierarchy3"/>
    <dgm:cxn modelId="{A47252C3-D964-4C91-860D-F21671269BAD}" type="presOf" srcId="{120EB91D-770F-48DA-876C-6A3ABD6AE8A7}" destId="{8561C72A-7229-405A-BEF3-4E76F09CD49B}" srcOrd="0" destOrd="0" presId="urn:microsoft.com/office/officeart/2005/8/layout/hierarchy3"/>
    <dgm:cxn modelId="{61DD33B3-69AF-49E3-BE05-10528FD32046}" type="presOf" srcId="{E2A967C9-2EDE-42B0-8E7B-BCBD8A1475E4}" destId="{5A5729DD-F755-41DC-BDD0-47D86023E96C}" srcOrd="0" destOrd="0" presId="urn:microsoft.com/office/officeart/2005/8/layout/hierarchy3"/>
    <dgm:cxn modelId="{88BA2BA1-C6E0-4998-8893-74C5B90D12C9}" srcId="{381B0930-6080-41AE-A10E-E0C9015AE619}" destId="{0C1D26DE-7C6D-4185-B1E4-15B4DBFFB741}" srcOrd="0" destOrd="0" parTransId="{5B27C202-4E07-468E-8D04-805810EA1912}" sibTransId="{E38B0B9C-9A1E-433A-AA79-19CFFBD5283E}"/>
    <dgm:cxn modelId="{CAF0BB1C-9657-4A67-9347-CB835EE0B8F2}" type="presOf" srcId="{AD038DF4-9A9D-41F9-A203-BE9851B6855F}" destId="{E5D7212D-464C-47FF-88FB-CD60BCAE0D20}" srcOrd="0" destOrd="0" presId="urn:microsoft.com/office/officeart/2005/8/layout/hierarchy3"/>
    <dgm:cxn modelId="{9EDB3ECC-8DD9-4CC1-B174-E61E82F1F150}" srcId="{5A3C8251-9034-4A74-B4ED-B20B99B25AB3}" destId="{5B525BD7-0825-4BEA-98EB-41DA41D79529}" srcOrd="0" destOrd="0" parTransId="{AD038DF4-9A9D-41F9-A203-BE9851B6855F}" sibTransId="{7FDE6AD9-078E-4487-9883-EEA98DF87416}"/>
    <dgm:cxn modelId="{C61CC903-1826-4422-87DD-F85FB9678299}" type="presOf" srcId="{0C1D26DE-7C6D-4185-B1E4-15B4DBFFB741}" destId="{C5CAB9A2-FF80-4205-A5BC-5E7B50F67AF2}" srcOrd="1" destOrd="0" presId="urn:microsoft.com/office/officeart/2005/8/layout/hierarchy3"/>
    <dgm:cxn modelId="{E106C2A5-9D28-4205-A306-A6A43153041F}" srcId="{0C1D26DE-7C6D-4185-B1E4-15B4DBFFB741}" destId="{E2D3DD8A-16EF-41B0-8846-483B4EB82E5B}" srcOrd="0" destOrd="0" parTransId="{120EB91D-770F-48DA-876C-6A3ABD6AE8A7}" sibTransId="{B5065470-0501-4FC8-B1AD-9031FF0025EB}"/>
    <dgm:cxn modelId="{9A1F3E01-B0F3-451B-8984-83A9DC40E77B}" srcId="{5A3C8251-9034-4A74-B4ED-B20B99B25AB3}" destId="{8182BE86-2C12-464E-BD7C-BBA9307ABC7F}" srcOrd="2" destOrd="0" parTransId="{0C5BA4FC-7220-4676-BBA0-39069F55773C}" sibTransId="{F12287C1-5856-468B-B912-8A337176B588}"/>
    <dgm:cxn modelId="{7D2A92C3-028B-448E-BEE8-B3E098048A6F}" type="presOf" srcId="{A1E563AA-1C73-43FE-B248-49664820A96E}" destId="{EF16E160-6B82-4F5C-9FD8-6EA9FEEDFE57}" srcOrd="0" destOrd="0" presId="urn:microsoft.com/office/officeart/2005/8/layout/hierarchy3"/>
    <dgm:cxn modelId="{A5AE0606-C9F0-46DA-A8B9-5A53885ABC58}" type="presOf" srcId="{8182BE86-2C12-464E-BD7C-BBA9307ABC7F}" destId="{E7DE8D1F-C3BD-4BBE-A7F0-7B7317A0B6DD}" srcOrd="0" destOrd="0" presId="urn:microsoft.com/office/officeart/2005/8/layout/hierarchy3"/>
    <dgm:cxn modelId="{3A5DF457-C99C-4F7C-AF0D-2B451C95DEE9}" type="presOf" srcId="{5A3C8251-9034-4A74-B4ED-B20B99B25AB3}" destId="{7B8015E7-3F9B-4015-A096-1787EEB76A41}" srcOrd="0" destOrd="0" presId="urn:microsoft.com/office/officeart/2005/8/layout/hierarchy3"/>
    <dgm:cxn modelId="{CFA6B5F5-4552-472D-A598-2C2E3D9B22CD}" type="presOf" srcId="{89DC1635-9B02-46CE-AC41-726B5A9CEEC3}" destId="{0BF5E62E-C62A-4852-9A5B-580214A3A2B8}" srcOrd="0" destOrd="0" presId="urn:microsoft.com/office/officeart/2005/8/layout/hierarchy3"/>
    <dgm:cxn modelId="{E1F5AD67-1D66-4BD3-AB7C-0FD5CA190FC1}" type="presOf" srcId="{5B525BD7-0825-4BEA-98EB-41DA41D79529}" destId="{66A51891-0BFE-438D-B4EE-9EECA6C835FD}" srcOrd="0" destOrd="0" presId="urn:microsoft.com/office/officeart/2005/8/layout/hierarchy3"/>
    <dgm:cxn modelId="{5AB16034-10EB-4E65-90A0-7E2443C9C600}" type="presOf" srcId="{0C1D26DE-7C6D-4185-B1E4-15B4DBFFB741}" destId="{D7E7C01D-0626-4A8E-936A-BF5F67F910E3}" srcOrd="0" destOrd="0" presId="urn:microsoft.com/office/officeart/2005/8/layout/hierarchy3"/>
    <dgm:cxn modelId="{B53077DB-0AE5-42C3-808A-43465FDD216D}" type="presOf" srcId="{E2D3DD8A-16EF-41B0-8846-483B4EB82E5B}" destId="{8E3BB85E-31B1-4BA1-9740-E6B3B341648D}" srcOrd="0" destOrd="0" presId="urn:microsoft.com/office/officeart/2005/8/layout/hierarchy3"/>
    <dgm:cxn modelId="{13AC5D38-E600-43A2-8B3D-CD92594C281D}" type="presOf" srcId="{0B53736F-5CC7-4B8A-A04E-D001C51CA410}" destId="{55DBCEE6-0603-480A-A2AC-CE6D5E228AF1}" srcOrd="0" destOrd="0" presId="urn:microsoft.com/office/officeart/2005/8/layout/hierarchy3"/>
    <dgm:cxn modelId="{10AA5E09-923C-446C-9A75-CAA3DBCC2B15}" srcId="{5A3C8251-9034-4A74-B4ED-B20B99B25AB3}" destId="{0B53736F-5CC7-4B8A-A04E-D001C51CA410}" srcOrd="1" destOrd="0" parTransId="{A1E563AA-1C73-43FE-B248-49664820A96E}" sibTransId="{EFF6C8A7-4789-4DE9-8AF7-7D46BA70DC10}"/>
    <dgm:cxn modelId="{FD246363-1C0C-46A6-B585-A3833B88D1A7}" type="presOf" srcId="{0C5BA4FC-7220-4676-BBA0-39069F55773C}" destId="{C5A0ACBA-3D4A-4555-8EB6-1ADB0B444622}" srcOrd="0" destOrd="0" presId="urn:microsoft.com/office/officeart/2005/8/layout/hierarchy3"/>
    <dgm:cxn modelId="{EE0BA5ED-EC8B-4F07-B563-4E43A337772F}" srcId="{0C1D26DE-7C6D-4185-B1E4-15B4DBFFB741}" destId="{E2A967C9-2EDE-42B0-8E7B-BCBD8A1475E4}" srcOrd="1" destOrd="0" parTransId="{89DC1635-9B02-46CE-AC41-726B5A9CEEC3}" sibTransId="{9C3ECA6B-D78D-49D9-8CB7-7A27D1F14318}"/>
    <dgm:cxn modelId="{661A0007-2D89-4264-A67B-F84F2B82C010}" srcId="{381B0930-6080-41AE-A10E-E0C9015AE619}" destId="{5A3C8251-9034-4A74-B4ED-B20B99B25AB3}" srcOrd="1" destOrd="0" parTransId="{2A396817-E629-4A46-B1ED-0FE3E8D27639}" sibTransId="{DA18EAAB-D615-4266-8016-DF0B585B98F2}"/>
    <dgm:cxn modelId="{DCF4963E-6E47-49B5-948C-D8C1FC5B8823}" type="presOf" srcId="{381B0930-6080-41AE-A10E-E0C9015AE619}" destId="{CD76BC5C-8B99-41EA-84B6-93EA7D747386}" srcOrd="0" destOrd="0" presId="urn:microsoft.com/office/officeart/2005/8/layout/hierarchy3"/>
    <dgm:cxn modelId="{503A06CD-4730-4019-A172-4D6D2A5304D3}" type="presParOf" srcId="{CD76BC5C-8B99-41EA-84B6-93EA7D747386}" destId="{05F91140-D733-4557-9D8F-E0E54F73A33D}" srcOrd="0" destOrd="0" presId="urn:microsoft.com/office/officeart/2005/8/layout/hierarchy3"/>
    <dgm:cxn modelId="{E7302AF9-D999-46FA-B459-6B328F14018F}" type="presParOf" srcId="{05F91140-D733-4557-9D8F-E0E54F73A33D}" destId="{0A5010EF-417B-4266-82E6-28150F7D2762}" srcOrd="0" destOrd="0" presId="urn:microsoft.com/office/officeart/2005/8/layout/hierarchy3"/>
    <dgm:cxn modelId="{0411E748-A34A-47F2-BA0E-AD9460B32795}" type="presParOf" srcId="{0A5010EF-417B-4266-82E6-28150F7D2762}" destId="{D7E7C01D-0626-4A8E-936A-BF5F67F910E3}" srcOrd="0" destOrd="0" presId="urn:microsoft.com/office/officeart/2005/8/layout/hierarchy3"/>
    <dgm:cxn modelId="{4B3E000A-4E4A-4BDA-841D-043661501758}" type="presParOf" srcId="{0A5010EF-417B-4266-82E6-28150F7D2762}" destId="{C5CAB9A2-FF80-4205-A5BC-5E7B50F67AF2}" srcOrd="1" destOrd="0" presId="urn:microsoft.com/office/officeart/2005/8/layout/hierarchy3"/>
    <dgm:cxn modelId="{A015520B-B158-4818-B936-3F1557A923D4}" type="presParOf" srcId="{05F91140-D733-4557-9D8F-E0E54F73A33D}" destId="{A8178CC6-8DE5-4F84-BEEC-F6E8E5FA366B}" srcOrd="1" destOrd="0" presId="urn:microsoft.com/office/officeart/2005/8/layout/hierarchy3"/>
    <dgm:cxn modelId="{B7121A84-5FAC-4764-A68D-37B7CE5CE608}" type="presParOf" srcId="{A8178CC6-8DE5-4F84-BEEC-F6E8E5FA366B}" destId="{8561C72A-7229-405A-BEF3-4E76F09CD49B}" srcOrd="0" destOrd="0" presId="urn:microsoft.com/office/officeart/2005/8/layout/hierarchy3"/>
    <dgm:cxn modelId="{66EED8D2-F770-4810-B61C-E06020A83379}" type="presParOf" srcId="{A8178CC6-8DE5-4F84-BEEC-F6E8E5FA366B}" destId="{8E3BB85E-31B1-4BA1-9740-E6B3B341648D}" srcOrd="1" destOrd="0" presId="urn:microsoft.com/office/officeart/2005/8/layout/hierarchy3"/>
    <dgm:cxn modelId="{7FF72E90-719B-4895-912A-700507461DF4}" type="presParOf" srcId="{A8178CC6-8DE5-4F84-BEEC-F6E8E5FA366B}" destId="{0BF5E62E-C62A-4852-9A5B-580214A3A2B8}" srcOrd="2" destOrd="0" presId="urn:microsoft.com/office/officeart/2005/8/layout/hierarchy3"/>
    <dgm:cxn modelId="{306156BB-866D-4C42-8B17-60B01726AFF8}" type="presParOf" srcId="{A8178CC6-8DE5-4F84-BEEC-F6E8E5FA366B}" destId="{5A5729DD-F755-41DC-BDD0-47D86023E96C}" srcOrd="3" destOrd="0" presId="urn:microsoft.com/office/officeart/2005/8/layout/hierarchy3"/>
    <dgm:cxn modelId="{F84EF0A2-2A75-457C-B910-26D2497E05B6}" type="presParOf" srcId="{CD76BC5C-8B99-41EA-84B6-93EA7D747386}" destId="{C28397A5-A8D7-40B7-A131-D862309EF7CD}" srcOrd="1" destOrd="0" presId="urn:microsoft.com/office/officeart/2005/8/layout/hierarchy3"/>
    <dgm:cxn modelId="{6D95441B-278D-4362-9E6D-F23C5E4094AA}" type="presParOf" srcId="{C28397A5-A8D7-40B7-A131-D862309EF7CD}" destId="{DC559974-02AD-436D-8202-3FD2B12AC48C}" srcOrd="0" destOrd="0" presId="urn:microsoft.com/office/officeart/2005/8/layout/hierarchy3"/>
    <dgm:cxn modelId="{4C039B61-2181-4C30-8FC1-97EEF7672174}" type="presParOf" srcId="{DC559974-02AD-436D-8202-3FD2B12AC48C}" destId="{7B8015E7-3F9B-4015-A096-1787EEB76A41}" srcOrd="0" destOrd="0" presId="urn:microsoft.com/office/officeart/2005/8/layout/hierarchy3"/>
    <dgm:cxn modelId="{2CFF0322-CD74-4286-88E6-57102FEAF5CE}" type="presParOf" srcId="{DC559974-02AD-436D-8202-3FD2B12AC48C}" destId="{B3CD4450-FC04-4E58-98E3-A00E1840ADF2}" srcOrd="1" destOrd="0" presId="urn:microsoft.com/office/officeart/2005/8/layout/hierarchy3"/>
    <dgm:cxn modelId="{0AABA559-F2FB-4274-8BFF-06F0642D5F70}" type="presParOf" srcId="{C28397A5-A8D7-40B7-A131-D862309EF7CD}" destId="{97897FA6-2268-4849-B001-344C132851C7}" srcOrd="1" destOrd="0" presId="urn:microsoft.com/office/officeart/2005/8/layout/hierarchy3"/>
    <dgm:cxn modelId="{5E53CB6B-FF22-496E-8106-FBF448758BFC}" type="presParOf" srcId="{97897FA6-2268-4849-B001-344C132851C7}" destId="{E5D7212D-464C-47FF-88FB-CD60BCAE0D20}" srcOrd="0" destOrd="0" presId="urn:microsoft.com/office/officeart/2005/8/layout/hierarchy3"/>
    <dgm:cxn modelId="{1E3928E5-6E78-40AD-BB21-6550B303CF34}" type="presParOf" srcId="{97897FA6-2268-4849-B001-344C132851C7}" destId="{66A51891-0BFE-438D-B4EE-9EECA6C835FD}" srcOrd="1" destOrd="0" presId="urn:microsoft.com/office/officeart/2005/8/layout/hierarchy3"/>
    <dgm:cxn modelId="{C2FA02B9-37A7-428F-B552-C6CF4C9C434B}" type="presParOf" srcId="{97897FA6-2268-4849-B001-344C132851C7}" destId="{EF16E160-6B82-4F5C-9FD8-6EA9FEEDFE57}" srcOrd="2" destOrd="0" presId="urn:microsoft.com/office/officeart/2005/8/layout/hierarchy3"/>
    <dgm:cxn modelId="{42EF0E82-18F5-4072-91FF-B4C28C3D996C}" type="presParOf" srcId="{97897FA6-2268-4849-B001-344C132851C7}" destId="{55DBCEE6-0603-480A-A2AC-CE6D5E228AF1}" srcOrd="3" destOrd="0" presId="urn:microsoft.com/office/officeart/2005/8/layout/hierarchy3"/>
    <dgm:cxn modelId="{5D3C985B-EC3F-48C7-A805-5DFB8029AC29}" type="presParOf" srcId="{97897FA6-2268-4849-B001-344C132851C7}" destId="{C5A0ACBA-3D4A-4555-8EB6-1ADB0B444622}" srcOrd="4" destOrd="0" presId="urn:microsoft.com/office/officeart/2005/8/layout/hierarchy3"/>
    <dgm:cxn modelId="{F7D39736-5C2E-4CBA-87E7-BF217A1DB76F}" type="presParOf" srcId="{97897FA6-2268-4849-B001-344C132851C7}" destId="{E7DE8D1F-C3BD-4BBE-A7F0-7B7317A0B6DD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8AF726DA-1397-4A7C-BF43-6BBEE1BB54C1}" type="doc">
      <dgm:prSet loTypeId="urn:microsoft.com/office/officeart/2009/3/layout/RandomtoResultProcess" loCatId="process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C0FC8CA-161D-420B-A884-77E13709C12C}">
      <dgm:prSet phldrT="[Текст]"/>
      <dgm:spPr/>
      <dgm:t>
        <a:bodyPr/>
        <a:lstStyle/>
        <a:p>
          <a:r>
            <a:rPr lang="uk-UA" dirty="0" smtClean="0"/>
            <a:t>Сферичні контактні лінзи для корекції</a:t>
          </a:r>
          <a:endParaRPr lang="ru-RU" dirty="0"/>
        </a:p>
      </dgm:t>
    </dgm:pt>
    <dgm:pt modelId="{4D62DB17-0FF7-481D-80E4-5BAE399DDA19}" type="parTrans" cxnId="{7C526162-E919-4501-A206-CF415072B95F}">
      <dgm:prSet/>
      <dgm:spPr/>
      <dgm:t>
        <a:bodyPr/>
        <a:lstStyle/>
        <a:p>
          <a:endParaRPr lang="ru-RU"/>
        </a:p>
      </dgm:t>
    </dgm:pt>
    <dgm:pt modelId="{C2630A15-F88B-4409-87DA-5C2F1B58B60F}" type="sibTrans" cxnId="{7C526162-E919-4501-A206-CF415072B95F}">
      <dgm:prSet/>
      <dgm:spPr/>
      <dgm:t>
        <a:bodyPr/>
        <a:lstStyle/>
        <a:p>
          <a:endParaRPr lang="ru-RU"/>
        </a:p>
      </dgm:t>
    </dgm:pt>
    <dgm:pt modelId="{42376CAF-5B7B-4BEA-B571-DD601A7DF460}">
      <dgm:prSet phldrT="[Текст]" custT="1"/>
      <dgm:spPr/>
      <dgm:t>
        <a:bodyPr/>
        <a:lstStyle/>
        <a:p>
          <a:r>
            <a:rPr lang="uk-UA" sz="1600" dirty="0" smtClean="0"/>
            <a:t>Міопії,  гіперметропії.</a:t>
          </a:r>
          <a:endParaRPr lang="ru-RU" sz="1600" dirty="0"/>
        </a:p>
      </dgm:t>
    </dgm:pt>
    <dgm:pt modelId="{93B58F0A-4A0C-4717-8DEB-B93E364B75D6}" type="parTrans" cxnId="{486DBB90-8CEE-4407-9F18-D148DD3A58FB}">
      <dgm:prSet/>
      <dgm:spPr/>
      <dgm:t>
        <a:bodyPr/>
        <a:lstStyle/>
        <a:p>
          <a:endParaRPr lang="ru-RU"/>
        </a:p>
      </dgm:t>
    </dgm:pt>
    <dgm:pt modelId="{3A558D15-F240-40E9-BA24-08D7A000AF0C}" type="sibTrans" cxnId="{486DBB90-8CEE-4407-9F18-D148DD3A58FB}">
      <dgm:prSet/>
      <dgm:spPr/>
      <dgm:t>
        <a:bodyPr/>
        <a:lstStyle/>
        <a:p>
          <a:endParaRPr lang="ru-RU"/>
        </a:p>
      </dgm:t>
    </dgm:pt>
    <dgm:pt modelId="{BB6B8D73-77A7-4ED9-9293-3F879108D67E}" type="pres">
      <dgm:prSet presAssocID="{8AF726DA-1397-4A7C-BF43-6BBEE1BB54C1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4E013BA-F1E6-4D87-A39E-B0A7EBA7210B}" type="pres">
      <dgm:prSet presAssocID="{DC0FC8CA-161D-420B-A884-77E13709C12C}" presName="chaos" presStyleCnt="0"/>
      <dgm:spPr/>
    </dgm:pt>
    <dgm:pt modelId="{48EC1F6C-EE98-4B3B-A5A5-836E94B4FCA9}" type="pres">
      <dgm:prSet presAssocID="{DC0FC8CA-161D-420B-A884-77E13709C12C}" presName="parTx1" presStyleLbl="revTx" presStyleIdx="0" presStyleCnt="1"/>
      <dgm:spPr/>
      <dgm:t>
        <a:bodyPr/>
        <a:lstStyle/>
        <a:p>
          <a:endParaRPr lang="ru-RU"/>
        </a:p>
      </dgm:t>
    </dgm:pt>
    <dgm:pt modelId="{7339A973-1EDB-4E6E-B30C-EB1A9D17C974}" type="pres">
      <dgm:prSet presAssocID="{DC0FC8CA-161D-420B-A884-77E13709C12C}" presName="c1" presStyleLbl="node1" presStyleIdx="0" presStyleCnt="19"/>
      <dgm:spPr/>
    </dgm:pt>
    <dgm:pt modelId="{3A1B22E2-C71D-4EE0-AE0C-729FE4320EDC}" type="pres">
      <dgm:prSet presAssocID="{DC0FC8CA-161D-420B-A884-77E13709C12C}" presName="c2" presStyleLbl="node1" presStyleIdx="1" presStyleCnt="19"/>
      <dgm:spPr/>
    </dgm:pt>
    <dgm:pt modelId="{0B4FBA9C-B202-4B94-A6B9-71098A447309}" type="pres">
      <dgm:prSet presAssocID="{DC0FC8CA-161D-420B-A884-77E13709C12C}" presName="c3" presStyleLbl="node1" presStyleIdx="2" presStyleCnt="19"/>
      <dgm:spPr/>
    </dgm:pt>
    <dgm:pt modelId="{698EFC40-F0B5-47F1-B657-AEE70315E8BA}" type="pres">
      <dgm:prSet presAssocID="{DC0FC8CA-161D-420B-A884-77E13709C12C}" presName="c4" presStyleLbl="node1" presStyleIdx="3" presStyleCnt="19"/>
      <dgm:spPr/>
    </dgm:pt>
    <dgm:pt modelId="{4399A9EE-19E5-44A8-A4D2-476EDC0CF3D9}" type="pres">
      <dgm:prSet presAssocID="{DC0FC8CA-161D-420B-A884-77E13709C12C}" presName="c5" presStyleLbl="node1" presStyleIdx="4" presStyleCnt="19"/>
      <dgm:spPr/>
    </dgm:pt>
    <dgm:pt modelId="{0EDF437B-BADE-47F7-87AA-096A00E36478}" type="pres">
      <dgm:prSet presAssocID="{DC0FC8CA-161D-420B-A884-77E13709C12C}" presName="c6" presStyleLbl="node1" presStyleIdx="5" presStyleCnt="19"/>
      <dgm:spPr/>
    </dgm:pt>
    <dgm:pt modelId="{FF5F1535-1B16-429E-86A3-97EA4638D390}" type="pres">
      <dgm:prSet presAssocID="{DC0FC8CA-161D-420B-A884-77E13709C12C}" presName="c7" presStyleLbl="node1" presStyleIdx="6" presStyleCnt="19"/>
      <dgm:spPr/>
    </dgm:pt>
    <dgm:pt modelId="{D21182DA-41D3-4B3E-B517-8702CA59F098}" type="pres">
      <dgm:prSet presAssocID="{DC0FC8CA-161D-420B-A884-77E13709C12C}" presName="c8" presStyleLbl="node1" presStyleIdx="7" presStyleCnt="19"/>
      <dgm:spPr/>
    </dgm:pt>
    <dgm:pt modelId="{237A298A-10E1-4461-B270-EC7BB6C7E1EB}" type="pres">
      <dgm:prSet presAssocID="{DC0FC8CA-161D-420B-A884-77E13709C12C}" presName="c9" presStyleLbl="node1" presStyleIdx="8" presStyleCnt="19"/>
      <dgm:spPr/>
    </dgm:pt>
    <dgm:pt modelId="{4BB4E981-B228-4608-9B02-2B195EAD4875}" type="pres">
      <dgm:prSet presAssocID="{DC0FC8CA-161D-420B-A884-77E13709C12C}" presName="c10" presStyleLbl="node1" presStyleIdx="9" presStyleCnt="19"/>
      <dgm:spPr/>
    </dgm:pt>
    <dgm:pt modelId="{7C8C3D89-4EF6-44AC-9C75-0DB3F80FA96E}" type="pres">
      <dgm:prSet presAssocID="{DC0FC8CA-161D-420B-A884-77E13709C12C}" presName="c11" presStyleLbl="node1" presStyleIdx="10" presStyleCnt="19"/>
      <dgm:spPr/>
    </dgm:pt>
    <dgm:pt modelId="{8FF6347C-C9C3-43A7-AA81-6FBE3E65AA89}" type="pres">
      <dgm:prSet presAssocID="{DC0FC8CA-161D-420B-A884-77E13709C12C}" presName="c12" presStyleLbl="node1" presStyleIdx="11" presStyleCnt="19"/>
      <dgm:spPr/>
    </dgm:pt>
    <dgm:pt modelId="{FF8D6B5A-C6DB-4B48-942B-EC629D3B8D59}" type="pres">
      <dgm:prSet presAssocID="{DC0FC8CA-161D-420B-A884-77E13709C12C}" presName="c13" presStyleLbl="node1" presStyleIdx="12" presStyleCnt="19"/>
      <dgm:spPr/>
    </dgm:pt>
    <dgm:pt modelId="{30D1721D-1635-477F-ACB4-B74E75044568}" type="pres">
      <dgm:prSet presAssocID="{DC0FC8CA-161D-420B-A884-77E13709C12C}" presName="c14" presStyleLbl="node1" presStyleIdx="13" presStyleCnt="19"/>
      <dgm:spPr/>
    </dgm:pt>
    <dgm:pt modelId="{6507BD99-2516-4E6D-A8A8-40E19290C2CF}" type="pres">
      <dgm:prSet presAssocID="{DC0FC8CA-161D-420B-A884-77E13709C12C}" presName="c15" presStyleLbl="node1" presStyleIdx="14" presStyleCnt="19"/>
      <dgm:spPr/>
    </dgm:pt>
    <dgm:pt modelId="{16A17396-E0A1-4C8F-80E9-1020BD04E7BB}" type="pres">
      <dgm:prSet presAssocID="{DC0FC8CA-161D-420B-A884-77E13709C12C}" presName="c16" presStyleLbl="node1" presStyleIdx="15" presStyleCnt="19"/>
      <dgm:spPr/>
    </dgm:pt>
    <dgm:pt modelId="{70F8844C-CEB7-461B-A7D3-10E0014349E6}" type="pres">
      <dgm:prSet presAssocID="{DC0FC8CA-161D-420B-A884-77E13709C12C}" presName="c17" presStyleLbl="node1" presStyleIdx="16" presStyleCnt="19"/>
      <dgm:spPr/>
    </dgm:pt>
    <dgm:pt modelId="{76ACE9CE-6D4E-444E-BB50-7C69BF4E1B25}" type="pres">
      <dgm:prSet presAssocID="{DC0FC8CA-161D-420B-A884-77E13709C12C}" presName="c18" presStyleLbl="node1" presStyleIdx="17" presStyleCnt="19"/>
      <dgm:spPr/>
    </dgm:pt>
    <dgm:pt modelId="{485CE326-D795-4FA6-BED5-05C61F023263}" type="pres">
      <dgm:prSet presAssocID="{C2630A15-F88B-4409-87DA-5C2F1B58B60F}" presName="chevronComposite1" presStyleCnt="0"/>
      <dgm:spPr/>
    </dgm:pt>
    <dgm:pt modelId="{4E1262A6-FDB8-49B6-81E1-35C8CCE36D4C}" type="pres">
      <dgm:prSet presAssocID="{C2630A15-F88B-4409-87DA-5C2F1B58B60F}" presName="chevron1" presStyleLbl="sibTrans2D1" presStyleIdx="0" presStyleCnt="2"/>
      <dgm:spPr/>
    </dgm:pt>
    <dgm:pt modelId="{3ADE8454-6B19-44D2-B6B8-3EF584623459}" type="pres">
      <dgm:prSet presAssocID="{C2630A15-F88B-4409-87DA-5C2F1B58B60F}" presName="spChevron1" presStyleCnt="0"/>
      <dgm:spPr/>
    </dgm:pt>
    <dgm:pt modelId="{56A03F41-BC40-47B3-8ABA-414CCE78C9B6}" type="pres">
      <dgm:prSet presAssocID="{C2630A15-F88B-4409-87DA-5C2F1B58B60F}" presName="overlap" presStyleCnt="0"/>
      <dgm:spPr/>
    </dgm:pt>
    <dgm:pt modelId="{1890A657-874B-4CDC-A978-313DEE47BC8D}" type="pres">
      <dgm:prSet presAssocID="{C2630A15-F88B-4409-87DA-5C2F1B58B60F}" presName="chevronComposite2" presStyleCnt="0"/>
      <dgm:spPr/>
    </dgm:pt>
    <dgm:pt modelId="{20357EE4-B191-4558-85CC-2369741598D0}" type="pres">
      <dgm:prSet presAssocID="{C2630A15-F88B-4409-87DA-5C2F1B58B60F}" presName="chevron2" presStyleLbl="sibTrans2D1" presStyleIdx="1" presStyleCnt="2"/>
      <dgm:spPr/>
    </dgm:pt>
    <dgm:pt modelId="{9D4AA000-BF63-4DC1-92CB-BBEF9BE6CA43}" type="pres">
      <dgm:prSet presAssocID="{C2630A15-F88B-4409-87DA-5C2F1B58B60F}" presName="spChevron2" presStyleCnt="0"/>
      <dgm:spPr/>
    </dgm:pt>
    <dgm:pt modelId="{D3E279C1-D1D5-4256-9BC7-27B0512F08E1}" type="pres">
      <dgm:prSet presAssocID="{42376CAF-5B7B-4BEA-B571-DD601A7DF460}" presName="last" presStyleCnt="0"/>
      <dgm:spPr/>
    </dgm:pt>
    <dgm:pt modelId="{D1B5EABB-E6BA-45A5-9211-1FFF5A5EB255}" type="pres">
      <dgm:prSet presAssocID="{42376CAF-5B7B-4BEA-B571-DD601A7DF460}" presName="circleTx" presStyleLbl="node1" presStyleIdx="18" presStyleCnt="19" custLinFactNeighborX="4129" custLinFactNeighborY="-5211"/>
      <dgm:spPr/>
      <dgm:t>
        <a:bodyPr/>
        <a:lstStyle/>
        <a:p>
          <a:endParaRPr lang="ru-RU"/>
        </a:p>
      </dgm:t>
    </dgm:pt>
    <dgm:pt modelId="{67279C64-1F3B-4769-8E33-3D8AA0489D13}" type="pres">
      <dgm:prSet presAssocID="{42376CAF-5B7B-4BEA-B571-DD601A7DF460}" presName="spN" presStyleCnt="0"/>
      <dgm:spPr/>
    </dgm:pt>
  </dgm:ptLst>
  <dgm:cxnLst>
    <dgm:cxn modelId="{166E2E60-1A16-4D0C-B7B3-7424E98B6C95}" type="presOf" srcId="{42376CAF-5B7B-4BEA-B571-DD601A7DF460}" destId="{D1B5EABB-E6BA-45A5-9211-1FFF5A5EB255}" srcOrd="0" destOrd="0" presId="urn:microsoft.com/office/officeart/2009/3/layout/RandomtoResultProcess"/>
    <dgm:cxn modelId="{7C526162-E919-4501-A206-CF415072B95F}" srcId="{8AF726DA-1397-4A7C-BF43-6BBEE1BB54C1}" destId="{DC0FC8CA-161D-420B-A884-77E13709C12C}" srcOrd="0" destOrd="0" parTransId="{4D62DB17-0FF7-481D-80E4-5BAE399DDA19}" sibTransId="{C2630A15-F88B-4409-87DA-5C2F1B58B60F}"/>
    <dgm:cxn modelId="{486DBB90-8CEE-4407-9F18-D148DD3A58FB}" srcId="{8AF726DA-1397-4A7C-BF43-6BBEE1BB54C1}" destId="{42376CAF-5B7B-4BEA-B571-DD601A7DF460}" srcOrd="1" destOrd="0" parTransId="{93B58F0A-4A0C-4717-8DEB-B93E364B75D6}" sibTransId="{3A558D15-F240-40E9-BA24-08D7A000AF0C}"/>
    <dgm:cxn modelId="{742FF131-E926-415A-BDA3-0A09BD77A3C7}" type="presOf" srcId="{DC0FC8CA-161D-420B-A884-77E13709C12C}" destId="{48EC1F6C-EE98-4B3B-A5A5-836E94B4FCA9}" srcOrd="0" destOrd="0" presId="urn:microsoft.com/office/officeart/2009/3/layout/RandomtoResultProcess"/>
    <dgm:cxn modelId="{CB98C340-5317-463E-AE23-5BCF4163627D}" type="presOf" srcId="{8AF726DA-1397-4A7C-BF43-6BBEE1BB54C1}" destId="{BB6B8D73-77A7-4ED9-9293-3F879108D67E}" srcOrd="0" destOrd="0" presId="urn:microsoft.com/office/officeart/2009/3/layout/RandomtoResultProcess"/>
    <dgm:cxn modelId="{F563F95C-B2D0-4180-90C9-73BE0094E544}" type="presParOf" srcId="{BB6B8D73-77A7-4ED9-9293-3F879108D67E}" destId="{F4E013BA-F1E6-4D87-A39E-B0A7EBA7210B}" srcOrd="0" destOrd="0" presId="urn:microsoft.com/office/officeart/2009/3/layout/RandomtoResultProcess"/>
    <dgm:cxn modelId="{E46A23FE-03A0-4B1E-9B23-C5B7089547BF}" type="presParOf" srcId="{F4E013BA-F1E6-4D87-A39E-B0A7EBA7210B}" destId="{48EC1F6C-EE98-4B3B-A5A5-836E94B4FCA9}" srcOrd="0" destOrd="0" presId="urn:microsoft.com/office/officeart/2009/3/layout/RandomtoResultProcess"/>
    <dgm:cxn modelId="{0DE684B6-66EC-450C-A845-CCE61A17BE15}" type="presParOf" srcId="{F4E013BA-F1E6-4D87-A39E-B0A7EBA7210B}" destId="{7339A973-1EDB-4E6E-B30C-EB1A9D17C974}" srcOrd="1" destOrd="0" presId="urn:microsoft.com/office/officeart/2009/3/layout/RandomtoResultProcess"/>
    <dgm:cxn modelId="{4D92EF73-A055-486A-BCE9-6EBAF63317D8}" type="presParOf" srcId="{F4E013BA-F1E6-4D87-A39E-B0A7EBA7210B}" destId="{3A1B22E2-C71D-4EE0-AE0C-729FE4320EDC}" srcOrd="2" destOrd="0" presId="urn:microsoft.com/office/officeart/2009/3/layout/RandomtoResultProcess"/>
    <dgm:cxn modelId="{66332462-C0DD-47F1-AD49-205381F1EADD}" type="presParOf" srcId="{F4E013BA-F1E6-4D87-A39E-B0A7EBA7210B}" destId="{0B4FBA9C-B202-4B94-A6B9-71098A447309}" srcOrd="3" destOrd="0" presId="urn:microsoft.com/office/officeart/2009/3/layout/RandomtoResultProcess"/>
    <dgm:cxn modelId="{83AE83F6-CAAA-45B7-9154-4BB8A447E405}" type="presParOf" srcId="{F4E013BA-F1E6-4D87-A39E-B0A7EBA7210B}" destId="{698EFC40-F0B5-47F1-B657-AEE70315E8BA}" srcOrd="4" destOrd="0" presId="urn:microsoft.com/office/officeart/2009/3/layout/RandomtoResultProcess"/>
    <dgm:cxn modelId="{18012DA8-EC6B-4F34-8BE3-B4E234D6FE60}" type="presParOf" srcId="{F4E013BA-F1E6-4D87-A39E-B0A7EBA7210B}" destId="{4399A9EE-19E5-44A8-A4D2-476EDC0CF3D9}" srcOrd="5" destOrd="0" presId="urn:microsoft.com/office/officeart/2009/3/layout/RandomtoResultProcess"/>
    <dgm:cxn modelId="{0F259516-F026-4F19-8F78-1C16FA851E7B}" type="presParOf" srcId="{F4E013BA-F1E6-4D87-A39E-B0A7EBA7210B}" destId="{0EDF437B-BADE-47F7-87AA-096A00E36478}" srcOrd="6" destOrd="0" presId="urn:microsoft.com/office/officeart/2009/3/layout/RandomtoResultProcess"/>
    <dgm:cxn modelId="{989FCB0B-BFEA-4022-AEE0-4447D3A76D92}" type="presParOf" srcId="{F4E013BA-F1E6-4D87-A39E-B0A7EBA7210B}" destId="{FF5F1535-1B16-429E-86A3-97EA4638D390}" srcOrd="7" destOrd="0" presId="urn:microsoft.com/office/officeart/2009/3/layout/RandomtoResultProcess"/>
    <dgm:cxn modelId="{3660CAE9-3660-461B-8984-2917A35B2F05}" type="presParOf" srcId="{F4E013BA-F1E6-4D87-A39E-B0A7EBA7210B}" destId="{D21182DA-41D3-4B3E-B517-8702CA59F098}" srcOrd="8" destOrd="0" presId="urn:microsoft.com/office/officeart/2009/3/layout/RandomtoResultProcess"/>
    <dgm:cxn modelId="{0363C6F8-EB18-4C1B-BE01-1A3BC682F18E}" type="presParOf" srcId="{F4E013BA-F1E6-4D87-A39E-B0A7EBA7210B}" destId="{237A298A-10E1-4461-B270-EC7BB6C7E1EB}" srcOrd="9" destOrd="0" presId="urn:microsoft.com/office/officeart/2009/3/layout/RandomtoResultProcess"/>
    <dgm:cxn modelId="{47B42F8D-1283-447E-BA3C-0277C99B125D}" type="presParOf" srcId="{F4E013BA-F1E6-4D87-A39E-B0A7EBA7210B}" destId="{4BB4E981-B228-4608-9B02-2B195EAD4875}" srcOrd="10" destOrd="0" presId="urn:microsoft.com/office/officeart/2009/3/layout/RandomtoResultProcess"/>
    <dgm:cxn modelId="{8D0F4B15-8666-487B-9DD6-BB3560BE0F5A}" type="presParOf" srcId="{F4E013BA-F1E6-4D87-A39E-B0A7EBA7210B}" destId="{7C8C3D89-4EF6-44AC-9C75-0DB3F80FA96E}" srcOrd="11" destOrd="0" presId="urn:microsoft.com/office/officeart/2009/3/layout/RandomtoResultProcess"/>
    <dgm:cxn modelId="{B5439B64-6FB4-4D88-AFFE-64DC36CFC8B7}" type="presParOf" srcId="{F4E013BA-F1E6-4D87-A39E-B0A7EBA7210B}" destId="{8FF6347C-C9C3-43A7-AA81-6FBE3E65AA89}" srcOrd="12" destOrd="0" presId="urn:microsoft.com/office/officeart/2009/3/layout/RandomtoResultProcess"/>
    <dgm:cxn modelId="{22E36848-2560-4915-9EFA-709C8BAF8FA9}" type="presParOf" srcId="{F4E013BA-F1E6-4D87-A39E-B0A7EBA7210B}" destId="{FF8D6B5A-C6DB-4B48-942B-EC629D3B8D59}" srcOrd="13" destOrd="0" presId="urn:microsoft.com/office/officeart/2009/3/layout/RandomtoResultProcess"/>
    <dgm:cxn modelId="{62FE7AA8-5F7D-4605-99D7-EAA4DC61E996}" type="presParOf" srcId="{F4E013BA-F1E6-4D87-A39E-B0A7EBA7210B}" destId="{30D1721D-1635-477F-ACB4-B74E75044568}" srcOrd="14" destOrd="0" presId="urn:microsoft.com/office/officeart/2009/3/layout/RandomtoResultProcess"/>
    <dgm:cxn modelId="{06E7EBE7-8F71-435A-8284-3E18CE2CEAF0}" type="presParOf" srcId="{F4E013BA-F1E6-4D87-A39E-B0A7EBA7210B}" destId="{6507BD99-2516-4E6D-A8A8-40E19290C2CF}" srcOrd="15" destOrd="0" presId="urn:microsoft.com/office/officeart/2009/3/layout/RandomtoResultProcess"/>
    <dgm:cxn modelId="{E593E758-7B2B-4B4C-A789-AD7AA5D0CD09}" type="presParOf" srcId="{F4E013BA-F1E6-4D87-A39E-B0A7EBA7210B}" destId="{16A17396-E0A1-4C8F-80E9-1020BD04E7BB}" srcOrd="16" destOrd="0" presId="urn:microsoft.com/office/officeart/2009/3/layout/RandomtoResultProcess"/>
    <dgm:cxn modelId="{274DAD50-0B87-4DFE-915B-0D0232A36DAA}" type="presParOf" srcId="{F4E013BA-F1E6-4D87-A39E-B0A7EBA7210B}" destId="{70F8844C-CEB7-461B-A7D3-10E0014349E6}" srcOrd="17" destOrd="0" presId="urn:microsoft.com/office/officeart/2009/3/layout/RandomtoResultProcess"/>
    <dgm:cxn modelId="{B8345B9B-6ACE-4F04-83FF-E3C6DE1A2E4C}" type="presParOf" srcId="{F4E013BA-F1E6-4D87-A39E-B0A7EBA7210B}" destId="{76ACE9CE-6D4E-444E-BB50-7C69BF4E1B25}" srcOrd="18" destOrd="0" presId="urn:microsoft.com/office/officeart/2009/3/layout/RandomtoResultProcess"/>
    <dgm:cxn modelId="{ADCF8687-55CD-42BF-A0A9-095D0939AA1A}" type="presParOf" srcId="{BB6B8D73-77A7-4ED9-9293-3F879108D67E}" destId="{485CE326-D795-4FA6-BED5-05C61F023263}" srcOrd="1" destOrd="0" presId="urn:microsoft.com/office/officeart/2009/3/layout/RandomtoResultProcess"/>
    <dgm:cxn modelId="{DBC2D73F-5D2C-4198-ACEC-1A5B1321B1D3}" type="presParOf" srcId="{485CE326-D795-4FA6-BED5-05C61F023263}" destId="{4E1262A6-FDB8-49B6-81E1-35C8CCE36D4C}" srcOrd="0" destOrd="0" presId="urn:microsoft.com/office/officeart/2009/3/layout/RandomtoResultProcess"/>
    <dgm:cxn modelId="{658AC6E2-0D59-49EE-9D5D-48E530E1E645}" type="presParOf" srcId="{485CE326-D795-4FA6-BED5-05C61F023263}" destId="{3ADE8454-6B19-44D2-B6B8-3EF584623459}" srcOrd="1" destOrd="0" presId="urn:microsoft.com/office/officeart/2009/3/layout/RandomtoResultProcess"/>
    <dgm:cxn modelId="{8A4D6CD9-AF46-4140-A821-B9734758EE1C}" type="presParOf" srcId="{BB6B8D73-77A7-4ED9-9293-3F879108D67E}" destId="{56A03F41-BC40-47B3-8ABA-414CCE78C9B6}" srcOrd="2" destOrd="0" presId="urn:microsoft.com/office/officeart/2009/3/layout/RandomtoResultProcess"/>
    <dgm:cxn modelId="{60274161-6BC4-4539-9F6C-05944DD1975F}" type="presParOf" srcId="{BB6B8D73-77A7-4ED9-9293-3F879108D67E}" destId="{1890A657-874B-4CDC-A978-313DEE47BC8D}" srcOrd="3" destOrd="0" presId="urn:microsoft.com/office/officeart/2009/3/layout/RandomtoResultProcess"/>
    <dgm:cxn modelId="{577C4B90-3509-4496-97DB-0E43235EF736}" type="presParOf" srcId="{1890A657-874B-4CDC-A978-313DEE47BC8D}" destId="{20357EE4-B191-4558-85CC-2369741598D0}" srcOrd="0" destOrd="0" presId="urn:microsoft.com/office/officeart/2009/3/layout/RandomtoResultProcess"/>
    <dgm:cxn modelId="{284825A1-E209-4B27-A98D-147577DD4407}" type="presParOf" srcId="{1890A657-874B-4CDC-A978-313DEE47BC8D}" destId="{9D4AA000-BF63-4DC1-92CB-BBEF9BE6CA43}" srcOrd="1" destOrd="0" presId="urn:microsoft.com/office/officeart/2009/3/layout/RandomtoResultProcess"/>
    <dgm:cxn modelId="{4563D2E4-B46C-40E1-9B3F-743163AE4B5B}" type="presParOf" srcId="{BB6B8D73-77A7-4ED9-9293-3F879108D67E}" destId="{D3E279C1-D1D5-4256-9BC7-27B0512F08E1}" srcOrd="4" destOrd="0" presId="urn:microsoft.com/office/officeart/2009/3/layout/RandomtoResultProcess"/>
    <dgm:cxn modelId="{1EB2BFCA-29FA-426D-BC20-4B3641A6792D}" type="presParOf" srcId="{D3E279C1-D1D5-4256-9BC7-27B0512F08E1}" destId="{D1B5EABB-E6BA-45A5-9211-1FFF5A5EB255}" srcOrd="0" destOrd="0" presId="urn:microsoft.com/office/officeart/2009/3/layout/RandomtoResultProcess"/>
    <dgm:cxn modelId="{5B37B4E7-06C4-4F03-BA2B-710431E0C82A}" type="presParOf" srcId="{D3E279C1-D1D5-4256-9BC7-27B0512F08E1}" destId="{67279C64-1F3B-4769-8E33-3D8AA0489D13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8AF726DA-1397-4A7C-BF43-6BBEE1BB54C1}" type="doc">
      <dgm:prSet loTypeId="urn:microsoft.com/office/officeart/2009/3/layout/RandomtoResultProcess" loCatId="process" qsTypeId="urn:microsoft.com/office/officeart/2005/8/quickstyle/3d2" qsCatId="3D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DC0FC8CA-161D-420B-A884-77E13709C12C}">
      <dgm:prSet phldrT="[Текст]"/>
      <dgm:spPr/>
      <dgm:t>
        <a:bodyPr/>
        <a:lstStyle/>
        <a:p>
          <a:r>
            <a:rPr lang="ru-RU" i="1" dirty="0" smtClean="0"/>
            <a:t>Торичні лінзи</a:t>
          </a:r>
          <a:r>
            <a:rPr lang="ru-RU" dirty="0" smtClean="0"/>
            <a:t>:</a:t>
          </a:r>
          <a:endParaRPr lang="ru-RU" dirty="0"/>
        </a:p>
      </dgm:t>
    </dgm:pt>
    <dgm:pt modelId="{4D62DB17-0FF7-481D-80E4-5BAE399DDA19}" type="parTrans" cxnId="{7C526162-E919-4501-A206-CF415072B95F}">
      <dgm:prSet/>
      <dgm:spPr/>
      <dgm:t>
        <a:bodyPr/>
        <a:lstStyle/>
        <a:p>
          <a:endParaRPr lang="ru-RU"/>
        </a:p>
      </dgm:t>
    </dgm:pt>
    <dgm:pt modelId="{C2630A15-F88B-4409-87DA-5C2F1B58B60F}" type="sibTrans" cxnId="{7C526162-E919-4501-A206-CF415072B95F}">
      <dgm:prSet/>
      <dgm:spPr/>
      <dgm:t>
        <a:bodyPr/>
        <a:lstStyle/>
        <a:p>
          <a:endParaRPr lang="ru-RU"/>
        </a:p>
      </dgm:t>
    </dgm:pt>
    <dgm:pt modelId="{42376CAF-5B7B-4BEA-B571-DD601A7DF460}">
      <dgm:prSet phldrT="[Текст]" custT="1"/>
      <dgm:spPr/>
      <dgm:t>
        <a:bodyPr/>
        <a:lstStyle/>
        <a:p>
          <a:r>
            <a:rPr lang="ru-RU" sz="2000" dirty="0" smtClean="0"/>
            <a:t>астигматизм</a:t>
          </a:r>
          <a:endParaRPr lang="ru-RU" sz="2000" dirty="0"/>
        </a:p>
      </dgm:t>
    </dgm:pt>
    <dgm:pt modelId="{93B58F0A-4A0C-4717-8DEB-B93E364B75D6}" type="parTrans" cxnId="{486DBB90-8CEE-4407-9F18-D148DD3A58FB}">
      <dgm:prSet/>
      <dgm:spPr/>
      <dgm:t>
        <a:bodyPr/>
        <a:lstStyle/>
        <a:p>
          <a:endParaRPr lang="ru-RU"/>
        </a:p>
      </dgm:t>
    </dgm:pt>
    <dgm:pt modelId="{3A558D15-F240-40E9-BA24-08D7A000AF0C}" type="sibTrans" cxnId="{486DBB90-8CEE-4407-9F18-D148DD3A58FB}">
      <dgm:prSet/>
      <dgm:spPr/>
      <dgm:t>
        <a:bodyPr/>
        <a:lstStyle/>
        <a:p>
          <a:endParaRPr lang="ru-RU"/>
        </a:p>
      </dgm:t>
    </dgm:pt>
    <dgm:pt modelId="{BB6B8D73-77A7-4ED9-9293-3F879108D67E}" type="pres">
      <dgm:prSet presAssocID="{8AF726DA-1397-4A7C-BF43-6BBEE1BB54C1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4E013BA-F1E6-4D87-A39E-B0A7EBA7210B}" type="pres">
      <dgm:prSet presAssocID="{DC0FC8CA-161D-420B-A884-77E13709C12C}" presName="chaos" presStyleCnt="0"/>
      <dgm:spPr/>
    </dgm:pt>
    <dgm:pt modelId="{48EC1F6C-EE98-4B3B-A5A5-836E94B4FCA9}" type="pres">
      <dgm:prSet presAssocID="{DC0FC8CA-161D-420B-A884-77E13709C12C}" presName="parTx1" presStyleLbl="revTx" presStyleIdx="0" presStyleCnt="1"/>
      <dgm:spPr/>
      <dgm:t>
        <a:bodyPr/>
        <a:lstStyle/>
        <a:p>
          <a:endParaRPr lang="ru-RU"/>
        </a:p>
      </dgm:t>
    </dgm:pt>
    <dgm:pt modelId="{7339A973-1EDB-4E6E-B30C-EB1A9D17C974}" type="pres">
      <dgm:prSet presAssocID="{DC0FC8CA-161D-420B-A884-77E13709C12C}" presName="c1" presStyleLbl="node1" presStyleIdx="0" presStyleCnt="19"/>
      <dgm:spPr/>
    </dgm:pt>
    <dgm:pt modelId="{3A1B22E2-C71D-4EE0-AE0C-729FE4320EDC}" type="pres">
      <dgm:prSet presAssocID="{DC0FC8CA-161D-420B-A884-77E13709C12C}" presName="c2" presStyleLbl="node1" presStyleIdx="1" presStyleCnt="19"/>
      <dgm:spPr/>
    </dgm:pt>
    <dgm:pt modelId="{0B4FBA9C-B202-4B94-A6B9-71098A447309}" type="pres">
      <dgm:prSet presAssocID="{DC0FC8CA-161D-420B-A884-77E13709C12C}" presName="c3" presStyleLbl="node1" presStyleIdx="2" presStyleCnt="19"/>
      <dgm:spPr/>
    </dgm:pt>
    <dgm:pt modelId="{698EFC40-F0B5-47F1-B657-AEE70315E8BA}" type="pres">
      <dgm:prSet presAssocID="{DC0FC8CA-161D-420B-A884-77E13709C12C}" presName="c4" presStyleLbl="node1" presStyleIdx="3" presStyleCnt="19"/>
      <dgm:spPr/>
    </dgm:pt>
    <dgm:pt modelId="{4399A9EE-19E5-44A8-A4D2-476EDC0CF3D9}" type="pres">
      <dgm:prSet presAssocID="{DC0FC8CA-161D-420B-A884-77E13709C12C}" presName="c5" presStyleLbl="node1" presStyleIdx="4" presStyleCnt="19"/>
      <dgm:spPr/>
    </dgm:pt>
    <dgm:pt modelId="{0EDF437B-BADE-47F7-87AA-096A00E36478}" type="pres">
      <dgm:prSet presAssocID="{DC0FC8CA-161D-420B-A884-77E13709C12C}" presName="c6" presStyleLbl="node1" presStyleIdx="5" presStyleCnt="19"/>
      <dgm:spPr/>
    </dgm:pt>
    <dgm:pt modelId="{FF5F1535-1B16-429E-86A3-97EA4638D390}" type="pres">
      <dgm:prSet presAssocID="{DC0FC8CA-161D-420B-A884-77E13709C12C}" presName="c7" presStyleLbl="node1" presStyleIdx="6" presStyleCnt="19"/>
      <dgm:spPr/>
    </dgm:pt>
    <dgm:pt modelId="{D21182DA-41D3-4B3E-B517-8702CA59F098}" type="pres">
      <dgm:prSet presAssocID="{DC0FC8CA-161D-420B-A884-77E13709C12C}" presName="c8" presStyleLbl="node1" presStyleIdx="7" presStyleCnt="19"/>
      <dgm:spPr/>
    </dgm:pt>
    <dgm:pt modelId="{237A298A-10E1-4461-B270-EC7BB6C7E1EB}" type="pres">
      <dgm:prSet presAssocID="{DC0FC8CA-161D-420B-A884-77E13709C12C}" presName="c9" presStyleLbl="node1" presStyleIdx="8" presStyleCnt="19"/>
      <dgm:spPr/>
    </dgm:pt>
    <dgm:pt modelId="{4BB4E981-B228-4608-9B02-2B195EAD4875}" type="pres">
      <dgm:prSet presAssocID="{DC0FC8CA-161D-420B-A884-77E13709C12C}" presName="c10" presStyleLbl="node1" presStyleIdx="9" presStyleCnt="19"/>
      <dgm:spPr/>
    </dgm:pt>
    <dgm:pt modelId="{7C8C3D89-4EF6-44AC-9C75-0DB3F80FA96E}" type="pres">
      <dgm:prSet presAssocID="{DC0FC8CA-161D-420B-A884-77E13709C12C}" presName="c11" presStyleLbl="node1" presStyleIdx="10" presStyleCnt="19"/>
      <dgm:spPr/>
    </dgm:pt>
    <dgm:pt modelId="{8FF6347C-C9C3-43A7-AA81-6FBE3E65AA89}" type="pres">
      <dgm:prSet presAssocID="{DC0FC8CA-161D-420B-A884-77E13709C12C}" presName="c12" presStyleLbl="node1" presStyleIdx="11" presStyleCnt="19"/>
      <dgm:spPr/>
    </dgm:pt>
    <dgm:pt modelId="{FF8D6B5A-C6DB-4B48-942B-EC629D3B8D59}" type="pres">
      <dgm:prSet presAssocID="{DC0FC8CA-161D-420B-A884-77E13709C12C}" presName="c13" presStyleLbl="node1" presStyleIdx="12" presStyleCnt="19"/>
      <dgm:spPr/>
    </dgm:pt>
    <dgm:pt modelId="{30D1721D-1635-477F-ACB4-B74E75044568}" type="pres">
      <dgm:prSet presAssocID="{DC0FC8CA-161D-420B-A884-77E13709C12C}" presName="c14" presStyleLbl="node1" presStyleIdx="13" presStyleCnt="19"/>
      <dgm:spPr/>
    </dgm:pt>
    <dgm:pt modelId="{6507BD99-2516-4E6D-A8A8-40E19290C2CF}" type="pres">
      <dgm:prSet presAssocID="{DC0FC8CA-161D-420B-A884-77E13709C12C}" presName="c15" presStyleLbl="node1" presStyleIdx="14" presStyleCnt="19"/>
      <dgm:spPr/>
    </dgm:pt>
    <dgm:pt modelId="{16A17396-E0A1-4C8F-80E9-1020BD04E7BB}" type="pres">
      <dgm:prSet presAssocID="{DC0FC8CA-161D-420B-A884-77E13709C12C}" presName="c16" presStyleLbl="node1" presStyleIdx="15" presStyleCnt="19"/>
      <dgm:spPr/>
    </dgm:pt>
    <dgm:pt modelId="{70F8844C-CEB7-461B-A7D3-10E0014349E6}" type="pres">
      <dgm:prSet presAssocID="{DC0FC8CA-161D-420B-A884-77E13709C12C}" presName="c17" presStyleLbl="node1" presStyleIdx="16" presStyleCnt="19"/>
      <dgm:spPr/>
    </dgm:pt>
    <dgm:pt modelId="{76ACE9CE-6D4E-444E-BB50-7C69BF4E1B25}" type="pres">
      <dgm:prSet presAssocID="{DC0FC8CA-161D-420B-A884-77E13709C12C}" presName="c18" presStyleLbl="node1" presStyleIdx="17" presStyleCnt="19"/>
      <dgm:spPr/>
    </dgm:pt>
    <dgm:pt modelId="{485CE326-D795-4FA6-BED5-05C61F023263}" type="pres">
      <dgm:prSet presAssocID="{C2630A15-F88B-4409-87DA-5C2F1B58B60F}" presName="chevronComposite1" presStyleCnt="0"/>
      <dgm:spPr/>
    </dgm:pt>
    <dgm:pt modelId="{4E1262A6-FDB8-49B6-81E1-35C8CCE36D4C}" type="pres">
      <dgm:prSet presAssocID="{C2630A15-F88B-4409-87DA-5C2F1B58B60F}" presName="chevron1" presStyleLbl="sibTrans2D1" presStyleIdx="0" presStyleCnt="2"/>
      <dgm:spPr/>
    </dgm:pt>
    <dgm:pt modelId="{3ADE8454-6B19-44D2-B6B8-3EF584623459}" type="pres">
      <dgm:prSet presAssocID="{C2630A15-F88B-4409-87DA-5C2F1B58B60F}" presName="spChevron1" presStyleCnt="0"/>
      <dgm:spPr/>
    </dgm:pt>
    <dgm:pt modelId="{56A03F41-BC40-47B3-8ABA-414CCE78C9B6}" type="pres">
      <dgm:prSet presAssocID="{C2630A15-F88B-4409-87DA-5C2F1B58B60F}" presName="overlap" presStyleCnt="0"/>
      <dgm:spPr/>
    </dgm:pt>
    <dgm:pt modelId="{1890A657-874B-4CDC-A978-313DEE47BC8D}" type="pres">
      <dgm:prSet presAssocID="{C2630A15-F88B-4409-87DA-5C2F1B58B60F}" presName="chevronComposite2" presStyleCnt="0"/>
      <dgm:spPr/>
    </dgm:pt>
    <dgm:pt modelId="{20357EE4-B191-4558-85CC-2369741598D0}" type="pres">
      <dgm:prSet presAssocID="{C2630A15-F88B-4409-87DA-5C2F1B58B60F}" presName="chevron2" presStyleLbl="sibTrans2D1" presStyleIdx="1" presStyleCnt="2"/>
      <dgm:spPr/>
    </dgm:pt>
    <dgm:pt modelId="{9D4AA000-BF63-4DC1-92CB-BBEF9BE6CA43}" type="pres">
      <dgm:prSet presAssocID="{C2630A15-F88B-4409-87DA-5C2F1B58B60F}" presName="spChevron2" presStyleCnt="0"/>
      <dgm:spPr/>
    </dgm:pt>
    <dgm:pt modelId="{D3E279C1-D1D5-4256-9BC7-27B0512F08E1}" type="pres">
      <dgm:prSet presAssocID="{42376CAF-5B7B-4BEA-B571-DD601A7DF460}" presName="last" presStyleCnt="0"/>
      <dgm:spPr/>
    </dgm:pt>
    <dgm:pt modelId="{D1B5EABB-E6BA-45A5-9211-1FFF5A5EB255}" type="pres">
      <dgm:prSet presAssocID="{42376CAF-5B7B-4BEA-B571-DD601A7DF460}" presName="circleTx" presStyleLbl="node1" presStyleIdx="18" presStyleCnt="19"/>
      <dgm:spPr/>
      <dgm:t>
        <a:bodyPr/>
        <a:lstStyle/>
        <a:p>
          <a:endParaRPr lang="ru-RU"/>
        </a:p>
      </dgm:t>
    </dgm:pt>
    <dgm:pt modelId="{67279C64-1F3B-4769-8E33-3D8AA0489D13}" type="pres">
      <dgm:prSet presAssocID="{42376CAF-5B7B-4BEA-B571-DD601A7DF460}" presName="spN" presStyleCnt="0"/>
      <dgm:spPr/>
    </dgm:pt>
  </dgm:ptLst>
  <dgm:cxnLst>
    <dgm:cxn modelId="{166E2E60-1A16-4D0C-B7B3-7424E98B6C95}" type="presOf" srcId="{42376CAF-5B7B-4BEA-B571-DD601A7DF460}" destId="{D1B5EABB-E6BA-45A5-9211-1FFF5A5EB255}" srcOrd="0" destOrd="0" presId="urn:microsoft.com/office/officeart/2009/3/layout/RandomtoResultProcess"/>
    <dgm:cxn modelId="{7C526162-E919-4501-A206-CF415072B95F}" srcId="{8AF726DA-1397-4A7C-BF43-6BBEE1BB54C1}" destId="{DC0FC8CA-161D-420B-A884-77E13709C12C}" srcOrd="0" destOrd="0" parTransId="{4D62DB17-0FF7-481D-80E4-5BAE399DDA19}" sibTransId="{C2630A15-F88B-4409-87DA-5C2F1B58B60F}"/>
    <dgm:cxn modelId="{486DBB90-8CEE-4407-9F18-D148DD3A58FB}" srcId="{8AF726DA-1397-4A7C-BF43-6BBEE1BB54C1}" destId="{42376CAF-5B7B-4BEA-B571-DD601A7DF460}" srcOrd="1" destOrd="0" parTransId="{93B58F0A-4A0C-4717-8DEB-B93E364B75D6}" sibTransId="{3A558D15-F240-40E9-BA24-08D7A000AF0C}"/>
    <dgm:cxn modelId="{742FF131-E926-415A-BDA3-0A09BD77A3C7}" type="presOf" srcId="{DC0FC8CA-161D-420B-A884-77E13709C12C}" destId="{48EC1F6C-EE98-4B3B-A5A5-836E94B4FCA9}" srcOrd="0" destOrd="0" presId="urn:microsoft.com/office/officeart/2009/3/layout/RandomtoResultProcess"/>
    <dgm:cxn modelId="{CB98C340-5317-463E-AE23-5BCF4163627D}" type="presOf" srcId="{8AF726DA-1397-4A7C-BF43-6BBEE1BB54C1}" destId="{BB6B8D73-77A7-4ED9-9293-3F879108D67E}" srcOrd="0" destOrd="0" presId="urn:microsoft.com/office/officeart/2009/3/layout/RandomtoResultProcess"/>
    <dgm:cxn modelId="{F563F95C-B2D0-4180-90C9-73BE0094E544}" type="presParOf" srcId="{BB6B8D73-77A7-4ED9-9293-3F879108D67E}" destId="{F4E013BA-F1E6-4D87-A39E-B0A7EBA7210B}" srcOrd="0" destOrd="0" presId="urn:microsoft.com/office/officeart/2009/3/layout/RandomtoResultProcess"/>
    <dgm:cxn modelId="{E46A23FE-03A0-4B1E-9B23-C5B7089547BF}" type="presParOf" srcId="{F4E013BA-F1E6-4D87-A39E-B0A7EBA7210B}" destId="{48EC1F6C-EE98-4B3B-A5A5-836E94B4FCA9}" srcOrd="0" destOrd="0" presId="urn:microsoft.com/office/officeart/2009/3/layout/RandomtoResultProcess"/>
    <dgm:cxn modelId="{0DE684B6-66EC-450C-A845-CCE61A17BE15}" type="presParOf" srcId="{F4E013BA-F1E6-4D87-A39E-B0A7EBA7210B}" destId="{7339A973-1EDB-4E6E-B30C-EB1A9D17C974}" srcOrd="1" destOrd="0" presId="urn:microsoft.com/office/officeart/2009/3/layout/RandomtoResultProcess"/>
    <dgm:cxn modelId="{4D92EF73-A055-486A-BCE9-6EBAF63317D8}" type="presParOf" srcId="{F4E013BA-F1E6-4D87-A39E-B0A7EBA7210B}" destId="{3A1B22E2-C71D-4EE0-AE0C-729FE4320EDC}" srcOrd="2" destOrd="0" presId="urn:microsoft.com/office/officeart/2009/3/layout/RandomtoResultProcess"/>
    <dgm:cxn modelId="{66332462-C0DD-47F1-AD49-205381F1EADD}" type="presParOf" srcId="{F4E013BA-F1E6-4D87-A39E-B0A7EBA7210B}" destId="{0B4FBA9C-B202-4B94-A6B9-71098A447309}" srcOrd="3" destOrd="0" presId="urn:microsoft.com/office/officeart/2009/3/layout/RandomtoResultProcess"/>
    <dgm:cxn modelId="{83AE83F6-CAAA-45B7-9154-4BB8A447E405}" type="presParOf" srcId="{F4E013BA-F1E6-4D87-A39E-B0A7EBA7210B}" destId="{698EFC40-F0B5-47F1-B657-AEE70315E8BA}" srcOrd="4" destOrd="0" presId="urn:microsoft.com/office/officeart/2009/3/layout/RandomtoResultProcess"/>
    <dgm:cxn modelId="{18012DA8-EC6B-4F34-8BE3-B4E234D6FE60}" type="presParOf" srcId="{F4E013BA-F1E6-4D87-A39E-B0A7EBA7210B}" destId="{4399A9EE-19E5-44A8-A4D2-476EDC0CF3D9}" srcOrd="5" destOrd="0" presId="urn:microsoft.com/office/officeart/2009/3/layout/RandomtoResultProcess"/>
    <dgm:cxn modelId="{0F259516-F026-4F19-8F78-1C16FA851E7B}" type="presParOf" srcId="{F4E013BA-F1E6-4D87-A39E-B0A7EBA7210B}" destId="{0EDF437B-BADE-47F7-87AA-096A00E36478}" srcOrd="6" destOrd="0" presId="urn:microsoft.com/office/officeart/2009/3/layout/RandomtoResultProcess"/>
    <dgm:cxn modelId="{989FCB0B-BFEA-4022-AEE0-4447D3A76D92}" type="presParOf" srcId="{F4E013BA-F1E6-4D87-A39E-B0A7EBA7210B}" destId="{FF5F1535-1B16-429E-86A3-97EA4638D390}" srcOrd="7" destOrd="0" presId="urn:microsoft.com/office/officeart/2009/3/layout/RandomtoResultProcess"/>
    <dgm:cxn modelId="{3660CAE9-3660-461B-8984-2917A35B2F05}" type="presParOf" srcId="{F4E013BA-F1E6-4D87-A39E-B0A7EBA7210B}" destId="{D21182DA-41D3-4B3E-B517-8702CA59F098}" srcOrd="8" destOrd="0" presId="urn:microsoft.com/office/officeart/2009/3/layout/RandomtoResultProcess"/>
    <dgm:cxn modelId="{0363C6F8-EB18-4C1B-BE01-1A3BC682F18E}" type="presParOf" srcId="{F4E013BA-F1E6-4D87-A39E-B0A7EBA7210B}" destId="{237A298A-10E1-4461-B270-EC7BB6C7E1EB}" srcOrd="9" destOrd="0" presId="urn:microsoft.com/office/officeart/2009/3/layout/RandomtoResultProcess"/>
    <dgm:cxn modelId="{47B42F8D-1283-447E-BA3C-0277C99B125D}" type="presParOf" srcId="{F4E013BA-F1E6-4D87-A39E-B0A7EBA7210B}" destId="{4BB4E981-B228-4608-9B02-2B195EAD4875}" srcOrd="10" destOrd="0" presId="urn:microsoft.com/office/officeart/2009/3/layout/RandomtoResultProcess"/>
    <dgm:cxn modelId="{8D0F4B15-8666-487B-9DD6-BB3560BE0F5A}" type="presParOf" srcId="{F4E013BA-F1E6-4D87-A39E-B0A7EBA7210B}" destId="{7C8C3D89-4EF6-44AC-9C75-0DB3F80FA96E}" srcOrd="11" destOrd="0" presId="urn:microsoft.com/office/officeart/2009/3/layout/RandomtoResultProcess"/>
    <dgm:cxn modelId="{B5439B64-6FB4-4D88-AFFE-64DC36CFC8B7}" type="presParOf" srcId="{F4E013BA-F1E6-4D87-A39E-B0A7EBA7210B}" destId="{8FF6347C-C9C3-43A7-AA81-6FBE3E65AA89}" srcOrd="12" destOrd="0" presId="urn:microsoft.com/office/officeart/2009/3/layout/RandomtoResultProcess"/>
    <dgm:cxn modelId="{22E36848-2560-4915-9EFA-709C8BAF8FA9}" type="presParOf" srcId="{F4E013BA-F1E6-4D87-A39E-B0A7EBA7210B}" destId="{FF8D6B5A-C6DB-4B48-942B-EC629D3B8D59}" srcOrd="13" destOrd="0" presId="urn:microsoft.com/office/officeart/2009/3/layout/RandomtoResultProcess"/>
    <dgm:cxn modelId="{62FE7AA8-5F7D-4605-99D7-EAA4DC61E996}" type="presParOf" srcId="{F4E013BA-F1E6-4D87-A39E-B0A7EBA7210B}" destId="{30D1721D-1635-477F-ACB4-B74E75044568}" srcOrd="14" destOrd="0" presId="urn:microsoft.com/office/officeart/2009/3/layout/RandomtoResultProcess"/>
    <dgm:cxn modelId="{06E7EBE7-8F71-435A-8284-3E18CE2CEAF0}" type="presParOf" srcId="{F4E013BA-F1E6-4D87-A39E-B0A7EBA7210B}" destId="{6507BD99-2516-4E6D-A8A8-40E19290C2CF}" srcOrd="15" destOrd="0" presId="urn:microsoft.com/office/officeart/2009/3/layout/RandomtoResultProcess"/>
    <dgm:cxn modelId="{E593E758-7B2B-4B4C-A789-AD7AA5D0CD09}" type="presParOf" srcId="{F4E013BA-F1E6-4D87-A39E-B0A7EBA7210B}" destId="{16A17396-E0A1-4C8F-80E9-1020BD04E7BB}" srcOrd="16" destOrd="0" presId="urn:microsoft.com/office/officeart/2009/3/layout/RandomtoResultProcess"/>
    <dgm:cxn modelId="{274DAD50-0B87-4DFE-915B-0D0232A36DAA}" type="presParOf" srcId="{F4E013BA-F1E6-4D87-A39E-B0A7EBA7210B}" destId="{70F8844C-CEB7-461B-A7D3-10E0014349E6}" srcOrd="17" destOrd="0" presId="urn:microsoft.com/office/officeart/2009/3/layout/RandomtoResultProcess"/>
    <dgm:cxn modelId="{B8345B9B-6ACE-4F04-83FF-E3C6DE1A2E4C}" type="presParOf" srcId="{F4E013BA-F1E6-4D87-A39E-B0A7EBA7210B}" destId="{76ACE9CE-6D4E-444E-BB50-7C69BF4E1B25}" srcOrd="18" destOrd="0" presId="urn:microsoft.com/office/officeart/2009/3/layout/RandomtoResultProcess"/>
    <dgm:cxn modelId="{ADCF8687-55CD-42BF-A0A9-095D0939AA1A}" type="presParOf" srcId="{BB6B8D73-77A7-4ED9-9293-3F879108D67E}" destId="{485CE326-D795-4FA6-BED5-05C61F023263}" srcOrd="1" destOrd="0" presId="urn:microsoft.com/office/officeart/2009/3/layout/RandomtoResultProcess"/>
    <dgm:cxn modelId="{DBC2D73F-5D2C-4198-ACEC-1A5B1321B1D3}" type="presParOf" srcId="{485CE326-D795-4FA6-BED5-05C61F023263}" destId="{4E1262A6-FDB8-49B6-81E1-35C8CCE36D4C}" srcOrd="0" destOrd="0" presId="urn:microsoft.com/office/officeart/2009/3/layout/RandomtoResultProcess"/>
    <dgm:cxn modelId="{658AC6E2-0D59-49EE-9D5D-48E530E1E645}" type="presParOf" srcId="{485CE326-D795-4FA6-BED5-05C61F023263}" destId="{3ADE8454-6B19-44D2-B6B8-3EF584623459}" srcOrd="1" destOrd="0" presId="urn:microsoft.com/office/officeart/2009/3/layout/RandomtoResultProcess"/>
    <dgm:cxn modelId="{8A4D6CD9-AF46-4140-A821-B9734758EE1C}" type="presParOf" srcId="{BB6B8D73-77A7-4ED9-9293-3F879108D67E}" destId="{56A03F41-BC40-47B3-8ABA-414CCE78C9B6}" srcOrd="2" destOrd="0" presId="urn:microsoft.com/office/officeart/2009/3/layout/RandomtoResultProcess"/>
    <dgm:cxn modelId="{60274161-6BC4-4539-9F6C-05944DD1975F}" type="presParOf" srcId="{BB6B8D73-77A7-4ED9-9293-3F879108D67E}" destId="{1890A657-874B-4CDC-A978-313DEE47BC8D}" srcOrd="3" destOrd="0" presId="urn:microsoft.com/office/officeart/2009/3/layout/RandomtoResultProcess"/>
    <dgm:cxn modelId="{577C4B90-3509-4496-97DB-0E43235EF736}" type="presParOf" srcId="{1890A657-874B-4CDC-A978-313DEE47BC8D}" destId="{20357EE4-B191-4558-85CC-2369741598D0}" srcOrd="0" destOrd="0" presId="urn:microsoft.com/office/officeart/2009/3/layout/RandomtoResultProcess"/>
    <dgm:cxn modelId="{284825A1-E209-4B27-A98D-147577DD4407}" type="presParOf" srcId="{1890A657-874B-4CDC-A978-313DEE47BC8D}" destId="{9D4AA000-BF63-4DC1-92CB-BBEF9BE6CA43}" srcOrd="1" destOrd="0" presId="urn:microsoft.com/office/officeart/2009/3/layout/RandomtoResultProcess"/>
    <dgm:cxn modelId="{4563D2E4-B46C-40E1-9B3F-743163AE4B5B}" type="presParOf" srcId="{BB6B8D73-77A7-4ED9-9293-3F879108D67E}" destId="{D3E279C1-D1D5-4256-9BC7-27B0512F08E1}" srcOrd="4" destOrd="0" presId="urn:microsoft.com/office/officeart/2009/3/layout/RandomtoResultProcess"/>
    <dgm:cxn modelId="{1EB2BFCA-29FA-426D-BC20-4B3641A6792D}" type="presParOf" srcId="{D3E279C1-D1D5-4256-9BC7-27B0512F08E1}" destId="{D1B5EABB-E6BA-45A5-9211-1FFF5A5EB255}" srcOrd="0" destOrd="0" presId="urn:microsoft.com/office/officeart/2009/3/layout/RandomtoResultProcess"/>
    <dgm:cxn modelId="{5B37B4E7-06C4-4F03-BA2B-710431E0C82A}" type="presParOf" srcId="{D3E279C1-D1D5-4256-9BC7-27B0512F08E1}" destId="{67279C64-1F3B-4769-8E33-3D8AA0489D13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8AF726DA-1397-4A7C-BF43-6BBEE1BB54C1}" type="doc">
      <dgm:prSet loTypeId="urn:microsoft.com/office/officeart/2009/3/layout/RandomtoResultProcess" loCatId="process" qsTypeId="urn:microsoft.com/office/officeart/2005/8/quickstyle/3d2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DC0FC8CA-161D-420B-A884-77E13709C12C}">
      <dgm:prSet phldrT="[Текст]"/>
      <dgm:spPr/>
      <dgm:t>
        <a:bodyPr/>
        <a:lstStyle/>
        <a:p>
          <a:r>
            <a:rPr lang="uk-UA" dirty="0" smtClean="0"/>
            <a:t>Біфокальні контактні лінзи</a:t>
          </a:r>
          <a:endParaRPr lang="ru-RU" dirty="0"/>
        </a:p>
      </dgm:t>
    </dgm:pt>
    <dgm:pt modelId="{4D62DB17-0FF7-481D-80E4-5BAE399DDA19}" type="parTrans" cxnId="{7C526162-E919-4501-A206-CF415072B95F}">
      <dgm:prSet/>
      <dgm:spPr/>
      <dgm:t>
        <a:bodyPr/>
        <a:lstStyle/>
        <a:p>
          <a:endParaRPr lang="ru-RU"/>
        </a:p>
      </dgm:t>
    </dgm:pt>
    <dgm:pt modelId="{C2630A15-F88B-4409-87DA-5C2F1B58B60F}" type="sibTrans" cxnId="{7C526162-E919-4501-A206-CF415072B95F}">
      <dgm:prSet/>
      <dgm:spPr/>
      <dgm:t>
        <a:bodyPr/>
        <a:lstStyle/>
        <a:p>
          <a:endParaRPr lang="ru-RU"/>
        </a:p>
      </dgm:t>
    </dgm:pt>
    <dgm:pt modelId="{42376CAF-5B7B-4BEA-B571-DD601A7DF460}">
      <dgm:prSet phldrT="[Текст]"/>
      <dgm:spPr/>
      <dgm:t>
        <a:bodyPr/>
        <a:lstStyle/>
        <a:p>
          <a:r>
            <a:rPr lang="uk-UA" dirty="0" smtClean="0"/>
            <a:t>пресбіопія</a:t>
          </a:r>
          <a:endParaRPr lang="ru-RU" dirty="0"/>
        </a:p>
      </dgm:t>
    </dgm:pt>
    <dgm:pt modelId="{93B58F0A-4A0C-4717-8DEB-B93E364B75D6}" type="parTrans" cxnId="{486DBB90-8CEE-4407-9F18-D148DD3A58FB}">
      <dgm:prSet/>
      <dgm:spPr/>
      <dgm:t>
        <a:bodyPr/>
        <a:lstStyle/>
        <a:p>
          <a:endParaRPr lang="ru-RU"/>
        </a:p>
      </dgm:t>
    </dgm:pt>
    <dgm:pt modelId="{3A558D15-F240-40E9-BA24-08D7A000AF0C}" type="sibTrans" cxnId="{486DBB90-8CEE-4407-9F18-D148DD3A58FB}">
      <dgm:prSet/>
      <dgm:spPr/>
      <dgm:t>
        <a:bodyPr/>
        <a:lstStyle/>
        <a:p>
          <a:endParaRPr lang="ru-RU"/>
        </a:p>
      </dgm:t>
    </dgm:pt>
    <dgm:pt modelId="{BB6B8D73-77A7-4ED9-9293-3F879108D67E}" type="pres">
      <dgm:prSet presAssocID="{8AF726DA-1397-4A7C-BF43-6BBEE1BB54C1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4E013BA-F1E6-4D87-A39E-B0A7EBA7210B}" type="pres">
      <dgm:prSet presAssocID="{DC0FC8CA-161D-420B-A884-77E13709C12C}" presName="chaos" presStyleCnt="0"/>
      <dgm:spPr/>
    </dgm:pt>
    <dgm:pt modelId="{48EC1F6C-EE98-4B3B-A5A5-836E94B4FCA9}" type="pres">
      <dgm:prSet presAssocID="{DC0FC8CA-161D-420B-A884-77E13709C12C}" presName="parTx1" presStyleLbl="revTx" presStyleIdx="0" presStyleCnt="1"/>
      <dgm:spPr/>
      <dgm:t>
        <a:bodyPr/>
        <a:lstStyle/>
        <a:p>
          <a:endParaRPr lang="ru-RU"/>
        </a:p>
      </dgm:t>
    </dgm:pt>
    <dgm:pt modelId="{7339A973-1EDB-4E6E-B30C-EB1A9D17C974}" type="pres">
      <dgm:prSet presAssocID="{DC0FC8CA-161D-420B-A884-77E13709C12C}" presName="c1" presStyleLbl="node1" presStyleIdx="0" presStyleCnt="19"/>
      <dgm:spPr/>
    </dgm:pt>
    <dgm:pt modelId="{3A1B22E2-C71D-4EE0-AE0C-729FE4320EDC}" type="pres">
      <dgm:prSet presAssocID="{DC0FC8CA-161D-420B-A884-77E13709C12C}" presName="c2" presStyleLbl="node1" presStyleIdx="1" presStyleCnt="19"/>
      <dgm:spPr/>
    </dgm:pt>
    <dgm:pt modelId="{0B4FBA9C-B202-4B94-A6B9-71098A447309}" type="pres">
      <dgm:prSet presAssocID="{DC0FC8CA-161D-420B-A884-77E13709C12C}" presName="c3" presStyleLbl="node1" presStyleIdx="2" presStyleCnt="19"/>
      <dgm:spPr/>
    </dgm:pt>
    <dgm:pt modelId="{698EFC40-F0B5-47F1-B657-AEE70315E8BA}" type="pres">
      <dgm:prSet presAssocID="{DC0FC8CA-161D-420B-A884-77E13709C12C}" presName="c4" presStyleLbl="node1" presStyleIdx="3" presStyleCnt="19"/>
      <dgm:spPr/>
    </dgm:pt>
    <dgm:pt modelId="{4399A9EE-19E5-44A8-A4D2-476EDC0CF3D9}" type="pres">
      <dgm:prSet presAssocID="{DC0FC8CA-161D-420B-A884-77E13709C12C}" presName="c5" presStyleLbl="node1" presStyleIdx="4" presStyleCnt="19"/>
      <dgm:spPr/>
    </dgm:pt>
    <dgm:pt modelId="{0EDF437B-BADE-47F7-87AA-096A00E36478}" type="pres">
      <dgm:prSet presAssocID="{DC0FC8CA-161D-420B-A884-77E13709C12C}" presName="c6" presStyleLbl="node1" presStyleIdx="5" presStyleCnt="19"/>
      <dgm:spPr/>
    </dgm:pt>
    <dgm:pt modelId="{FF5F1535-1B16-429E-86A3-97EA4638D390}" type="pres">
      <dgm:prSet presAssocID="{DC0FC8CA-161D-420B-A884-77E13709C12C}" presName="c7" presStyleLbl="node1" presStyleIdx="6" presStyleCnt="19"/>
      <dgm:spPr/>
    </dgm:pt>
    <dgm:pt modelId="{D21182DA-41D3-4B3E-B517-8702CA59F098}" type="pres">
      <dgm:prSet presAssocID="{DC0FC8CA-161D-420B-A884-77E13709C12C}" presName="c8" presStyleLbl="node1" presStyleIdx="7" presStyleCnt="19"/>
      <dgm:spPr/>
    </dgm:pt>
    <dgm:pt modelId="{237A298A-10E1-4461-B270-EC7BB6C7E1EB}" type="pres">
      <dgm:prSet presAssocID="{DC0FC8CA-161D-420B-A884-77E13709C12C}" presName="c9" presStyleLbl="node1" presStyleIdx="8" presStyleCnt="19"/>
      <dgm:spPr/>
    </dgm:pt>
    <dgm:pt modelId="{4BB4E981-B228-4608-9B02-2B195EAD4875}" type="pres">
      <dgm:prSet presAssocID="{DC0FC8CA-161D-420B-A884-77E13709C12C}" presName="c10" presStyleLbl="node1" presStyleIdx="9" presStyleCnt="19"/>
      <dgm:spPr/>
    </dgm:pt>
    <dgm:pt modelId="{7C8C3D89-4EF6-44AC-9C75-0DB3F80FA96E}" type="pres">
      <dgm:prSet presAssocID="{DC0FC8CA-161D-420B-A884-77E13709C12C}" presName="c11" presStyleLbl="node1" presStyleIdx="10" presStyleCnt="19"/>
      <dgm:spPr/>
    </dgm:pt>
    <dgm:pt modelId="{8FF6347C-C9C3-43A7-AA81-6FBE3E65AA89}" type="pres">
      <dgm:prSet presAssocID="{DC0FC8CA-161D-420B-A884-77E13709C12C}" presName="c12" presStyleLbl="node1" presStyleIdx="11" presStyleCnt="19"/>
      <dgm:spPr/>
    </dgm:pt>
    <dgm:pt modelId="{FF8D6B5A-C6DB-4B48-942B-EC629D3B8D59}" type="pres">
      <dgm:prSet presAssocID="{DC0FC8CA-161D-420B-A884-77E13709C12C}" presName="c13" presStyleLbl="node1" presStyleIdx="12" presStyleCnt="19"/>
      <dgm:spPr/>
    </dgm:pt>
    <dgm:pt modelId="{30D1721D-1635-477F-ACB4-B74E75044568}" type="pres">
      <dgm:prSet presAssocID="{DC0FC8CA-161D-420B-A884-77E13709C12C}" presName="c14" presStyleLbl="node1" presStyleIdx="13" presStyleCnt="19"/>
      <dgm:spPr/>
    </dgm:pt>
    <dgm:pt modelId="{6507BD99-2516-4E6D-A8A8-40E19290C2CF}" type="pres">
      <dgm:prSet presAssocID="{DC0FC8CA-161D-420B-A884-77E13709C12C}" presName="c15" presStyleLbl="node1" presStyleIdx="14" presStyleCnt="19"/>
      <dgm:spPr/>
    </dgm:pt>
    <dgm:pt modelId="{16A17396-E0A1-4C8F-80E9-1020BD04E7BB}" type="pres">
      <dgm:prSet presAssocID="{DC0FC8CA-161D-420B-A884-77E13709C12C}" presName="c16" presStyleLbl="node1" presStyleIdx="15" presStyleCnt="19"/>
      <dgm:spPr/>
    </dgm:pt>
    <dgm:pt modelId="{70F8844C-CEB7-461B-A7D3-10E0014349E6}" type="pres">
      <dgm:prSet presAssocID="{DC0FC8CA-161D-420B-A884-77E13709C12C}" presName="c17" presStyleLbl="node1" presStyleIdx="16" presStyleCnt="19"/>
      <dgm:spPr/>
    </dgm:pt>
    <dgm:pt modelId="{76ACE9CE-6D4E-444E-BB50-7C69BF4E1B25}" type="pres">
      <dgm:prSet presAssocID="{DC0FC8CA-161D-420B-A884-77E13709C12C}" presName="c18" presStyleLbl="node1" presStyleIdx="17" presStyleCnt="19"/>
      <dgm:spPr/>
    </dgm:pt>
    <dgm:pt modelId="{485CE326-D795-4FA6-BED5-05C61F023263}" type="pres">
      <dgm:prSet presAssocID="{C2630A15-F88B-4409-87DA-5C2F1B58B60F}" presName="chevronComposite1" presStyleCnt="0"/>
      <dgm:spPr/>
    </dgm:pt>
    <dgm:pt modelId="{4E1262A6-FDB8-49B6-81E1-35C8CCE36D4C}" type="pres">
      <dgm:prSet presAssocID="{C2630A15-F88B-4409-87DA-5C2F1B58B60F}" presName="chevron1" presStyleLbl="sibTrans2D1" presStyleIdx="0" presStyleCnt="2"/>
      <dgm:spPr/>
    </dgm:pt>
    <dgm:pt modelId="{3ADE8454-6B19-44D2-B6B8-3EF584623459}" type="pres">
      <dgm:prSet presAssocID="{C2630A15-F88B-4409-87DA-5C2F1B58B60F}" presName="spChevron1" presStyleCnt="0"/>
      <dgm:spPr/>
    </dgm:pt>
    <dgm:pt modelId="{56A03F41-BC40-47B3-8ABA-414CCE78C9B6}" type="pres">
      <dgm:prSet presAssocID="{C2630A15-F88B-4409-87DA-5C2F1B58B60F}" presName="overlap" presStyleCnt="0"/>
      <dgm:spPr/>
    </dgm:pt>
    <dgm:pt modelId="{1890A657-874B-4CDC-A978-313DEE47BC8D}" type="pres">
      <dgm:prSet presAssocID="{C2630A15-F88B-4409-87DA-5C2F1B58B60F}" presName="chevronComposite2" presStyleCnt="0"/>
      <dgm:spPr/>
    </dgm:pt>
    <dgm:pt modelId="{20357EE4-B191-4558-85CC-2369741598D0}" type="pres">
      <dgm:prSet presAssocID="{C2630A15-F88B-4409-87DA-5C2F1B58B60F}" presName="chevron2" presStyleLbl="sibTrans2D1" presStyleIdx="1" presStyleCnt="2"/>
      <dgm:spPr/>
    </dgm:pt>
    <dgm:pt modelId="{9D4AA000-BF63-4DC1-92CB-BBEF9BE6CA43}" type="pres">
      <dgm:prSet presAssocID="{C2630A15-F88B-4409-87DA-5C2F1B58B60F}" presName="spChevron2" presStyleCnt="0"/>
      <dgm:spPr/>
    </dgm:pt>
    <dgm:pt modelId="{D3E279C1-D1D5-4256-9BC7-27B0512F08E1}" type="pres">
      <dgm:prSet presAssocID="{42376CAF-5B7B-4BEA-B571-DD601A7DF460}" presName="last" presStyleCnt="0"/>
      <dgm:spPr/>
    </dgm:pt>
    <dgm:pt modelId="{D1B5EABB-E6BA-45A5-9211-1FFF5A5EB255}" type="pres">
      <dgm:prSet presAssocID="{42376CAF-5B7B-4BEA-B571-DD601A7DF460}" presName="circleTx" presStyleLbl="node1" presStyleIdx="18" presStyleCnt="19" custLinFactNeighborX="4924" custLinFactNeighborY="-2230"/>
      <dgm:spPr/>
      <dgm:t>
        <a:bodyPr/>
        <a:lstStyle/>
        <a:p>
          <a:endParaRPr lang="ru-RU"/>
        </a:p>
      </dgm:t>
    </dgm:pt>
    <dgm:pt modelId="{67279C64-1F3B-4769-8E33-3D8AA0489D13}" type="pres">
      <dgm:prSet presAssocID="{42376CAF-5B7B-4BEA-B571-DD601A7DF460}" presName="spN" presStyleCnt="0"/>
      <dgm:spPr/>
    </dgm:pt>
  </dgm:ptLst>
  <dgm:cxnLst>
    <dgm:cxn modelId="{166E2E60-1A16-4D0C-B7B3-7424E98B6C95}" type="presOf" srcId="{42376CAF-5B7B-4BEA-B571-DD601A7DF460}" destId="{D1B5EABB-E6BA-45A5-9211-1FFF5A5EB255}" srcOrd="0" destOrd="0" presId="urn:microsoft.com/office/officeart/2009/3/layout/RandomtoResultProcess"/>
    <dgm:cxn modelId="{7C526162-E919-4501-A206-CF415072B95F}" srcId="{8AF726DA-1397-4A7C-BF43-6BBEE1BB54C1}" destId="{DC0FC8CA-161D-420B-A884-77E13709C12C}" srcOrd="0" destOrd="0" parTransId="{4D62DB17-0FF7-481D-80E4-5BAE399DDA19}" sibTransId="{C2630A15-F88B-4409-87DA-5C2F1B58B60F}"/>
    <dgm:cxn modelId="{486DBB90-8CEE-4407-9F18-D148DD3A58FB}" srcId="{8AF726DA-1397-4A7C-BF43-6BBEE1BB54C1}" destId="{42376CAF-5B7B-4BEA-B571-DD601A7DF460}" srcOrd="1" destOrd="0" parTransId="{93B58F0A-4A0C-4717-8DEB-B93E364B75D6}" sibTransId="{3A558D15-F240-40E9-BA24-08D7A000AF0C}"/>
    <dgm:cxn modelId="{742FF131-E926-415A-BDA3-0A09BD77A3C7}" type="presOf" srcId="{DC0FC8CA-161D-420B-A884-77E13709C12C}" destId="{48EC1F6C-EE98-4B3B-A5A5-836E94B4FCA9}" srcOrd="0" destOrd="0" presId="urn:microsoft.com/office/officeart/2009/3/layout/RandomtoResultProcess"/>
    <dgm:cxn modelId="{CB98C340-5317-463E-AE23-5BCF4163627D}" type="presOf" srcId="{8AF726DA-1397-4A7C-BF43-6BBEE1BB54C1}" destId="{BB6B8D73-77A7-4ED9-9293-3F879108D67E}" srcOrd="0" destOrd="0" presId="urn:microsoft.com/office/officeart/2009/3/layout/RandomtoResultProcess"/>
    <dgm:cxn modelId="{F563F95C-B2D0-4180-90C9-73BE0094E544}" type="presParOf" srcId="{BB6B8D73-77A7-4ED9-9293-3F879108D67E}" destId="{F4E013BA-F1E6-4D87-A39E-B0A7EBA7210B}" srcOrd="0" destOrd="0" presId="urn:microsoft.com/office/officeart/2009/3/layout/RandomtoResultProcess"/>
    <dgm:cxn modelId="{E46A23FE-03A0-4B1E-9B23-C5B7089547BF}" type="presParOf" srcId="{F4E013BA-F1E6-4D87-A39E-B0A7EBA7210B}" destId="{48EC1F6C-EE98-4B3B-A5A5-836E94B4FCA9}" srcOrd="0" destOrd="0" presId="urn:microsoft.com/office/officeart/2009/3/layout/RandomtoResultProcess"/>
    <dgm:cxn modelId="{0DE684B6-66EC-450C-A845-CCE61A17BE15}" type="presParOf" srcId="{F4E013BA-F1E6-4D87-A39E-B0A7EBA7210B}" destId="{7339A973-1EDB-4E6E-B30C-EB1A9D17C974}" srcOrd="1" destOrd="0" presId="urn:microsoft.com/office/officeart/2009/3/layout/RandomtoResultProcess"/>
    <dgm:cxn modelId="{4D92EF73-A055-486A-BCE9-6EBAF63317D8}" type="presParOf" srcId="{F4E013BA-F1E6-4D87-A39E-B0A7EBA7210B}" destId="{3A1B22E2-C71D-4EE0-AE0C-729FE4320EDC}" srcOrd="2" destOrd="0" presId="urn:microsoft.com/office/officeart/2009/3/layout/RandomtoResultProcess"/>
    <dgm:cxn modelId="{66332462-C0DD-47F1-AD49-205381F1EADD}" type="presParOf" srcId="{F4E013BA-F1E6-4D87-A39E-B0A7EBA7210B}" destId="{0B4FBA9C-B202-4B94-A6B9-71098A447309}" srcOrd="3" destOrd="0" presId="urn:microsoft.com/office/officeart/2009/3/layout/RandomtoResultProcess"/>
    <dgm:cxn modelId="{83AE83F6-CAAA-45B7-9154-4BB8A447E405}" type="presParOf" srcId="{F4E013BA-F1E6-4D87-A39E-B0A7EBA7210B}" destId="{698EFC40-F0B5-47F1-B657-AEE70315E8BA}" srcOrd="4" destOrd="0" presId="urn:microsoft.com/office/officeart/2009/3/layout/RandomtoResultProcess"/>
    <dgm:cxn modelId="{18012DA8-EC6B-4F34-8BE3-B4E234D6FE60}" type="presParOf" srcId="{F4E013BA-F1E6-4D87-A39E-B0A7EBA7210B}" destId="{4399A9EE-19E5-44A8-A4D2-476EDC0CF3D9}" srcOrd="5" destOrd="0" presId="urn:microsoft.com/office/officeart/2009/3/layout/RandomtoResultProcess"/>
    <dgm:cxn modelId="{0F259516-F026-4F19-8F78-1C16FA851E7B}" type="presParOf" srcId="{F4E013BA-F1E6-4D87-A39E-B0A7EBA7210B}" destId="{0EDF437B-BADE-47F7-87AA-096A00E36478}" srcOrd="6" destOrd="0" presId="urn:microsoft.com/office/officeart/2009/3/layout/RandomtoResultProcess"/>
    <dgm:cxn modelId="{989FCB0B-BFEA-4022-AEE0-4447D3A76D92}" type="presParOf" srcId="{F4E013BA-F1E6-4D87-A39E-B0A7EBA7210B}" destId="{FF5F1535-1B16-429E-86A3-97EA4638D390}" srcOrd="7" destOrd="0" presId="urn:microsoft.com/office/officeart/2009/3/layout/RandomtoResultProcess"/>
    <dgm:cxn modelId="{3660CAE9-3660-461B-8984-2917A35B2F05}" type="presParOf" srcId="{F4E013BA-F1E6-4D87-A39E-B0A7EBA7210B}" destId="{D21182DA-41D3-4B3E-B517-8702CA59F098}" srcOrd="8" destOrd="0" presId="urn:microsoft.com/office/officeart/2009/3/layout/RandomtoResultProcess"/>
    <dgm:cxn modelId="{0363C6F8-EB18-4C1B-BE01-1A3BC682F18E}" type="presParOf" srcId="{F4E013BA-F1E6-4D87-A39E-B0A7EBA7210B}" destId="{237A298A-10E1-4461-B270-EC7BB6C7E1EB}" srcOrd="9" destOrd="0" presId="urn:microsoft.com/office/officeart/2009/3/layout/RandomtoResultProcess"/>
    <dgm:cxn modelId="{47B42F8D-1283-447E-BA3C-0277C99B125D}" type="presParOf" srcId="{F4E013BA-F1E6-4D87-A39E-B0A7EBA7210B}" destId="{4BB4E981-B228-4608-9B02-2B195EAD4875}" srcOrd="10" destOrd="0" presId="urn:microsoft.com/office/officeart/2009/3/layout/RandomtoResultProcess"/>
    <dgm:cxn modelId="{8D0F4B15-8666-487B-9DD6-BB3560BE0F5A}" type="presParOf" srcId="{F4E013BA-F1E6-4D87-A39E-B0A7EBA7210B}" destId="{7C8C3D89-4EF6-44AC-9C75-0DB3F80FA96E}" srcOrd="11" destOrd="0" presId="urn:microsoft.com/office/officeart/2009/3/layout/RandomtoResultProcess"/>
    <dgm:cxn modelId="{B5439B64-6FB4-4D88-AFFE-64DC36CFC8B7}" type="presParOf" srcId="{F4E013BA-F1E6-4D87-A39E-B0A7EBA7210B}" destId="{8FF6347C-C9C3-43A7-AA81-6FBE3E65AA89}" srcOrd="12" destOrd="0" presId="urn:microsoft.com/office/officeart/2009/3/layout/RandomtoResultProcess"/>
    <dgm:cxn modelId="{22E36848-2560-4915-9EFA-709C8BAF8FA9}" type="presParOf" srcId="{F4E013BA-F1E6-4D87-A39E-B0A7EBA7210B}" destId="{FF8D6B5A-C6DB-4B48-942B-EC629D3B8D59}" srcOrd="13" destOrd="0" presId="urn:microsoft.com/office/officeart/2009/3/layout/RandomtoResultProcess"/>
    <dgm:cxn modelId="{62FE7AA8-5F7D-4605-99D7-EAA4DC61E996}" type="presParOf" srcId="{F4E013BA-F1E6-4D87-A39E-B0A7EBA7210B}" destId="{30D1721D-1635-477F-ACB4-B74E75044568}" srcOrd="14" destOrd="0" presId="urn:microsoft.com/office/officeart/2009/3/layout/RandomtoResultProcess"/>
    <dgm:cxn modelId="{06E7EBE7-8F71-435A-8284-3E18CE2CEAF0}" type="presParOf" srcId="{F4E013BA-F1E6-4D87-A39E-B0A7EBA7210B}" destId="{6507BD99-2516-4E6D-A8A8-40E19290C2CF}" srcOrd="15" destOrd="0" presId="urn:microsoft.com/office/officeart/2009/3/layout/RandomtoResultProcess"/>
    <dgm:cxn modelId="{E593E758-7B2B-4B4C-A789-AD7AA5D0CD09}" type="presParOf" srcId="{F4E013BA-F1E6-4D87-A39E-B0A7EBA7210B}" destId="{16A17396-E0A1-4C8F-80E9-1020BD04E7BB}" srcOrd="16" destOrd="0" presId="urn:microsoft.com/office/officeart/2009/3/layout/RandomtoResultProcess"/>
    <dgm:cxn modelId="{274DAD50-0B87-4DFE-915B-0D0232A36DAA}" type="presParOf" srcId="{F4E013BA-F1E6-4D87-A39E-B0A7EBA7210B}" destId="{70F8844C-CEB7-461B-A7D3-10E0014349E6}" srcOrd="17" destOrd="0" presId="urn:microsoft.com/office/officeart/2009/3/layout/RandomtoResultProcess"/>
    <dgm:cxn modelId="{B8345B9B-6ACE-4F04-83FF-E3C6DE1A2E4C}" type="presParOf" srcId="{F4E013BA-F1E6-4D87-A39E-B0A7EBA7210B}" destId="{76ACE9CE-6D4E-444E-BB50-7C69BF4E1B25}" srcOrd="18" destOrd="0" presId="urn:microsoft.com/office/officeart/2009/3/layout/RandomtoResultProcess"/>
    <dgm:cxn modelId="{ADCF8687-55CD-42BF-A0A9-095D0939AA1A}" type="presParOf" srcId="{BB6B8D73-77A7-4ED9-9293-3F879108D67E}" destId="{485CE326-D795-4FA6-BED5-05C61F023263}" srcOrd="1" destOrd="0" presId="urn:microsoft.com/office/officeart/2009/3/layout/RandomtoResultProcess"/>
    <dgm:cxn modelId="{DBC2D73F-5D2C-4198-ACEC-1A5B1321B1D3}" type="presParOf" srcId="{485CE326-D795-4FA6-BED5-05C61F023263}" destId="{4E1262A6-FDB8-49B6-81E1-35C8CCE36D4C}" srcOrd="0" destOrd="0" presId="urn:microsoft.com/office/officeart/2009/3/layout/RandomtoResultProcess"/>
    <dgm:cxn modelId="{658AC6E2-0D59-49EE-9D5D-48E530E1E645}" type="presParOf" srcId="{485CE326-D795-4FA6-BED5-05C61F023263}" destId="{3ADE8454-6B19-44D2-B6B8-3EF584623459}" srcOrd="1" destOrd="0" presId="urn:microsoft.com/office/officeart/2009/3/layout/RandomtoResultProcess"/>
    <dgm:cxn modelId="{8A4D6CD9-AF46-4140-A821-B9734758EE1C}" type="presParOf" srcId="{BB6B8D73-77A7-4ED9-9293-3F879108D67E}" destId="{56A03F41-BC40-47B3-8ABA-414CCE78C9B6}" srcOrd="2" destOrd="0" presId="urn:microsoft.com/office/officeart/2009/3/layout/RandomtoResultProcess"/>
    <dgm:cxn modelId="{60274161-6BC4-4539-9F6C-05944DD1975F}" type="presParOf" srcId="{BB6B8D73-77A7-4ED9-9293-3F879108D67E}" destId="{1890A657-874B-4CDC-A978-313DEE47BC8D}" srcOrd="3" destOrd="0" presId="urn:microsoft.com/office/officeart/2009/3/layout/RandomtoResultProcess"/>
    <dgm:cxn modelId="{577C4B90-3509-4496-97DB-0E43235EF736}" type="presParOf" srcId="{1890A657-874B-4CDC-A978-313DEE47BC8D}" destId="{20357EE4-B191-4558-85CC-2369741598D0}" srcOrd="0" destOrd="0" presId="urn:microsoft.com/office/officeart/2009/3/layout/RandomtoResultProcess"/>
    <dgm:cxn modelId="{284825A1-E209-4B27-A98D-147577DD4407}" type="presParOf" srcId="{1890A657-874B-4CDC-A978-313DEE47BC8D}" destId="{9D4AA000-BF63-4DC1-92CB-BBEF9BE6CA43}" srcOrd="1" destOrd="0" presId="urn:microsoft.com/office/officeart/2009/3/layout/RandomtoResultProcess"/>
    <dgm:cxn modelId="{4563D2E4-B46C-40E1-9B3F-743163AE4B5B}" type="presParOf" srcId="{BB6B8D73-77A7-4ED9-9293-3F879108D67E}" destId="{D3E279C1-D1D5-4256-9BC7-27B0512F08E1}" srcOrd="4" destOrd="0" presId="urn:microsoft.com/office/officeart/2009/3/layout/RandomtoResultProcess"/>
    <dgm:cxn modelId="{1EB2BFCA-29FA-426D-BC20-4B3641A6792D}" type="presParOf" srcId="{D3E279C1-D1D5-4256-9BC7-27B0512F08E1}" destId="{D1B5EABB-E6BA-45A5-9211-1FFF5A5EB255}" srcOrd="0" destOrd="0" presId="urn:microsoft.com/office/officeart/2009/3/layout/RandomtoResultProcess"/>
    <dgm:cxn modelId="{5B37B4E7-06C4-4F03-BA2B-710431E0C82A}" type="presParOf" srcId="{D3E279C1-D1D5-4256-9BC7-27B0512F08E1}" destId="{67279C64-1F3B-4769-8E33-3D8AA0489D13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8AF726DA-1397-4A7C-BF43-6BBEE1BB54C1}" type="doc">
      <dgm:prSet loTypeId="urn:microsoft.com/office/officeart/2009/3/layout/RandomtoResultProcess" loCatId="process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C0FC8CA-161D-420B-A884-77E13709C12C}">
      <dgm:prSet phldrT="[Текст]" custT="1"/>
      <dgm:spPr/>
      <dgm:t>
        <a:bodyPr/>
        <a:lstStyle/>
        <a:p>
          <a:r>
            <a:rPr lang="uk-UA" sz="1600" dirty="0" smtClean="0"/>
            <a:t>Ортокератологічні лінзи</a:t>
          </a:r>
          <a:endParaRPr lang="ru-RU" sz="1600" dirty="0"/>
        </a:p>
      </dgm:t>
    </dgm:pt>
    <dgm:pt modelId="{4D62DB17-0FF7-481D-80E4-5BAE399DDA19}" type="parTrans" cxnId="{7C526162-E919-4501-A206-CF415072B95F}">
      <dgm:prSet/>
      <dgm:spPr/>
      <dgm:t>
        <a:bodyPr/>
        <a:lstStyle/>
        <a:p>
          <a:endParaRPr lang="ru-RU"/>
        </a:p>
      </dgm:t>
    </dgm:pt>
    <dgm:pt modelId="{C2630A15-F88B-4409-87DA-5C2F1B58B60F}" type="sibTrans" cxnId="{7C526162-E919-4501-A206-CF415072B95F}">
      <dgm:prSet/>
      <dgm:spPr/>
      <dgm:t>
        <a:bodyPr/>
        <a:lstStyle/>
        <a:p>
          <a:endParaRPr lang="ru-RU"/>
        </a:p>
      </dgm:t>
    </dgm:pt>
    <dgm:pt modelId="{42376CAF-5B7B-4BEA-B571-DD601A7DF460}">
      <dgm:prSet phldrT="[Текст]" custT="1"/>
      <dgm:spPr/>
      <dgm:t>
        <a:bodyPr/>
        <a:lstStyle/>
        <a:p>
          <a:r>
            <a:rPr lang="uk-UA" sz="1600" dirty="0" smtClean="0"/>
            <a:t>призначені для використання під час сну. </a:t>
          </a:r>
          <a:endParaRPr lang="ru-RU" sz="1600" dirty="0"/>
        </a:p>
      </dgm:t>
    </dgm:pt>
    <dgm:pt modelId="{93B58F0A-4A0C-4717-8DEB-B93E364B75D6}" type="parTrans" cxnId="{486DBB90-8CEE-4407-9F18-D148DD3A58FB}">
      <dgm:prSet/>
      <dgm:spPr/>
      <dgm:t>
        <a:bodyPr/>
        <a:lstStyle/>
        <a:p>
          <a:endParaRPr lang="ru-RU"/>
        </a:p>
      </dgm:t>
    </dgm:pt>
    <dgm:pt modelId="{3A558D15-F240-40E9-BA24-08D7A000AF0C}" type="sibTrans" cxnId="{486DBB90-8CEE-4407-9F18-D148DD3A58FB}">
      <dgm:prSet/>
      <dgm:spPr/>
      <dgm:t>
        <a:bodyPr/>
        <a:lstStyle/>
        <a:p>
          <a:endParaRPr lang="ru-RU"/>
        </a:p>
      </dgm:t>
    </dgm:pt>
    <dgm:pt modelId="{BB6B8D73-77A7-4ED9-9293-3F879108D67E}" type="pres">
      <dgm:prSet presAssocID="{8AF726DA-1397-4A7C-BF43-6BBEE1BB54C1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4E013BA-F1E6-4D87-A39E-B0A7EBA7210B}" type="pres">
      <dgm:prSet presAssocID="{DC0FC8CA-161D-420B-A884-77E13709C12C}" presName="chaos" presStyleCnt="0"/>
      <dgm:spPr/>
    </dgm:pt>
    <dgm:pt modelId="{48EC1F6C-EE98-4B3B-A5A5-836E94B4FCA9}" type="pres">
      <dgm:prSet presAssocID="{DC0FC8CA-161D-420B-A884-77E13709C12C}" presName="parTx1" presStyleLbl="revTx" presStyleIdx="0" presStyleCnt="1"/>
      <dgm:spPr/>
      <dgm:t>
        <a:bodyPr/>
        <a:lstStyle/>
        <a:p>
          <a:endParaRPr lang="ru-RU"/>
        </a:p>
      </dgm:t>
    </dgm:pt>
    <dgm:pt modelId="{7339A973-1EDB-4E6E-B30C-EB1A9D17C974}" type="pres">
      <dgm:prSet presAssocID="{DC0FC8CA-161D-420B-A884-77E13709C12C}" presName="c1" presStyleLbl="node1" presStyleIdx="0" presStyleCnt="19"/>
      <dgm:spPr/>
    </dgm:pt>
    <dgm:pt modelId="{3A1B22E2-C71D-4EE0-AE0C-729FE4320EDC}" type="pres">
      <dgm:prSet presAssocID="{DC0FC8CA-161D-420B-A884-77E13709C12C}" presName="c2" presStyleLbl="node1" presStyleIdx="1" presStyleCnt="19"/>
      <dgm:spPr/>
    </dgm:pt>
    <dgm:pt modelId="{0B4FBA9C-B202-4B94-A6B9-71098A447309}" type="pres">
      <dgm:prSet presAssocID="{DC0FC8CA-161D-420B-A884-77E13709C12C}" presName="c3" presStyleLbl="node1" presStyleIdx="2" presStyleCnt="19"/>
      <dgm:spPr/>
    </dgm:pt>
    <dgm:pt modelId="{698EFC40-F0B5-47F1-B657-AEE70315E8BA}" type="pres">
      <dgm:prSet presAssocID="{DC0FC8CA-161D-420B-A884-77E13709C12C}" presName="c4" presStyleLbl="node1" presStyleIdx="3" presStyleCnt="19"/>
      <dgm:spPr/>
    </dgm:pt>
    <dgm:pt modelId="{4399A9EE-19E5-44A8-A4D2-476EDC0CF3D9}" type="pres">
      <dgm:prSet presAssocID="{DC0FC8CA-161D-420B-A884-77E13709C12C}" presName="c5" presStyleLbl="node1" presStyleIdx="4" presStyleCnt="19"/>
      <dgm:spPr/>
    </dgm:pt>
    <dgm:pt modelId="{0EDF437B-BADE-47F7-87AA-096A00E36478}" type="pres">
      <dgm:prSet presAssocID="{DC0FC8CA-161D-420B-A884-77E13709C12C}" presName="c6" presStyleLbl="node1" presStyleIdx="5" presStyleCnt="19"/>
      <dgm:spPr/>
    </dgm:pt>
    <dgm:pt modelId="{FF5F1535-1B16-429E-86A3-97EA4638D390}" type="pres">
      <dgm:prSet presAssocID="{DC0FC8CA-161D-420B-A884-77E13709C12C}" presName="c7" presStyleLbl="node1" presStyleIdx="6" presStyleCnt="19"/>
      <dgm:spPr/>
    </dgm:pt>
    <dgm:pt modelId="{D21182DA-41D3-4B3E-B517-8702CA59F098}" type="pres">
      <dgm:prSet presAssocID="{DC0FC8CA-161D-420B-A884-77E13709C12C}" presName="c8" presStyleLbl="node1" presStyleIdx="7" presStyleCnt="19"/>
      <dgm:spPr/>
    </dgm:pt>
    <dgm:pt modelId="{237A298A-10E1-4461-B270-EC7BB6C7E1EB}" type="pres">
      <dgm:prSet presAssocID="{DC0FC8CA-161D-420B-A884-77E13709C12C}" presName="c9" presStyleLbl="node1" presStyleIdx="8" presStyleCnt="19"/>
      <dgm:spPr/>
    </dgm:pt>
    <dgm:pt modelId="{4BB4E981-B228-4608-9B02-2B195EAD4875}" type="pres">
      <dgm:prSet presAssocID="{DC0FC8CA-161D-420B-A884-77E13709C12C}" presName="c10" presStyleLbl="node1" presStyleIdx="9" presStyleCnt="19"/>
      <dgm:spPr/>
    </dgm:pt>
    <dgm:pt modelId="{7C8C3D89-4EF6-44AC-9C75-0DB3F80FA96E}" type="pres">
      <dgm:prSet presAssocID="{DC0FC8CA-161D-420B-A884-77E13709C12C}" presName="c11" presStyleLbl="node1" presStyleIdx="10" presStyleCnt="19"/>
      <dgm:spPr/>
    </dgm:pt>
    <dgm:pt modelId="{8FF6347C-C9C3-43A7-AA81-6FBE3E65AA89}" type="pres">
      <dgm:prSet presAssocID="{DC0FC8CA-161D-420B-A884-77E13709C12C}" presName="c12" presStyleLbl="node1" presStyleIdx="11" presStyleCnt="19"/>
      <dgm:spPr/>
    </dgm:pt>
    <dgm:pt modelId="{FF8D6B5A-C6DB-4B48-942B-EC629D3B8D59}" type="pres">
      <dgm:prSet presAssocID="{DC0FC8CA-161D-420B-A884-77E13709C12C}" presName="c13" presStyleLbl="node1" presStyleIdx="12" presStyleCnt="19"/>
      <dgm:spPr/>
    </dgm:pt>
    <dgm:pt modelId="{30D1721D-1635-477F-ACB4-B74E75044568}" type="pres">
      <dgm:prSet presAssocID="{DC0FC8CA-161D-420B-A884-77E13709C12C}" presName="c14" presStyleLbl="node1" presStyleIdx="13" presStyleCnt="19"/>
      <dgm:spPr/>
    </dgm:pt>
    <dgm:pt modelId="{6507BD99-2516-4E6D-A8A8-40E19290C2CF}" type="pres">
      <dgm:prSet presAssocID="{DC0FC8CA-161D-420B-A884-77E13709C12C}" presName="c15" presStyleLbl="node1" presStyleIdx="14" presStyleCnt="19"/>
      <dgm:spPr/>
    </dgm:pt>
    <dgm:pt modelId="{16A17396-E0A1-4C8F-80E9-1020BD04E7BB}" type="pres">
      <dgm:prSet presAssocID="{DC0FC8CA-161D-420B-A884-77E13709C12C}" presName="c16" presStyleLbl="node1" presStyleIdx="15" presStyleCnt="19"/>
      <dgm:spPr/>
    </dgm:pt>
    <dgm:pt modelId="{70F8844C-CEB7-461B-A7D3-10E0014349E6}" type="pres">
      <dgm:prSet presAssocID="{DC0FC8CA-161D-420B-A884-77E13709C12C}" presName="c17" presStyleLbl="node1" presStyleIdx="16" presStyleCnt="19"/>
      <dgm:spPr/>
    </dgm:pt>
    <dgm:pt modelId="{76ACE9CE-6D4E-444E-BB50-7C69BF4E1B25}" type="pres">
      <dgm:prSet presAssocID="{DC0FC8CA-161D-420B-A884-77E13709C12C}" presName="c18" presStyleLbl="node1" presStyleIdx="17" presStyleCnt="19"/>
      <dgm:spPr/>
    </dgm:pt>
    <dgm:pt modelId="{485CE326-D795-4FA6-BED5-05C61F023263}" type="pres">
      <dgm:prSet presAssocID="{C2630A15-F88B-4409-87DA-5C2F1B58B60F}" presName="chevronComposite1" presStyleCnt="0"/>
      <dgm:spPr/>
    </dgm:pt>
    <dgm:pt modelId="{4E1262A6-FDB8-49B6-81E1-35C8CCE36D4C}" type="pres">
      <dgm:prSet presAssocID="{C2630A15-F88B-4409-87DA-5C2F1B58B60F}" presName="chevron1" presStyleLbl="sibTrans2D1" presStyleIdx="0" presStyleCnt="2"/>
      <dgm:spPr/>
    </dgm:pt>
    <dgm:pt modelId="{3ADE8454-6B19-44D2-B6B8-3EF584623459}" type="pres">
      <dgm:prSet presAssocID="{C2630A15-F88B-4409-87DA-5C2F1B58B60F}" presName="spChevron1" presStyleCnt="0"/>
      <dgm:spPr/>
    </dgm:pt>
    <dgm:pt modelId="{56A03F41-BC40-47B3-8ABA-414CCE78C9B6}" type="pres">
      <dgm:prSet presAssocID="{C2630A15-F88B-4409-87DA-5C2F1B58B60F}" presName="overlap" presStyleCnt="0"/>
      <dgm:spPr/>
    </dgm:pt>
    <dgm:pt modelId="{1890A657-874B-4CDC-A978-313DEE47BC8D}" type="pres">
      <dgm:prSet presAssocID="{C2630A15-F88B-4409-87DA-5C2F1B58B60F}" presName="chevronComposite2" presStyleCnt="0"/>
      <dgm:spPr/>
    </dgm:pt>
    <dgm:pt modelId="{20357EE4-B191-4558-85CC-2369741598D0}" type="pres">
      <dgm:prSet presAssocID="{C2630A15-F88B-4409-87DA-5C2F1B58B60F}" presName="chevron2" presStyleLbl="sibTrans2D1" presStyleIdx="1" presStyleCnt="2"/>
      <dgm:spPr/>
    </dgm:pt>
    <dgm:pt modelId="{9D4AA000-BF63-4DC1-92CB-BBEF9BE6CA43}" type="pres">
      <dgm:prSet presAssocID="{C2630A15-F88B-4409-87DA-5C2F1B58B60F}" presName="spChevron2" presStyleCnt="0"/>
      <dgm:spPr/>
    </dgm:pt>
    <dgm:pt modelId="{D3E279C1-D1D5-4256-9BC7-27B0512F08E1}" type="pres">
      <dgm:prSet presAssocID="{42376CAF-5B7B-4BEA-B571-DD601A7DF460}" presName="last" presStyleCnt="0"/>
      <dgm:spPr/>
    </dgm:pt>
    <dgm:pt modelId="{D1B5EABB-E6BA-45A5-9211-1FFF5A5EB255}" type="pres">
      <dgm:prSet presAssocID="{42376CAF-5B7B-4BEA-B571-DD601A7DF460}" presName="circleTx" presStyleLbl="node1" presStyleIdx="18" presStyleCnt="19"/>
      <dgm:spPr/>
      <dgm:t>
        <a:bodyPr/>
        <a:lstStyle/>
        <a:p>
          <a:endParaRPr lang="ru-RU"/>
        </a:p>
      </dgm:t>
    </dgm:pt>
    <dgm:pt modelId="{67279C64-1F3B-4769-8E33-3D8AA0489D13}" type="pres">
      <dgm:prSet presAssocID="{42376CAF-5B7B-4BEA-B571-DD601A7DF460}" presName="spN" presStyleCnt="0"/>
      <dgm:spPr/>
    </dgm:pt>
  </dgm:ptLst>
  <dgm:cxnLst>
    <dgm:cxn modelId="{166E2E60-1A16-4D0C-B7B3-7424E98B6C95}" type="presOf" srcId="{42376CAF-5B7B-4BEA-B571-DD601A7DF460}" destId="{D1B5EABB-E6BA-45A5-9211-1FFF5A5EB255}" srcOrd="0" destOrd="0" presId="urn:microsoft.com/office/officeart/2009/3/layout/RandomtoResultProcess"/>
    <dgm:cxn modelId="{7C526162-E919-4501-A206-CF415072B95F}" srcId="{8AF726DA-1397-4A7C-BF43-6BBEE1BB54C1}" destId="{DC0FC8CA-161D-420B-A884-77E13709C12C}" srcOrd="0" destOrd="0" parTransId="{4D62DB17-0FF7-481D-80E4-5BAE399DDA19}" sibTransId="{C2630A15-F88B-4409-87DA-5C2F1B58B60F}"/>
    <dgm:cxn modelId="{486DBB90-8CEE-4407-9F18-D148DD3A58FB}" srcId="{8AF726DA-1397-4A7C-BF43-6BBEE1BB54C1}" destId="{42376CAF-5B7B-4BEA-B571-DD601A7DF460}" srcOrd="1" destOrd="0" parTransId="{93B58F0A-4A0C-4717-8DEB-B93E364B75D6}" sibTransId="{3A558D15-F240-40E9-BA24-08D7A000AF0C}"/>
    <dgm:cxn modelId="{742FF131-E926-415A-BDA3-0A09BD77A3C7}" type="presOf" srcId="{DC0FC8CA-161D-420B-A884-77E13709C12C}" destId="{48EC1F6C-EE98-4B3B-A5A5-836E94B4FCA9}" srcOrd="0" destOrd="0" presId="urn:microsoft.com/office/officeart/2009/3/layout/RandomtoResultProcess"/>
    <dgm:cxn modelId="{CB98C340-5317-463E-AE23-5BCF4163627D}" type="presOf" srcId="{8AF726DA-1397-4A7C-BF43-6BBEE1BB54C1}" destId="{BB6B8D73-77A7-4ED9-9293-3F879108D67E}" srcOrd="0" destOrd="0" presId="urn:microsoft.com/office/officeart/2009/3/layout/RandomtoResultProcess"/>
    <dgm:cxn modelId="{F563F95C-B2D0-4180-90C9-73BE0094E544}" type="presParOf" srcId="{BB6B8D73-77A7-4ED9-9293-3F879108D67E}" destId="{F4E013BA-F1E6-4D87-A39E-B0A7EBA7210B}" srcOrd="0" destOrd="0" presId="urn:microsoft.com/office/officeart/2009/3/layout/RandomtoResultProcess"/>
    <dgm:cxn modelId="{E46A23FE-03A0-4B1E-9B23-C5B7089547BF}" type="presParOf" srcId="{F4E013BA-F1E6-4D87-A39E-B0A7EBA7210B}" destId="{48EC1F6C-EE98-4B3B-A5A5-836E94B4FCA9}" srcOrd="0" destOrd="0" presId="urn:microsoft.com/office/officeart/2009/3/layout/RandomtoResultProcess"/>
    <dgm:cxn modelId="{0DE684B6-66EC-450C-A845-CCE61A17BE15}" type="presParOf" srcId="{F4E013BA-F1E6-4D87-A39E-B0A7EBA7210B}" destId="{7339A973-1EDB-4E6E-B30C-EB1A9D17C974}" srcOrd="1" destOrd="0" presId="urn:microsoft.com/office/officeart/2009/3/layout/RandomtoResultProcess"/>
    <dgm:cxn modelId="{4D92EF73-A055-486A-BCE9-6EBAF63317D8}" type="presParOf" srcId="{F4E013BA-F1E6-4D87-A39E-B0A7EBA7210B}" destId="{3A1B22E2-C71D-4EE0-AE0C-729FE4320EDC}" srcOrd="2" destOrd="0" presId="urn:microsoft.com/office/officeart/2009/3/layout/RandomtoResultProcess"/>
    <dgm:cxn modelId="{66332462-C0DD-47F1-AD49-205381F1EADD}" type="presParOf" srcId="{F4E013BA-F1E6-4D87-A39E-B0A7EBA7210B}" destId="{0B4FBA9C-B202-4B94-A6B9-71098A447309}" srcOrd="3" destOrd="0" presId="urn:microsoft.com/office/officeart/2009/3/layout/RandomtoResultProcess"/>
    <dgm:cxn modelId="{83AE83F6-CAAA-45B7-9154-4BB8A447E405}" type="presParOf" srcId="{F4E013BA-F1E6-4D87-A39E-B0A7EBA7210B}" destId="{698EFC40-F0B5-47F1-B657-AEE70315E8BA}" srcOrd="4" destOrd="0" presId="urn:microsoft.com/office/officeart/2009/3/layout/RandomtoResultProcess"/>
    <dgm:cxn modelId="{18012DA8-EC6B-4F34-8BE3-B4E234D6FE60}" type="presParOf" srcId="{F4E013BA-F1E6-4D87-A39E-B0A7EBA7210B}" destId="{4399A9EE-19E5-44A8-A4D2-476EDC0CF3D9}" srcOrd="5" destOrd="0" presId="urn:microsoft.com/office/officeart/2009/3/layout/RandomtoResultProcess"/>
    <dgm:cxn modelId="{0F259516-F026-4F19-8F78-1C16FA851E7B}" type="presParOf" srcId="{F4E013BA-F1E6-4D87-A39E-B0A7EBA7210B}" destId="{0EDF437B-BADE-47F7-87AA-096A00E36478}" srcOrd="6" destOrd="0" presId="urn:microsoft.com/office/officeart/2009/3/layout/RandomtoResultProcess"/>
    <dgm:cxn modelId="{989FCB0B-BFEA-4022-AEE0-4447D3A76D92}" type="presParOf" srcId="{F4E013BA-F1E6-4D87-A39E-B0A7EBA7210B}" destId="{FF5F1535-1B16-429E-86A3-97EA4638D390}" srcOrd="7" destOrd="0" presId="urn:microsoft.com/office/officeart/2009/3/layout/RandomtoResultProcess"/>
    <dgm:cxn modelId="{3660CAE9-3660-461B-8984-2917A35B2F05}" type="presParOf" srcId="{F4E013BA-F1E6-4D87-A39E-B0A7EBA7210B}" destId="{D21182DA-41D3-4B3E-B517-8702CA59F098}" srcOrd="8" destOrd="0" presId="urn:microsoft.com/office/officeart/2009/3/layout/RandomtoResultProcess"/>
    <dgm:cxn modelId="{0363C6F8-EB18-4C1B-BE01-1A3BC682F18E}" type="presParOf" srcId="{F4E013BA-F1E6-4D87-A39E-B0A7EBA7210B}" destId="{237A298A-10E1-4461-B270-EC7BB6C7E1EB}" srcOrd="9" destOrd="0" presId="urn:microsoft.com/office/officeart/2009/3/layout/RandomtoResultProcess"/>
    <dgm:cxn modelId="{47B42F8D-1283-447E-BA3C-0277C99B125D}" type="presParOf" srcId="{F4E013BA-F1E6-4D87-A39E-B0A7EBA7210B}" destId="{4BB4E981-B228-4608-9B02-2B195EAD4875}" srcOrd="10" destOrd="0" presId="urn:microsoft.com/office/officeart/2009/3/layout/RandomtoResultProcess"/>
    <dgm:cxn modelId="{8D0F4B15-8666-487B-9DD6-BB3560BE0F5A}" type="presParOf" srcId="{F4E013BA-F1E6-4D87-A39E-B0A7EBA7210B}" destId="{7C8C3D89-4EF6-44AC-9C75-0DB3F80FA96E}" srcOrd="11" destOrd="0" presId="urn:microsoft.com/office/officeart/2009/3/layout/RandomtoResultProcess"/>
    <dgm:cxn modelId="{B5439B64-6FB4-4D88-AFFE-64DC36CFC8B7}" type="presParOf" srcId="{F4E013BA-F1E6-4D87-A39E-B0A7EBA7210B}" destId="{8FF6347C-C9C3-43A7-AA81-6FBE3E65AA89}" srcOrd="12" destOrd="0" presId="urn:microsoft.com/office/officeart/2009/3/layout/RandomtoResultProcess"/>
    <dgm:cxn modelId="{22E36848-2560-4915-9EFA-709C8BAF8FA9}" type="presParOf" srcId="{F4E013BA-F1E6-4D87-A39E-B0A7EBA7210B}" destId="{FF8D6B5A-C6DB-4B48-942B-EC629D3B8D59}" srcOrd="13" destOrd="0" presId="urn:microsoft.com/office/officeart/2009/3/layout/RandomtoResultProcess"/>
    <dgm:cxn modelId="{62FE7AA8-5F7D-4605-99D7-EAA4DC61E996}" type="presParOf" srcId="{F4E013BA-F1E6-4D87-A39E-B0A7EBA7210B}" destId="{30D1721D-1635-477F-ACB4-B74E75044568}" srcOrd="14" destOrd="0" presId="urn:microsoft.com/office/officeart/2009/3/layout/RandomtoResultProcess"/>
    <dgm:cxn modelId="{06E7EBE7-8F71-435A-8284-3E18CE2CEAF0}" type="presParOf" srcId="{F4E013BA-F1E6-4D87-A39E-B0A7EBA7210B}" destId="{6507BD99-2516-4E6D-A8A8-40E19290C2CF}" srcOrd="15" destOrd="0" presId="urn:microsoft.com/office/officeart/2009/3/layout/RandomtoResultProcess"/>
    <dgm:cxn modelId="{E593E758-7B2B-4B4C-A789-AD7AA5D0CD09}" type="presParOf" srcId="{F4E013BA-F1E6-4D87-A39E-B0A7EBA7210B}" destId="{16A17396-E0A1-4C8F-80E9-1020BD04E7BB}" srcOrd="16" destOrd="0" presId="urn:microsoft.com/office/officeart/2009/3/layout/RandomtoResultProcess"/>
    <dgm:cxn modelId="{274DAD50-0B87-4DFE-915B-0D0232A36DAA}" type="presParOf" srcId="{F4E013BA-F1E6-4D87-A39E-B0A7EBA7210B}" destId="{70F8844C-CEB7-461B-A7D3-10E0014349E6}" srcOrd="17" destOrd="0" presId="urn:microsoft.com/office/officeart/2009/3/layout/RandomtoResultProcess"/>
    <dgm:cxn modelId="{B8345B9B-6ACE-4F04-83FF-E3C6DE1A2E4C}" type="presParOf" srcId="{F4E013BA-F1E6-4D87-A39E-B0A7EBA7210B}" destId="{76ACE9CE-6D4E-444E-BB50-7C69BF4E1B25}" srcOrd="18" destOrd="0" presId="urn:microsoft.com/office/officeart/2009/3/layout/RandomtoResultProcess"/>
    <dgm:cxn modelId="{ADCF8687-55CD-42BF-A0A9-095D0939AA1A}" type="presParOf" srcId="{BB6B8D73-77A7-4ED9-9293-3F879108D67E}" destId="{485CE326-D795-4FA6-BED5-05C61F023263}" srcOrd="1" destOrd="0" presId="urn:microsoft.com/office/officeart/2009/3/layout/RandomtoResultProcess"/>
    <dgm:cxn modelId="{DBC2D73F-5D2C-4198-ACEC-1A5B1321B1D3}" type="presParOf" srcId="{485CE326-D795-4FA6-BED5-05C61F023263}" destId="{4E1262A6-FDB8-49B6-81E1-35C8CCE36D4C}" srcOrd="0" destOrd="0" presId="urn:microsoft.com/office/officeart/2009/3/layout/RandomtoResultProcess"/>
    <dgm:cxn modelId="{658AC6E2-0D59-49EE-9D5D-48E530E1E645}" type="presParOf" srcId="{485CE326-D795-4FA6-BED5-05C61F023263}" destId="{3ADE8454-6B19-44D2-B6B8-3EF584623459}" srcOrd="1" destOrd="0" presId="urn:microsoft.com/office/officeart/2009/3/layout/RandomtoResultProcess"/>
    <dgm:cxn modelId="{8A4D6CD9-AF46-4140-A821-B9734758EE1C}" type="presParOf" srcId="{BB6B8D73-77A7-4ED9-9293-3F879108D67E}" destId="{56A03F41-BC40-47B3-8ABA-414CCE78C9B6}" srcOrd="2" destOrd="0" presId="urn:microsoft.com/office/officeart/2009/3/layout/RandomtoResultProcess"/>
    <dgm:cxn modelId="{60274161-6BC4-4539-9F6C-05944DD1975F}" type="presParOf" srcId="{BB6B8D73-77A7-4ED9-9293-3F879108D67E}" destId="{1890A657-874B-4CDC-A978-313DEE47BC8D}" srcOrd="3" destOrd="0" presId="urn:microsoft.com/office/officeart/2009/3/layout/RandomtoResultProcess"/>
    <dgm:cxn modelId="{577C4B90-3509-4496-97DB-0E43235EF736}" type="presParOf" srcId="{1890A657-874B-4CDC-A978-313DEE47BC8D}" destId="{20357EE4-B191-4558-85CC-2369741598D0}" srcOrd="0" destOrd="0" presId="urn:microsoft.com/office/officeart/2009/3/layout/RandomtoResultProcess"/>
    <dgm:cxn modelId="{284825A1-E209-4B27-A98D-147577DD4407}" type="presParOf" srcId="{1890A657-874B-4CDC-A978-313DEE47BC8D}" destId="{9D4AA000-BF63-4DC1-92CB-BBEF9BE6CA43}" srcOrd="1" destOrd="0" presId="urn:microsoft.com/office/officeart/2009/3/layout/RandomtoResultProcess"/>
    <dgm:cxn modelId="{4563D2E4-B46C-40E1-9B3F-743163AE4B5B}" type="presParOf" srcId="{BB6B8D73-77A7-4ED9-9293-3F879108D67E}" destId="{D3E279C1-D1D5-4256-9BC7-27B0512F08E1}" srcOrd="4" destOrd="0" presId="urn:microsoft.com/office/officeart/2009/3/layout/RandomtoResultProcess"/>
    <dgm:cxn modelId="{1EB2BFCA-29FA-426D-BC20-4B3641A6792D}" type="presParOf" srcId="{D3E279C1-D1D5-4256-9BC7-27B0512F08E1}" destId="{D1B5EABB-E6BA-45A5-9211-1FFF5A5EB255}" srcOrd="0" destOrd="0" presId="urn:microsoft.com/office/officeart/2009/3/layout/RandomtoResultProcess"/>
    <dgm:cxn modelId="{5B37B4E7-06C4-4F03-BA2B-710431E0C82A}" type="presParOf" srcId="{D3E279C1-D1D5-4256-9BC7-27B0512F08E1}" destId="{67279C64-1F3B-4769-8E33-3D8AA0489D13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85293E-3432-4F67-8945-1CB886508049}">
      <dsp:nvSpPr>
        <dsp:cNvPr id="0" name=""/>
        <dsp:cNvSpPr/>
      </dsp:nvSpPr>
      <dsp:spPr>
        <a:xfrm>
          <a:off x="0" y="2723"/>
          <a:ext cx="8227168" cy="0"/>
        </a:xfrm>
        <a:prstGeom prst="line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2F32486-B635-40BB-829E-62B0CBC24A0E}">
      <dsp:nvSpPr>
        <dsp:cNvPr id="0" name=""/>
        <dsp:cNvSpPr/>
      </dsp:nvSpPr>
      <dsp:spPr>
        <a:xfrm>
          <a:off x="0" y="0"/>
          <a:ext cx="1645433" cy="5571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kern="1200" dirty="0"/>
        </a:p>
      </dsp:txBody>
      <dsp:txXfrm>
        <a:off x="0" y="0"/>
        <a:ext cx="1645433" cy="5571440"/>
      </dsp:txXfrm>
    </dsp:sp>
    <dsp:sp modelId="{9A92878C-7336-49CE-9B5F-C434D7E3E2F6}">
      <dsp:nvSpPr>
        <dsp:cNvPr id="0" name=""/>
        <dsp:cNvSpPr/>
      </dsp:nvSpPr>
      <dsp:spPr>
        <a:xfrm>
          <a:off x="1768841" y="89776"/>
          <a:ext cx="6458326" cy="1741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Акомодація</a:t>
          </a:r>
          <a:r>
            <a:rPr lang="ru-RU" sz="1800" kern="1200" dirty="0" smtClean="0"/>
            <a:t> </a:t>
          </a:r>
          <a:r>
            <a:rPr lang="uk-UA" sz="1800" kern="1200" dirty="0" smtClean="0"/>
            <a:t>здійснюється</a:t>
          </a:r>
          <a:r>
            <a:rPr lang="ru-RU" sz="1800" kern="1200" dirty="0" smtClean="0"/>
            <a:t> </a:t>
          </a:r>
          <a:r>
            <a:rPr lang="uk-UA" sz="1800" kern="1200" dirty="0" smtClean="0"/>
            <a:t>зміною</a:t>
          </a:r>
          <a:r>
            <a:rPr lang="ru-RU" sz="1800" kern="1200" dirty="0" smtClean="0"/>
            <a:t> </a:t>
          </a:r>
          <a:r>
            <a:rPr lang="uk-UA" sz="1800" kern="1200" dirty="0" smtClean="0"/>
            <a:t>кривизни</a:t>
          </a:r>
          <a:r>
            <a:rPr lang="ru-RU" sz="1800" kern="1200" dirty="0" smtClean="0"/>
            <a:t> </a:t>
          </a:r>
          <a:r>
            <a:rPr lang="uk-UA" sz="1800" kern="1200" dirty="0" smtClean="0"/>
            <a:t>поверхонь</a:t>
          </a:r>
          <a:r>
            <a:rPr lang="ru-RU" sz="1800" kern="1200" dirty="0" smtClean="0"/>
            <a:t> </a:t>
          </a:r>
          <a:r>
            <a:rPr lang="uk-UA" sz="1800" kern="1200" dirty="0" smtClean="0"/>
            <a:t>кришталика</a:t>
          </a:r>
          <a:r>
            <a:rPr lang="ru-RU" sz="1800" kern="1200" dirty="0" smtClean="0"/>
            <a:t>. У </a:t>
          </a:r>
          <a:r>
            <a:rPr lang="uk-UA" sz="1800" kern="1200" dirty="0" smtClean="0"/>
            <a:t>спокійному</a:t>
          </a:r>
          <a:r>
            <a:rPr lang="ru-RU" sz="1800" kern="1200" dirty="0" smtClean="0"/>
            <a:t> </a:t>
          </a:r>
          <a:r>
            <a:rPr lang="uk-UA" sz="1800" kern="1200" dirty="0" smtClean="0"/>
            <a:t>стані</a:t>
          </a:r>
          <a:r>
            <a:rPr lang="ru-RU" sz="1800" kern="1200" dirty="0" smtClean="0"/>
            <a:t> капсула кришталика розтягнута цинов</a:t>
          </a:r>
          <a:r>
            <a:rPr lang="uk-UA" sz="1800" kern="1200" dirty="0" smtClean="0"/>
            <a:t>и</a:t>
          </a:r>
          <a:r>
            <a:rPr lang="ru-RU" sz="1800" kern="1200" dirty="0" smtClean="0"/>
            <a:t>ми зв'язками, його поверхні мають найбільший радіус кривизни, вони сплощений і заломлююча здатність кришталика у цьому випадку є </a:t>
          </a:r>
          <a:r>
            <a:rPr lang="uk-UA" sz="1800" kern="1200" dirty="0" smtClean="0"/>
            <a:t>найменшою</a:t>
          </a:r>
          <a:r>
            <a:rPr lang="ru-RU" sz="1800" kern="1200" dirty="0" smtClean="0"/>
            <a:t>.</a:t>
          </a:r>
          <a:endParaRPr lang="ru-RU" sz="1800" kern="1200" dirty="0"/>
        </a:p>
      </dsp:txBody>
      <dsp:txXfrm>
        <a:off x="1768841" y="89776"/>
        <a:ext cx="6458326" cy="1741075"/>
      </dsp:txXfrm>
    </dsp:sp>
    <dsp:sp modelId="{8D8ADDB2-FB24-43E5-83D7-05E8FB54962E}">
      <dsp:nvSpPr>
        <dsp:cNvPr id="0" name=""/>
        <dsp:cNvSpPr/>
      </dsp:nvSpPr>
      <dsp:spPr>
        <a:xfrm>
          <a:off x="1645433" y="1830852"/>
          <a:ext cx="6581734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2D3990-670A-4DDF-8B57-68C6B3BC5E59}">
      <dsp:nvSpPr>
        <dsp:cNvPr id="0" name=""/>
        <dsp:cNvSpPr/>
      </dsp:nvSpPr>
      <dsp:spPr>
        <a:xfrm>
          <a:off x="1768841" y="1917905"/>
          <a:ext cx="6458326" cy="1741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При скорочення війкових м'язів натяг цинових зв'язок  слабшає, поверхня кришталика внаслідок пружності капсули стає більш опуклою і його заломлююча здатність збільшується. </a:t>
          </a:r>
          <a:r>
            <a:rPr lang="uk-UA" sz="1800" kern="1200" noProof="0" dirty="0" smtClean="0"/>
            <a:t>Чим ближче до ока розглянутий предмет, тим більше напруження акомодації.</a:t>
          </a:r>
          <a:endParaRPr lang="uk-UA" sz="1800" kern="1200" noProof="0" dirty="0"/>
        </a:p>
      </dsp:txBody>
      <dsp:txXfrm>
        <a:off x="1768841" y="1917905"/>
        <a:ext cx="6458326" cy="1741075"/>
      </dsp:txXfrm>
    </dsp:sp>
    <dsp:sp modelId="{E7CA4603-1F07-4CAD-BDF9-35C41EC47B89}">
      <dsp:nvSpPr>
        <dsp:cNvPr id="0" name=""/>
        <dsp:cNvSpPr/>
      </dsp:nvSpPr>
      <dsp:spPr>
        <a:xfrm>
          <a:off x="1645433" y="3488656"/>
          <a:ext cx="6581734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C29CBD-E8C5-4F9F-8A52-2A319CB74F70}">
      <dsp:nvSpPr>
        <dsp:cNvPr id="0" name=""/>
        <dsp:cNvSpPr/>
      </dsp:nvSpPr>
      <dsp:spPr>
        <a:xfrm>
          <a:off x="1728218" y="3560662"/>
          <a:ext cx="6458326" cy="1741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Око людини в спокійному стані при відсутності напруги акомодації дає на сітківці чітке зображення предметів, що знаходяться «в нескінченності», тобто віддалених на відстань понад 10 м від ока. </a:t>
          </a:r>
          <a:r>
            <a:rPr lang="uk-UA" sz="1800" kern="1200" noProof="0" dirty="0" smtClean="0"/>
            <a:t>Найменшу відстань, на якій око бачить предмет, практично не напружуючись, називають</a:t>
          </a:r>
          <a:r>
            <a:rPr lang="uk-UA" sz="1800" b="1" kern="1200" noProof="0" dirty="0" smtClean="0"/>
            <a:t> </a:t>
          </a:r>
          <a:r>
            <a:rPr lang="uk-UA" sz="1800" b="0" i="1" kern="1200" noProof="0" dirty="0" smtClean="0">
              <a:solidFill>
                <a:srgbClr val="FFC000"/>
              </a:solidFill>
            </a:rPr>
            <a:t>відстанню найкращого зору.</a:t>
          </a:r>
          <a:r>
            <a:rPr lang="uk-UA" sz="1800" b="1" i="1" kern="1200" noProof="0" dirty="0" smtClean="0">
              <a:solidFill>
                <a:srgbClr val="FFC000"/>
              </a:solidFill>
            </a:rPr>
            <a:t> </a:t>
          </a:r>
          <a:r>
            <a:rPr lang="ru-RU" sz="1800" kern="1200" dirty="0" smtClean="0"/>
            <a:t>Для людини з нормальним зором ця відстань дорівнює приблизно 25 см</a:t>
          </a:r>
          <a:endParaRPr lang="uk-UA" sz="1800" kern="1200" noProof="0" dirty="0">
            <a:solidFill>
              <a:srgbClr val="FFC000"/>
            </a:solidFill>
          </a:endParaRPr>
        </a:p>
      </dsp:txBody>
      <dsp:txXfrm>
        <a:off x="1728218" y="3560662"/>
        <a:ext cx="6458326" cy="1741075"/>
      </dsp:txXfrm>
    </dsp:sp>
    <dsp:sp modelId="{5C0DF420-0EEA-49CF-9562-2E6A9C6D070E}">
      <dsp:nvSpPr>
        <dsp:cNvPr id="0" name=""/>
        <dsp:cNvSpPr/>
      </dsp:nvSpPr>
      <dsp:spPr>
        <a:xfrm>
          <a:off x="1645433" y="5487110"/>
          <a:ext cx="6581734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AB56FD-A673-41E7-B902-A711E2FA29BD}">
      <dsp:nvSpPr>
        <dsp:cNvPr id="0" name=""/>
        <dsp:cNvSpPr/>
      </dsp:nvSpPr>
      <dsp:spPr>
        <a:xfrm rot="16200000">
          <a:off x="666074" y="-666074"/>
          <a:ext cx="3024336" cy="4356484"/>
        </a:xfrm>
        <a:prstGeom prst="round1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Промені світла в однорідному середовищі поширюються прямолінійно. На кордоні прозорих середовищ, що мають різну щільність, промені світла піддаються заломленню</a:t>
          </a:r>
          <a:r>
            <a:rPr lang="uk-UA" sz="2400" kern="1200" dirty="0" smtClean="0"/>
            <a:t>. </a:t>
          </a:r>
          <a:endParaRPr lang="ru-RU" sz="2400" kern="1200" dirty="0"/>
        </a:p>
      </dsp:txBody>
      <dsp:txXfrm rot="5400000">
        <a:off x="0" y="0"/>
        <a:ext cx="4356484" cy="2268252"/>
      </dsp:txXfrm>
    </dsp:sp>
    <dsp:sp modelId="{4417AE75-B6B5-4F9B-9EF6-A326696A06A8}">
      <dsp:nvSpPr>
        <dsp:cNvPr id="0" name=""/>
        <dsp:cNvSpPr/>
      </dsp:nvSpPr>
      <dsp:spPr>
        <a:xfrm>
          <a:off x="4356484" y="0"/>
          <a:ext cx="4356484" cy="3024336"/>
        </a:xfrm>
        <a:prstGeom prst="round1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Заломлювальна сила оптичної системи ока, виражена в діоптріях, називається рефракцією ока. </a:t>
          </a:r>
          <a:endParaRPr lang="ru-RU" sz="2000" kern="1200" dirty="0"/>
        </a:p>
      </dsp:txBody>
      <dsp:txXfrm>
        <a:off x="4356484" y="0"/>
        <a:ext cx="4356484" cy="2268252"/>
      </dsp:txXfrm>
    </dsp:sp>
    <dsp:sp modelId="{9C021F3E-1255-4F94-B7F5-D9A920B140EE}">
      <dsp:nvSpPr>
        <dsp:cNvPr id="0" name=""/>
        <dsp:cNvSpPr/>
      </dsp:nvSpPr>
      <dsp:spPr>
        <a:xfrm rot="10800000">
          <a:off x="0" y="3024336"/>
          <a:ext cx="4356484" cy="3024336"/>
        </a:xfrm>
        <a:prstGeom prst="round1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Рогівка, кришталик і склоподібне тіло є заломлюючими середовищами ока і діють  як двоопуклі лінзи: вони збирають паралельні промені у фокусі, де виходить зображення предмета – джерела променів. </a:t>
          </a:r>
          <a:endParaRPr lang="ru-RU" sz="2000" kern="1200" dirty="0"/>
        </a:p>
      </dsp:txBody>
      <dsp:txXfrm rot="10800000">
        <a:off x="0" y="3780419"/>
        <a:ext cx="4356484" cy="2268252"/>
      </dsp:txXfrm>
    </dsp:sp>
    <dsp:sp modelId="{8B89E881-1E52-4F5A-8656-FBAD652AD429}">
      <dsp:nvSpPr>
        <dsp:cNvPr id="0" name=""/>
        <dsp:cNvSpPr/>
      </dsp:nvSpPr>
      <dsp:spPr>
        <a:xfrm rot="5400000">
          <a:off x="5022558" y="2358262"/>
          <a:ext cx="3024336" cy="4356484"/>
        </a:xfrm>
        <a:prstGeom prst="round1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just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Однією з умов ясного зору є збіг фокуса паралельних променів і, отже, зображення предметів зовнішнього світу з сітківкою </a:t>
          </a:r>
          <a:r>
            <a:rPr lang="ru-RU" sz="2300" kern="1200" dirty="0" smtClean="0"/>
            <a:t>(сітчастою </a:t>
          </a:r>
          <a:r>
            <a:rPr lang="uk-UA" sz="2300" kern="1200" noProof="0" dirty="0" smtClean="0"/>
            <a:t>оболонкою). </a:t>
          </a:r>
          <a:endParaRPr lang="uk-UA" sz="2300" kern="1200" noProof="0" dirty="0"/>
        </a:p>
      </dsp:txBody>
      <dsp:txXfrm rot="-5400000">
        <a:off x="4356483" y="3780419"/>
        <a:ext cx="4356484" cy="2268252"/>
      </dsp:txXfrm>
    </dsp:sp>
    <dsp:sp modelId="{2B7E9867-196B-44D5-A50B-D6F36BCCB7BE}">
      <dsp:nvSpPr>
        <dsp:cNvPr id="0" name=""/>
        <dsp:cNvSpPr/>
      </dsp:nvSpPr>
      <dsp:spPr>
        <a:xfrm>
          <a:off x="3049538" y="2268252"/>
          <a:ext cx="2613890" cy="1512168"/>
        </a:xfrm>
        <a:prstGeom prst="roundRect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1" kern="1200" dirty="0" smtClean="0">
              <a:latin typeface="+mj-lt"/>
              <a:ea typeface="+mj-ea"/>
              <a:cs typeface="+mj-cs"/>
            </a:rPr>
            <a:t>РЕФРАКЦІЯ ОКА. </a:t>
          </a:r>
          <a:endParaRPr lang="ru-RU" sz="2300" kern="1200" dirty="0"/>
        </a:p>
      </dsp:txBody>
      <dsp:txXfrm>
        <a:off x="3123356" y="2342070"/>
        <a:ext cx="2466254" cy="13645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1C8E1C-67B8-4A36-871C-136E53C12049}">
      <dsp:nvSpPr>
        <dsp:cNvPr id="0" name=""/>
        <dsp:cNvSpPr/>
      </dsp:nvSpPr>
      <dsp:spPr>
        <a:xfrm>
          <a:off x="2874136" y="2634113"/>
          <a:ext cx="2102639" cy="210263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kern="1200" noProof="0" dirty="0" smtClean="0"/>
            <a:t>Рефракції </a:t>
          </a:r>
          <a:r>
            <a:rPr lang="ru-RU" sz="2700" kern="1200" dirty="0" smtClean="0"/>
            <a:t>ока</a:t>
          </a:r>
          <a:endParaRPr lang="ru-RU" sz="2700" kern="1200" dirty="0"/>
        </a:p>
      </dsp:txBody>
      <dsp:txXfrm>
        <a:off x="3182060" y="2942037"/>
        <a:ext cx="1486791" cy="1486791"/>
      </dsp:txXfrm>
    </dsp:sp>
    <dsp:sp modelId="{6AA1D349-3579-44CF-B14A-188BDEF7E020}">
      <dsp:nvSpPr>
        <dsp:cNvPr id="0" name=""/>
        <dsp:cNvSpPr/>
      </dsp:nvSpPr>
      <dsp:spPr>
        <a:xfrm rot="10826530">
          <a:off x="736686" y="3368992"/>
          <a:ext cx="2019951" cy="59925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ED79C6-0F9C-4573-BBDD-1F909A702C65}">
      <dsp:nvSpPr>
        <dsp:cNvPr id="0" name=""/>
        <dsp:cNvSpPr/>
      </dsp:nvSpPr>
      <dsp:spPr>
        <a:xfrm>
          <a:off x="792" y="3072085"/>
          <a:ext cx="1471847" cy="11774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noProof="0" dirty="0" smtClean="0"/>
            <a:t>Еметроп</a:t>
          </a:r>
          <a:r>
            <a:rPr lang="uk-UA" sz="1700" kern="1200" dirty="0" smtClean="0"/>
            <a:t>ія</a:t>
          </a:r>
          <a:endParaRPr lang="uk-UA" sz="1700" kern="1200" dirty="0"/>
        </a:p>
      </dsp:txBody>
      <dsp:txXfrm>
        <a:off x="35279" y="3106572"/>
        <a:ext cx="1402873" cy="1108503"/>
      </dsp:txXfrm>
    </dsp:sp>
    <dsp:sp modelId="{807A6BF9-7E9A-4C17-BF68-A7745304F4F9}">
      <dsp:nvSpPr>
        <dsp:cNvPr id="0" name=""/>
        <dsp:cNvSpPr/>
      </dsp:nvSpPr>
      <dsp:spPr>
        <a:xfrm rot="12980725">
          <a:off x="1147726" y="2090053"/>
          <a:ext cx="2033401" cy="599252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23096BC-2982-4412-B169-8965418002E3}">
      <dsp:nvSpPr>
        <dsp:cNvPr id="0" name=""/>
        <dsp:cNvSpPr/>
      </dsp:nvSpPr>
      <dsp:spPr>
        <a:xfrm>
          <a:off x="609593" y="1198390"/>
          <a:ext cx="1471847" cy="11774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міопія</a:t>
          </a:r>
          <a:endParaRPr lang="ru-RU" sz="1700" kern="1200" dirty="0"/>
        </a:p>
      </dsp:txBody>
      <dsp:txXfrm>
        <a:off x="644080" y="1232877"/>
        <a:ext cx="1402873" cy="1108503"/>
      </dsp:txXfrm>
    </dsp:sp>
    <dsp:sp modelId="{D8A848D7-284A-4EA1-A10D-A990F97BF6D9}">
      <dsp:nvSpPr>
        <dsp:cNvPr id="0" name=""/>
        <dsp:cNvSpPr/>
      </dsp:nvSpPr>
      <dsp:spPr>
        <a:xfrm rot="15127102">
          <a:off x="2232111" y="1300851"/>
          <a:ext cx="2041319" cy="599252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EBBA4A-7E3F-4517-B9D8-6698BD63207A}">
      <dsp:nvSpPr>
        <dsp:cNvPr id="0" name=""/>
        <dsp:cNvSpPr/>
      </dsp:nvSpPr>
      <dsp:spPr>
        <a:xfrm>
          <a:off x="2203452" y="40384"/>
          <a:ext cx="1471847" cy="11774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гіперметропія</a:t>
          </a:r>
          <a:endParaRPr lang="ru-RU" sz="1700" kern="1200" dirty="0"/>
        </a:p>
      </dsp:txBody>
      <dsp:txXfrm>
        <a:off x="2237939" y="74871"/>
        <a:ext cx="1402873" cy="1108503"/>
      </dsp:txXfrm>
    </dsp:sp>
    <dsp:sp modelId="{2AF31E26-6B28-4F04-ACE9-E0FE5E3BD5BA}">
      <dsp:nvSpPr>
        <dsp:cNvPr id="0" name=""/>
        <dsp:cNvSpPr/>
      </dsp:nvSpPr>
      <dsp:spPr>
        <a:xfrm rot="17270819">
          <a:off x="3576414" y="1300759"/>
          <a:ext cx="2040728" cy="599252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23D0E68-3B46-4FA1-8405-039DFBE086EB}">
      <dsp:nvSpPr>
        <dsp:cNvPr id="0" name=""/>
        <dsp:cNvSpPr/>
      </dsp:nvSpPr>
      <dsp:spPr>
        <a:xfrm>
          <a:off x="4173571" y="40384"/>
          <a:ext cx="1471847" cy="11774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астигматизм</a:t>
          </a:r>
          <a:endParaRPr lang="ru-RU" sz="1700" kern="1200" dirty="0"/>
        </a:p>
      </dsp:txBody>
      <dsp:txXfrm>
        <a:off x="4208058" y="74871"/>
        <a:ext cx="1402873" cy="1108503"/>
      </dsp:txXfrm>
    </dsp:sp>
    <dsp:sp modelId="{424C16F8-32F0-4F4A-9466-9DEA02DF35B3}">
      <dsp:nvSpPr>
        <dsp:cNvPr id="0" name=""/>
        <dsp:cNvSpPr/>
      </dsp:nvSpPr>
      <dsp:spPr>
        <a:xfrm rot="19417977">
          <a:off x="4669372" y="2089902"/>
          <a:ext cx="2031849" cy="599252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92B0CE-E1DB-42EB-99F0-35ACA88BD0A4}">
      <dsp:nvSpPr>
        <dsp:cNvPr id="0" name=""/>
        <dsp:cNvSpPr/>
      </dsp:nvSpPr>
      <dsp:spPr>
        <a:xfrm>
          <a:off x="5767431" y="1198390"/>
          <a:ext cx="1471847" cy="11774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анізометропія</a:t>
          </a:r>
          <a:endParaRPr lang="ru-RU" sz="1700" kern="1200" dirty="0"/>
        </a:p>
      </dsp:txBody>
      <dsp:txXfrm>
        <a:off x="5801918" y="1232877"/>
        <a:ext cx="1402873" cy="1108503"/>
      </dsp:txXfrm>
    </dsp:sp>
    <dsp:sp modelId="{9729D615-32F8-44DF-AE66-C98C5E36884F}">
      <dsp:nvSpPr>
        <dsp:cNvPr id="0" name=""/>
        <dsp:cNvSpPr/>
      </dsp:nvSpPr>
      <dsp:spPr>
        <a:xfrm rot="21573453">
          <a:off x="5094161" y="3368990"/>
          <a:ext cx="2018023" cy="59925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2374202-AEF8-468A-8C9E-6F8F447EC329}">
      <dsp:nvSpPr>
        <dsp:cNvPr id="0" name=""/>
        <dsp:cNvSpPr/>
      </dsp:nvSpPr>
      <dsp:spPr>
        <a:xfrm>
          <a:off x="6376231" y="3072085"/>
          <a:ext cx="1471847" cy="11774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пресбіопія</a:t>
          </a:r>
          <a:endParaRPr lang="uk-UA" sz="1700" kern="1200" dirty="0"/>
        </a:p>
      </dsp:txBody>
      <dsp:txXfrm>
        <a:off x="6410718" y="3106572"/>
        <a:ext cx="1402873" cy="11085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745DC6-2967-4736-9B0C-49CA687B8C65}">
      <dsp:nvSpPr>
        <dsp:cNvPr id="0" name=""/>
        <dsp:cNvSpPr/>
      </dsp:nvSpPr>
      <dsp:spPr>
        <a:xfrm>
          <a:off x="0" y="0"/>
          <a:ext cx="7406022" cy="17806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Визначення від грец. </a:t>
          </a:r>
          <a:r>
            <a:rPr lang="pl-PL" sz="1800" kern="1200" dirty="0" smtClean="0"/>
            <a:t>Emmetros - </a:t>
          </a:r>
          <a:r>
            <a:rPr lang="uk-UA" sz="1800" kern="1200" dirty="0" smtClean="0"/>
            <a:t>співрозмірний, і </a:t>
          </a:r>
          <a:r>
            <a:rPr lang="pl-PL" sz="1800" kern="1200" dirty="0" smtClean="0"/>
            <a:t>ops - </a:t>
          </a:r>
          <a:r>
            <a:rPr lang="uk-UA" sz="1800" kern="1200" dirty="0" smtClean="0"/>
            <a:t>око) називається така рефракція ока, при якій фокус паралельних променів в неакомодуючему оці збігається з сітківкою. Від предметів, вилучених від очей на відстань 5 м і більше, промені йдуть в око практично паралельним пучком. </a:t>
          </a:r>
          <a:endParaRPr lang="ru-RU" sz="1800" kern="1200" dirty="0"/>
        </a:p>
      </dsp:txBody>
      <dsp:txXfrm>
        <a:off x="52154" y="52154"/>
        <a:ext cx="5484559" cy="1676344"/>
      </dsp:txXfrm>
    </dsp:sp>
    <dsp:sp modelId="{7F309E7D-EED5-4FDA-A5AD-F90E12258933}">
      <dsp:nvSpPr>
        <dsp:cNvPr id="0" name=""/>
        <dsp:cNvSpPr/>
      </dsp:nvSpPr>
      <dsp:spPr>
        <a:xfrm>
          <a:off x="653472" y="2077427"/>
          <a:ext cx="7406022" cy="17806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Тому на сітківці емметропіческой очі виходить чітке зображення предметів при ненапруженій акомодації. При необхідності розглянути близько розташовані (до 5 м) предмети, промені від яких йдуть розбіжним пучком, емметропіческой очей мимоволі (рефлекторно) напружує ресничну м'язу, тобто аккомодують. </a:t>
          </a:r>
          <a:endParaRPr lang="ru-RU" sz="1800" kern="1200" dirty="0"/>
        </a:p>
      </dsp:txBody>
      <dsp:txXfrm>
        <a:off x="705626" y="2129581"/>
        <a:ext cx="5490818" cy="1676344"/>
      </dsp:txXfrm>
    </dsp:sp>
    <dsp:sp modelId="{C8F45616-E272-43C6-83FC-51769AC7F348}">
      <dsp:nvSpPr>
        <dsp:cNvPr id="0" name=""/>
        <dsp:cNvSpPr/>
      </dsp:nvSpPr>
      <dsp:spPr>
        <a:xfrm>
          <a:off x="1306945" y="4154855"/>
          <a:ext cx="7406022" cy="17806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При цьому кривизна кришталика збільшується і заломлююча сила ока зростає настільки, що й розбіжні промені збираються у фокус, що співпадає з сітківкою. Таким чином, емметропія (володар очей з емметропіческой рефракцією) ясно бачить удалину без напруги акомодації і поблизу - за участю акомодації.</a:t>
          </a:r>
          <a:endParaRPr lang="ru-RU" sz="1800" kern="1200" dirty="0"/>
        </a:p>
      </dsp:txBody>
      <dsp:txXfrm>
        <a:off x="1359099" y="4207009"/>
        <a:ext cx="5490818" cy="1676344"/>
      </dsp:txXfrm>
    </dsp:sp>
    <dsp:sp modelId="{BEE72188-0BCC-46A0-AF77-4B39629C55F5}">
      <dsp:nvSpPr>
        <dsp:cNvPr id="0" name=""/>
        <dsp:cNvSpPr/>
      </dsp:nvSpPr>
      <dsp:spPr>
        <a:xfrm>
          <a:off x="6248598" y="1350328"/>
          <a:ext cx="1157424" cy="1157424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 dirty="0"/>
        </a:p>
      </dsp:txBody>
      <dsp:txXfrm>
        <a:off x="6509018" y="1350328"/>
        <a:ext cx="636584" cy="870962"/>
      </dsp:txXfrm>
    </dsp:sp>
    <dsp:sp modelId="{6DDB4DD8-8420-4C33-B404-77219FF207E7}">
      <dsp:nvSpPr>
        <dsp:cNvPr id="0" name=""/>
        <dsp:cNvSpPr/>
      </dsp:nvSpPr>
      <dsp:spPr>
        <a:xfrm>
          <a:off x="6902071" y="3415884"/>
          <a:ext cx="1157424" cy="1157424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 dirty="0"/>
        </a:p>
      </dsp:txBody>
      <dsp:txXfrm>
        <a:off x="7162491" y="3415884"/>
        <a:ext cx="636584" cy="8709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76F41D-34F7-405C-BFD2-B7FDABF2F263}">
      <dsp:nvSpPr>
        <dsp:cNvPr id="0" name=""/>
        <dsp:cNvSpPr/>
      </dsp:nvSpPr>
      <dsp:spPr>
        <a:xfrm>
          <a:off x="626678" y="0"/>
          <a:ext cx="5542360" cy="5542360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169129-9228-4BEA-97FA-98FBBE33D22B}">
      <dsp:nvSpPr>
        <dsp:cNvPr id="0" name=""/>
        <dsp:cNvSpPr/>
      </dsp:nvSpPr>
      <dsp:spPr>
        <a:xfrm>
          <a:off x="986931" y="360253"/>
          <a:ext cx="2216944" cy="221694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altLang="ru-RU" sz="1600" kern="1200" noProof="0" dirty="0" smtClean="0"/>
            <a:t>Причинами міопії є подовження очного яблука в передньо-задньому напрямку або надмірна заломлююча сила ока.</a:t>
          </a:r>
          <a:endParaRPr lang="uk-UA" sz="1600" kern="1200" noProof="0" dirty="0"/>
        </a:p>
      </dsp:txBody>
      <dsp:txXfrm>
        <a:off x="1095153" y="468475"/>
        <a:ext cx="2000500" cy="2000500"/>
      </dsp:txXfrm>
    </dsp:sp>
    <dsp:sp modelId="{1352DD07-104F-4172-A4AB-AD9C5118E4F9}">
      <dsp:nvSpPr>
        <dsp:cNvPr id="0" name=""/>
        <dsp:cNvSpPr/>
      </dsp:nvSpPr>
      <dsp:spPr>
        <a:xfrm>
          <a:off x="3591841" y="360253"/>
          <a:ext cx="2216944" cy="2216944"/>
        </a:xfrm>
        <a:prstGeom prst="roundRect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noProof="0" dirty="0" smtClean="0"/>
            <a:t>Лише близько розташовані до ока об'єкти, що дають розбіжні промені, можуть малюватися на сітківці міопічного ока.</a:t>
          </a:r>
          <a:endParaRPr lang="uk-UA" sz="1600" kern="1200" noProof="0" dirty="0"/>
        </a:p>
      </dsp:txBody>
      <dsp:txXfrm>
        <a:off x="3700063" y="468475"/>
        <a:ext cx="2000500" cy="2000500"/>
      </dsp:txXfrm>
    </dsp:sp>
    <dsp:sp modelId="{E7A89A54-5482-4E77-AE6D-9F820FA0181D}">
      <dsp:nvSpPr>
        <dsp:cNvPr id="0" name=""/>
        <dsp:cNvSpPr/>
      </dsp:nvSpPr>
      <dsp:spPr>
        <a:xfrm>
          <a:off x="986931" y="2965162"/>
          <a:ext cx="2216944" cy="2216944"/>
        </a:xfrm>
        <a:prstGeom prst="roundRect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Людина, з такою аномалією рефракції, неясно бачить віддалені предмети, так як зображення таких об'єктів на сітківці ока нечіткі, розпливчасті. </a:t>
          </a:r>
          <a:endParaRPr lang="ru-RU" sz="1600" kern="1200" dirty="0"/>
        </a:p>
      </dsp:txBody>
      <dsp:txXfrm>
        <a:off x="1095153" y="3073384"/>
        <a:ext cx="2000500" cy="2000500"/>
      </dsp:txXfrm>
    </dsp:sp>
    <dsp:sp modelId="{DEAFDA38-A840-44A6-A4E0-BB768FA33B28}">
      <dsp:nvSpPr>
        <dsp:cNvPr id="0" name=""/>
        <dsp:cNvSpPr/>
      </dsp:nvSpPr>
      <dsp:spPr>
        <a:xfrm>
          <a:off x="3591841" y="2965162"/>
          <a:ext cx="2216944" cy="2216944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C00000"/>
              </a:solidFill>
            </a:rPr>
            <a:t>Міопія </a:t>
          </a:r>
          <a:r>
            <a:rPr lang="uk-UA" sz="1600" kern="1200" noProof="0" dirty="0" smtClean="0">
              <a:solidFill>
                <a:srgbClr val="C00000"/>
              </a:solidFill>
            </a:rPr>
            <a:t>коригується</a:t>
          </a:r>
          <a:r>
            <a:rPr lang="ru-RU" sz="1600" kern="1200" dirty="0" smtClean="0">
              <a:solidFill>
                <a:srgbClr val="C00000"/>
              </a:solidFill>
            </a:rPr>
            <a:t> негативним неастигматич</a:t>
          </a:r>
          <a:r>
            <a:rPr lang="uk-UA" sz="1600" kern="1200" dirty="0" smtClean="0">
              <a:solidFill>
                <a:srgbClr val="C00000"/>
              </a:solidFill>
            </a:rPr>
            <a:t>н</a:t>
          </a:r>
          <a:r>
            <a:rPr lang="ru-RU" sz="1600" kern="1200" dirty="0" smtClean="0">
              <a:solidFill>
                <a:srgbClr val="C00000"/>
              </a:solidFill>
            </a:rPr>
            <a:t>им очков</a:t>
          </a:r>
          <a:r>
            <a:rPr lang="uk-UA" sz="1600" kern="1200" dirty="0" smtClean="0">
              <a:solidFill>
                <a:srgbClr val="C00000"/>
              </a:solidFill>
            </a:rPr>
            <a:t>и</a:t>
          </a:r>
          <a:r>
            <a:rPr lang="ru-RU" sz="1600" kern="1200" dirty="0" smtClean="0">
              <a:solidFill>
                <a:srgbClr val="C00000"/>
              </a:solidFill>
            </a:rPr>
            <a:t>м склом. </a:t>
          </a:r>
          <a:endParaRPr lang="ru-RU" sz="1600" kern="1200" dirty="0">
            <a:solidFill>
              <a:srgbClr val="C00000"/>
            </a:solidFill>
          </a:endParaRPr>
        </a:p>
      </dsp:txBody>
      <dsp:txXfrm>
        <a:off x="3700063" y="3073384"/>
        <a:ext cx="2000500" cy="20005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76F41D-34F7-405C-BFD2-B7FDABF2F263}">
      <dsp:nvSpPr>
        <dsp:cNvPr id="0" name=""/>
        <dsp:cNvSpPr/>
      </dsp:nvSpPr>
      <dsp:spPr>
        <a:xfrm>
          <a:off x="397171" y="0"/>
          <a:ext cx="5542360" cy="5542360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169129-9228-4BEA-97FA-98FBBE33D22B}">
      <dsp:nvSpPr>
        <dsp:cNvPr id="0" name=""/>
        <dsp:cNvSpPr/>
      </dsp:nvSpPr>
      <dsp:spPr>
        <a:xfrm>
          <a:off x="757425" y="360253"/>
          <a:ext cx="2216944" cy="221694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noProof="0" dirty="0" smtClean="0"/>
            <a:t>Причиною гіперметропії є вкорочення очного яблука за його оптичної осі або недостатня заломлююча сила ока. </a:t>
          </a:r>
          <a:endParaRPr lang="uk-UA" sz="1500" kern="1200" noProof="0" dirty="0"/>
        </a:p>
      </dsp:txBody>
      <dsp:txXfrm>
        <a:off x="865647" y="468475"/>
        <a:ext cx="2000500" cy="2000500"/>
      </dsp:txXfrm>
    </dsp:sp>
    <dsp:sp modelId="{1352DD07-104F-4172-A4AB-AD9C5118E4F9}">
      <dsp:nvSpPr>
        <dsp:cNvPr id="0" name=""/>
        <dsp:cNvSpPr/>
      </dsp:nvSpPr>
      <dsp:spPr>
        <a:xfrm>
          <a:off x="3362334" y="360253"/>
          <a:ext cx="2216944" cy="221694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Зображення віддалених і тим більше близьких предметів в гіперметропіческій оці нечіткі, гіперметропія неясно бачить як вдалину, так і особливо поблизу. </a:t>
          </a:r>
          <a:endParaRPr lang="uk-UA" sz="1500" kern="1200" noProof="0" dirty="0"/>
        </a:p>
      </dsp:txBody>
      <dsp:txXfrm>
        <a:off x="3470556" y="468475"/>
        <a:ext cx="2000500" cy="2000500"/>
      </dsp:txXfrm>
    </dsp:sp>
    <dsp:sp modelId="{E7A89A54-5482-4E77-AE6D-9F820FA0181D}">
      <dsp:nvSpPr>
        <dsp:cNvPr id="0" name=""/>
        <dsp:cNvSpPr/>
      </dsp:nvSpPr>
      <dsp:spPr>
        <a:xfrm>
          <a:off x="757425" y="2965162"/>
          <a:ext cx="2216944" cy="221694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noProof="0" dirty="0" smtClean="0"/>
            <a:t>Для корекції гіперметропії необхідно збільшити заломлюючу здатність ока. </a:t>
          </a:r>
          <a:endParaRPr lang="uk-UA" sz="1500" kern="1200" noProof="0" dirty="0"/>
        </a:p>
      </dsp:txBody>
      <dsp:txXfrm>
        <a:off x="865647" y="3073384"/>
        <a:ext cx="2000500" cy="2000500"/>
      </dsp:txXfrm>
    </dsp:sp>
    <dsp:sp modelId="{DEAFDA38-A840-44A6-A4E0-BB768FA33B28}">
      <dsp:nvSpPr>
        <dsp:cNvPr id="0" name=""/>
        <dsp:cNvSpPr/>
      </dsp:nvSpPr>
      <dsp:spPr>
        <a:xfrm>
          <a:off x="3362334" y="2965162"/>
          <a:ext cx="2216944" cy="221694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noProof="0" dirty="0" smtClean="0"/>
            <a:t>Гіперметропія</a:t>
          </a:r>
          <a:r>
            <a:rPr lang="ru-RU" sz="1500" b="1" kern="1200" dirty="0" smtClean="0"/>
            <a:t> </a:t>
          </a:r>
          <a:r>
            <a:rPr lang="uk-UA" sz="1500" b="1" kern="1200" noProof="0" dirty="0" smtClean="0"/>
            <a:t>коригується</a:t>
          </a:r>
          <a:r>
            <a:rPr lang="ru-RU" sz="1500" b="1" kern="1200" dirty="0" smtClean="0"/>
            <a:t> позитивним </a:t>
          </a:r>
          <a:r>
            <a:rPr lang="ru-RU" sz="1500" b="1" kern="1200" dirty="0" err="1" smtClean="0"/>
            <a:t>неастигматич</a:t>
          </a:r>
          <a:r>
            <a:rPr lang="uk-UA" sz="1500" b="1" kern="1200" dirty="0" smtClean="0"/>
            <a:t>н</a:t>
          </a:r>
          <a:r>
            <a:rPr lang="ru-RU" sz="1500" b="1" kern="1200" dirty="0" smtClean="0"/>
            <a:t>им очков</a:t>
          </a:r>
          <a:r>
            <a:rPr lang="uk-UA" sz="1500" b="1" kern="1200" dirty="0" smtClean="0"/>
            <a:t>и</a:t>
          </a:r>
          <a:r>
            <a:rPr lang="ru-RU" sz="1500" b="1" kern="1200" dirty="0" smtClean="0"/>
            <a:t>м </a:t>
          </a:r>
          <a:r>
            <a:rPr lang="ru-RU" sz="1500" b="1" kern="1200" dirty="0" err="1" smtClean="0"/>
            <a:t>склом</a:t>
          </a:r>
          <a:r>
            <a:rPr lang="ru-RU" sz="1500" b="1" kern="1200" dirty="0" smtClean="0"/>
            <a:t>. </a:t>
          </a:r>
          <a:endParaRPr lang="ru-RU" sz="1500" b="1" kern="1200" dirty="0"/>
        </a:p>
      </dsp:txBody>
      <dsp:txXfrm>
        <a:off x="3470556" y="3073384"/>
        <a:ext cx="2000500" cy="20005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E730CC-5CD1-44F2-B258-9594019F119D}">
      <dsp:nvSpPr>
        <dsp:cNvPr id="0" name=""/>
        <dsp:cNvSpPr/>
      </dsp:nvSpPr>
      <dsp:spPr>
        <a:xfrm rot="2561596">
          <a:off x="2890509" y="3648880"/>
          <a:ext cx="789417" cy="52031"/>
        </a:xfrm>
        <a:custGeom>
          <a:avLst/>
          <a:gdLst/>
          <a:ahLst/>
          <a:cxnLst/>
          <a:rect l="0" t="0" r="0" b="0"/>
          <a:pathLst>
            <a:path>
              <a:moveTo>
                <a:pt x="0" y="26015"/>
              </a:moveTo>
              <a:lnTo>
                <a:pt x="789417" y="26015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3139DA-58FA-4348-B19E-823CD54CD072}">
      <dsp:nvSpPr>
        <dsp:cNvPr id="0" name=""/>
        <dsp:cNvSpPr/>
      </dsp:nvSpPr>
      <dsp:spPr>
        <a:xfrm rot="30044">
          <a:off x="2995092" y="2586101"/>
          <a:ext cx="856115" cy="52031"/>
        </a:xfrm>
        <a:custGeom>
          <a:avLst/>
          <a:gdLst/>
          <a:ahLst/>
          <a:cxnLst/>
          <a:rect l="0" t="0" r="0" b="0"/>
          <a:pathLst>
            <a:path>
              <a:moveTo>
                <a:pt x="0" y="26015"/>
              </a:moveTo>
              <a:lnTo>
                <a:pt x="856115" y="26015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1ECF8F-D8AE-4568-A995-55683EAC7B36}">
      <dsp:nvSpPr>
        <dsp:cNvPr id="0" name=""/>
        <dsp:cNvSpPr/>
      </dsp:nvSpPr>
      <dsp:spPr>
        <a:xfrm rot="19038404">
          <a:off x="2890509" y="1500560"/>
          <a:ext cx="789417" cy="52031"/>
        </a:xfrm>
        <a:custGeom>
          <a:avLst/>
          <a:gdLst/>
          <a:ahLst/>
          <a:cxnLst/>
          <a:rect l="0" t="0" r="0" b="0"/>
          <a:pathLst>
            <a:path>
              <a:moveTo>
                <a:pt x="0" y="26015"/>
              </a:moveTo>
              <a:lnTo>
                <a:pt x="789417" y="26015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8B583B-9F03-470D-BCB1-48630C3227E9}">
      <dsp:nvSpPr>
        <dsp:cNvPr id="0" name=""/>
        <dsp:cNvSpPr/>
      </dsp:nvSpPr>
      <dsp:spPr>
        <a:xfrm>
          <a:off x="871998" y="1351847"/>
          <a:ext cx="2497777" cy="249777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599110-C181-488A-980D-CA82A8DF5686}">
      <dsp:nvSpPr>
        <dsp:cNvPr id="0" name=""/>
        <dsp:cNvSpPr/>
      </dsp:nvSpPr>
      <dsp:spPr>
        <a:xfrm>
          <a:off x="3376749" y="1498"/>
          <a:ext cx="1498666" cy="149866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простий</a:t>
          </a:r>
          <a:endParaRPr lang="ru-RU" sz="1900" kern="1200" dirty="0"/>
        </a:p>
      </dsp:txBody>
      <dsp:txXfrm>
        <a:off x="3596224" y="220973"/>
        <a:ext cx="1059716" cy="1059716"/>
      </dsp:txXfrm>
    </dsp:sp>
    <dsp:sp modelId="{8FD5E43F-9448-4613-A980-A1759E471F43}">
      <dsp:nvSpPr>
        <dsp:cNvPr id="0" name=""/>
        <dsp:cNvSpPr/>
      </dsp:nvSpPr>
      <dsp:spPr>
        <a:xfrm>
          <a:off x="5025282" y="1498"/>
          <a:ext cx="2248000" cy="1498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/>
            <a:t>коли в одному меридіані рогівки еметропічна рефракція, а в іншому міопія або гіперметропія</a:t>
          </a:r>
          <a:endParaRPr lang="ru-RU" sz="1800" kern="1200" dirty="0"/>
        </a:p>
      </dsp:txBody>
      <dsp:txXfrm>
        <a:off x="5025282" y="1498"/>
        <a:ext cx="2248000" cy="1498666"/>
      </dsp:txXfrm>
    </dsp:sp>
    <dsp:sp modelId="{D1DF7D97-9C0C-4DB7-B8CA-4B1D7B492338}">
      <dsp:nvSpPr>
        <dsp:cNvPr id="0" name=""/>
        <dsp:cNvSpPr/>
      </dsp:nvSpPr>
      <dsp:spPr>
        <a:xfrm>
          <a:off x="3851163" y="1873073"/>
          <a:ext cx="1498666" cy="149866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складний</a:t>
          </a:r>
          <a:endParaRPr lang="ru-RU" sz="1900" kern="1200" dirty="0"/>
        </a:p>
      </dsp:txBody>
      <dsp:txXfrm>
        <a:off x="4070638" y="2092548"/>
        <a:ext cx="1059716" cy="1059716"/>
      </dsp:txXfrm>
    </dsp:sp>
    <dsp:sp modelId="{F744B779-E9C1-4567-AD0D-D4D92D45AAC0}">
      <dsp:nvSpPr>
        <dsp:cNvPr id="0" name=""/>
        <dsp:cNvSpPr/>
      </dsp:nvSpPr>
      <dsp:spPr>
        <a:xfrm>
          <a:off x="5499696" y="1873073"/>
          <a:ext cx="2248000" cy="1498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/>
            <a:t>коли в обох меридіанах або гіперметропія, або міопія, але різної сили</a:t>
          </a:r>
          <a:endParaRPr lang="ru-RU" sz="1800" kern="1200" dirty="0"/>
        </a:p>
      </dsp:txBody>
      <dsp:txXfrm>
        <a:off x="5499696" y="1873073"/>
        <a:ext cx="2248000" cy="1498666"/>
      </dsp:txXfrm>
    </dsp:sp>
    <dsp:sp modelId="{12A190A4-701E-40E6-B23B-028711A58C60}">
      <dsp:nvSpPr>
        <dsp:cNvPr id="0" name=""/>
        <dsp:cNvSpPr/>
      </dsp:nvSpPr>
      <dsp:spPr>
        <a:xfrm>
          <a:off x="3376749" y="3701307"/>
          <a:ext cx="1498666" cy="149866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змішаний</a:t>
          </a:r>
          <a:endParaRPr lang="ru-RU" sz="1900" kern="1200" dirty="0"/>
        </a:p>
      </dsp:txBody>
      <dsp:txXfrm>
        <a:off x="3596224" y="3920782"/>
        <a:ext cx="1059716" cy="1059716"/>
      </dsp:txXfrm>
    </dsp:sp>
    <dsp:sp modelId="{4426183A-BB8E-4AF5-B057-E773EAB97088}">
      <dsp:nvSpPr>
        <dsp:cNvPr id="0" name=""/>
        <dsp:cNvSpPr/>
      </dsp:nvSpPr>
      <dsp:spPr>
        <a:xfrm>
          <a:off x="5025282" y="3701307"/>
          <a:ext cx="2248000" cy="1498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/>
            <a:t>комбінація міопії з гіперметропія в різних меридіанах одного  одному ока. </a:t>
          </a:r>
          <a:endParaRPr lang="ru-RU" sz="1800" kern="1200" dirty="0"/>
        </a:p>
      </dsp:txBody>
      <dsp:txXfrm>
        <a:off x="5025282" y="3701307"/>
        <a:ext cx="2248000" cy="149866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89D56C-E01B-4040-8496-03AAA864B017}">
      <dsp:nvSpPr>
        <dsp:cNvPr id="0" name=""/>
        <dsp:cNvSpPr/>
      </dsp:nvSpPr>
      <dsp:spPr>
        <a:xfrm rot="5400000">
          <a:off x="1909951" y="-440861"/>
          <a:ext cx="1174572" cy="2350341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З </a:t>
          </a:r>
          <a:r>
            <a:rPr lang="uk-UA" sz="1600" kern="1200" noProof="0" dirty="0" smtClean="0"/>
            <a:t>неорганічного скла</a:t>
          </a:r>
          <a:endParaRPr lang="uk-UA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noProof="0" dirty="0" smtClean="0"/>
            <a:t>З полімерного матеріалу</a:t>
          </a:r>
          <a:endParaRPr lang="uk-UA" sz="1600" kern="1200" noProof="0" dirty="0"/>
        </a:p>
      </dsp:txBody>
      <dsp:txXfrm rot="-5400000">
        <a:off x="1322067" y="204361"/>
        <a:ext cx="2293003" cy="1059896"/>
      </dsp:txXfrm>
    </dsp:sp>
    <dsp:sp modelId="{3155D156-B7EC-4ABA-A9F2-B459164FDA8C}">
      <dsp:nvSpPr>
        <dsp:cNvPr id="0" name=""/>
        <dsp:cNvSpPr/>
      </dsp:nvSpPr>
      <dsp:spPr>
        <a:xfrm>
          <a:off x="0" y="201"/>
          <a:ext cx="1322066" cy="146821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noProof="0" dirty="0" smtClean="0"/>
            <a:t>За матеріалом</a:t>
          </a:r>
          <a:endParaRPr lang="uk-UA" sz="1600" kern="1200" noProof="0" dirty="0"/>
        </a:p>
      </dsp:txBody>
      <dsp:txXfrm>
        <a:off x="64538" y="64739"/>
        <a:ext cx="1192990" cy="1339139"/>
      </dsp:txXfrm>
    </dsp:sp>
    <dsp:sp modelId="{50DDB27E-DD90-44F1-9178-8FBD1ECD4218}">
      <dsp:nvSpPr>
        <dsp:cNvPr id="0" name=""/>
        <dsp:cNvSpPr/>
      </dsp:nvSpPr>
      <dsp:spPr>
        <a:xfrm rot="5400000">
          <a:off x="1653975" y="1208628"/>
          <a:ext cx="1681647" cy="2348045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noProof="0" dirty="0" smtClean="0"/>
            <a:t>афокальні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noProof="0" dirty="0" smtClean="0"/>
            <a:t>однофокальні</a:t>
          </a:r>
          <a:endParaRPr lang="uk-UA" sz="1800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noProof="0" dirty="0" smtClean="0"/>
            <a:t>біфокальні</a:t>
          </a:r>
          <a:endParaRPr lang="uk-UA" sz="1800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noProof="0" dirty="0" smtClean="0"/>
            <a:t> трифокальні</a:t>
          </a:r>
          <a:endParaRPr lang="uk-UA" sz="1800" kern="1200" noProof="0" dirty="0"/>
        </a:p>
      </dsp:txBody>
      <dsp:txXfrm rot="-5400000">
        <a:off x="1320777" y="1623918"/>
        <a:ext cx="2265954" cy="1517465"/>
      </dsp:txXfrm>
    </dsp:sp>
    <dsp:sp modelId="{F0092C9A-837C-4B01-B77B-2A8C5961E832}">
      <dsp:nvSpPr>
        <dsp:cNvPr id="0" name=""/>
        <dsp:cNvSpPr/>
      </dsp:nvSpPr>
      <dsp:spPr>
        <a:xfrm>
          <a:off x="0" y="1648543"/>
          <a:ext cx="1320775" cy="146821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i="1" kern="1200" dirty="0" smtClean="0"/>
            <a:t>За числом оптичних зон корекції</a:t>
          </a:r>
          <a:endParaRPr lang="ru-RU" sz="1600" kern="1200" dirty="0"/>
        </a:p>
      </dsp:txBody>
      <dsp:txXfrm>
        <a:off x="64475" y="1713018"/>
        <a:ext cx="1191825" cy="1339265"/>
      </dsp:txXfrm>
    </dsp:sp>
    <dsp:sp modelId="{2DC4C03D-04BF-4AEB-9DFB-29C328BCB3DE}">
      <dsp:nvSpPr>
        <dsp:cNvPr id="0" name=""/>
        <dsp:cNvSpPr/>
      </dsp:nvSpPr>
      <dsp:spPr>
        <a:xfrm rot="5400000">
          <a:off x="1909951" y="2855822"/>
          <a:ext cx="1174572" cy="2350341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/>
            <a:t>стигматичні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/>
            <a:t>стигматичні</a:t>
          </a:r>
          <a:endParaRPr lang="ru-RU" sz="1800" kern="1200" dirty="0"/>
        </a:p>
      </dsp:txBody>
      <dsp:txXfrm rot="-5400000">
        <a:off x="1322067" y="3501044"/>
        <a:ext cx="2293003" cy="1059896"/>
      </dsp:txXfrm>
    </dsp:sp>
    <dsp:sp modelId="{36F159E4-7206-48F6-84CD-A0947BFBCB86}">
      <dsp:nvSpPr>
        <dsp:cNvPr id="0" name=""/>
        <dsp:cNvSpPr/>
      </dsp:nvSpPr>
      <dsp:spPr>
        <a:xfrm>
          <a:off x="0" y="3296885"/>
          <a:ext cx="1322066" cy="146821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i="1" kern="1200" dirty="0" smtClean="0"/>
            <a:t>За можливостю корекції дефектів зору </a:t>
          </a:r>
          <a:endParaRPr lang="ru-RU" sz="1600" kern="1200" dirty="0"/>
        </a:p>
      </dsp:txBody>
      <dsp:txXfrm>
        <a:off x="64538" y="3361423"/>
        <a:ext cx="1192990" cy="133913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89D56C-E01B-4040-8496-03AAA864B017}">
      <dsp:nvSpPr>
        <dsp:cNvPr id="0" name=""/>
        <dsp:cNvSpPr/>
      </dsp:nvSpPr>
      <dsp:spPr>
        <a:xfrm rot="5400000">
          <a:off x="2081330" y="-521510"/>
          <a:ext cx="1174572" cy="2511639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призматичні; </a:t>
          </a:r>
          <a:endParaRPr lang="uk-UA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непризматичні.</a:t>
          </a:r>
          <a:endParaRPr lang="uk-UA" sz="1600" kern="1200" noProof="0" dirty="0"/>
        </a:p>
      </dsp:txBody>
      <dsp:txXfrm rot="-5400000">
        <a:off x="1412797" y="204361"/>
        <a:ext cx="2454301" cy="1059896"/>
      </dsp:txXfrm>
    </dsp:sp>
    <dsp:sp modelId="{3155D156-B7EC-4ABA-A9F2-B459164FDA8C}">
      <dsp:nvSpPr>
        <dsp:cNvPr id="0" name=""/>
        <dsp:cNvSpPr/>
      </dsp:nvSpPr>
      <dsp:spPr>
        <a:xfrm>
          <a:off x="0" y="201"/>
          <a:ext cx="1412796" cy="146821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i="1" kern="1200" dirty="0" smtClean="0"/>
            <a:t>За можливостю корекції дефектів зору при косоокості і слабкості м'язів ока </a:t>
          </a:r>
          <a:endParaRPr lang="uk-UA" sz="1300" kern="1200" noProof="0" dirty="0"/>
        </a:p>
      </dsp:txBody>
      <dsp:txXfrm>
        <a:off x="68967" y="69168"/>
        <a:ext cx="1274862" cy="1330281"/>
      </dsp:txXfrm>
    </dsp:sp>
    <dsp:sp modelId="{50DDB27E-DD90-44F1-9178-8FBD1ECD4218}">
      <dsp:nvSpPr>
        <dsp:cNvPr id="0" name=""/>
        <dsp:cNvSpPr/>
      </dsp:nvSpPr>
      <dsp:spPr>
        <a:xfrm rot="5400000">
          <a:off x="1825186" y="1128057"/>
          <a:ext cx="1681647" cy="2509186"/>
        </a:xfrm>
        <a:prstGeom prst="round2SameRect">
          <a:avLst/>
        </a:prstGeom>
        <a:solidFill>
          <a:schemeClr val="accent5">
            <a:tint val="40000"/>
            <a:alpha val="90000"/>
            <a:hueOff val="-5370241"/>
            <a:satOff val="24126"/>
            <a:lumOff val="165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/>
            <a:t>позитивні; 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/>
            <a:t>негативні; 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/>
            <a:t> негативно-позитивні.</a:t>
          </a:r>
          <a:endParaRPr lang="ru-RU" sz="1800" kern="1200" dirty="0"/>
        </a:p>
      </dsp:txBody>
      <dsp:txXfrm rot="-5400000">
        <a:off x="1411417" y="1623918"/>
        <a:ext cx="2427095" cy="1517465"/>
      </dsp:txXfrm>
    </dsp:sp>
    <dsp:sp modelId="{F0092C9A-837C-4B01-B77B-2A8C5961E832}">
      <dsp:nvSpPr>
        <dsp:cNvPr id="0" name=""/>
        <dsp:cNvSpPr/>
      </dsp:nvSpPr>
      <dsp:spPr>
        <a:xfrm>
          <a:off x="0" y="1596950"/>
          <a:ext cx="1411417" cy="1571401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i="1" kern="1200" dirty="0" smtClean="0"/>
            <a:t>За знаком значення задньої вершинної рефракції </a:t>
          </a:r>
          <a:endParaRPr lang="ru-RU" sz="1600" kern="1200" dirty="0"/>
        </a:p>
      </dsp:txBody>
      <dsp:txXfrm>
        <a:off x="68900" y="1665850"/>
        <a:ext cx="1273617" cy="1433601"/>
      </dsp:txXfrm>
    </dsp:sp>
    <dsp:sp modelId="{2DC4C03D-04BF-4AEB-9DFB-29C328BCB3DE}">
      <dsp:nvSpPr>
        <dsp:cNvPr id="0" name=""/>
        <dsp:cNvSpPr/>
      </dsp:nvSpPr>
      <dsp:spPr>
        <a:xfrm rot="5400000">
          <a:off x="2091834" y="2786211"/>
          <a:ext cx="1174572" cy="2489564"/>
        </a:xfrm>
        <a:prstGeom prst="round2SameRect">
          <a:avLst/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/>
            <a:t>склеєні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/>
            <a:t>Спечені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суцільні</a:t>
          </a:r>
          <a:endParaRPr lang="ru-RU" sz="1800" kern="1200" dirty="0"/>
        </a:p>
      </dsp:txBody>
      <dsp:txXfrm rot="-5400000">
        <a:off x="1434338" y="3501045"/>
        <a:ext cx="2432226" cy="1059896"/>
      </dsp:txXfrm>
    </dsp:sp>
    <dsp:sp modelId="{36F159E4-7206-48F6-84CD-A0947BFBCB86}">
      <dsp:nvSpPr>
        <dsp:cNvPr id="0" name=""/>
        <dsp:cNvSpPr/>
      </dsp:nvSpPr>
      <dsp:spPr>
        <a:xfrm>
          <a:off x="0" y="3296885"/>
          <a:ext cx="1434339" cy="1468215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i="1" kern="1200" noProof="0" dirty="0" smtClean="0"/>
            <a:t>За технологією виготовлення</a:t>
          </a:r>
          <a:endParaRPr lang="uk-UA" sz="1600" kern="1200" noProof="0" dirty="0"/>
        </a:p>
      </dsp:txBody>
      <dsp:txXfrm>
        <a:off x="70019" y="3366904"/>
        <a:ext cx="1294301" cy="132817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A90955-BDDE-41A2-AFB4-731B47BE8399}">
      <dsp:nvSpPr>
        <dsp:cNvPr id="0" name=""/>
        <dsp:cNvSpPr/>
      </dsp:nvSpPr>
      <dsp:spPr>
        <a:xfrm>
          <a:off x="1171619" y="-5537"/>
          <a:ext cx="5251383" cy="5251383"/>
        </a:xfrm>
        <a:prstGeom prst="circularArrow">
          <a:avLst>
            <a:gd name="adj1" fmla="val 5274"/>
            <a:gd name="adj2" fmla="val 312630"/>
            <a:gd name="adj3" fmla="val 14235980"/>
            <a:gd name="adj4" fmla="val 17122427"/>
            <a:gd name="adj5" fmla="val 547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F475A9-5980-49B6-9F81-9B206E0ED669}">
      <dsp:nvSpPr>
        <dsp:cNvPr id="0" name=""/>
        <dsp:cNvSpPr/>
      </dsp:nvSpPr>
      <dsp:spPr>
        <a:xfrm>
          <a:off x="2803483" y="999"/>
          <a:ext cx="1987654" cy="99382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Неастигматичні "позитивні", "негативні" і "афокальні". </a:t>
          </a:r>
          <a:endParaRPr lang="ru-RU" sz="1600" kern="1200" dirty="0"/>
        </a:p>
      </dsp:txBody>
      <dsp:txXfrm>
        <a:off x="2851998" y="49514"/>
        <a:ext cx="1890624" cy="896797"/>
      </dsp:txXfrm>
    </dsp:sp>
    <dsp:sp modelId="{4FD7C2BD-7168-465B-9FF5-41DBD1934B19}">
      <dsp:nvSpPr>
        <dsp:cNvPr id="0" name=""/>
        <dsp:cNvSpPr/>
      </dsp:nvSpPr>
      <dsp:spPr>
        <a:xfrm>
          <a:off x="4648445" y="1066188"/>
          <a:ext cx="1987654" cy="993827"/>
        </a:xfrm>
        <a:prstGeom prst="roundRect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Астигматичні "позитивні" і "негативні".</a:t>
          </a:r>
          <a:endParaRPr lang="ru-RU" sz="1600" kern="1200" dirty="0"/>
        </a:p>
      </dsp:txBody>
      <dsp:txXfrm>
        <a:off x="4696960" y="1114703"/>
        <a:ext cx="1890624" cy="896797"/>
      </dsp:txXfrm>
    </dsp:sp>
    <dsp:sp modelId="{F4F50817-D786-4406-953F-1213BEBC17DB}">
      <dsp:nvSpPr>
        <dsp:cNvPr id="0" name=""/>
        <dsp:cNvSpPr/>
      </dsp:nvSpPr>
      <dsp:spPr>
        <a:xfrm>
          <a:off x="4648445" y="3196567"/>
          <a:ext cx="1987654" cy="993827"/>
        </a:xfrm>
        <a:prstGeom prst="roundRect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Призматичні (для корекції та лікування косоокості).</a:t>
          </a:r>
          <a:endParaRPr lang="ru-RU" sz="1600" kern="1200" dirty="0"/>
        </a:p>
      </dsp:txBody>
      <dsp:txXfrm>
        <a:off x="4696960" y="3245082"/>
        <a:ext cx="1890624" cy="896797"/>
      </dsp:txXfrm>
    </dsp:sp>
    <dsp:sp modelId="{5181D8A5-FFBC-475D-B862-B6CD04292C4C}">
      <dsp:nvSpPr>
        <dsp:cNvPr id="0" name=""/>
        <dsp:cNvSpPr/>
      </dsp:nvSpPr>
      <dsp:spPr>
        <a:xfrm>
          <a:off x="2803483" y="4261757"/>
          <a:ext cx="1987654" cy="993827"/>
        </a:xfrm>
        <a:prstGeom prst="roundRect">
          <a:avLst/>
        </a:prstGeom>
        <a:solidFill>
          <a:schemeClr val="accent2">
            <a:hueOff val="2808911"/>
            <a:satOff val="-3503"/>
            <a:lumOff val="824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Світлозахисні. </a:t>
          </a:r>
          <a:endParaRPr lang="ru-RU" sz="1600" kern="1200" dirty="0"/>
        </a:p>
      </dsp:txBody>
      <dsp:txXfrm>
        <a:off x="2851998" y="4310272"/>
        <a:ext cx="1890624" cy="896797"/>
      </dsp:txXfrm>
    </dsp:sp>
    <dsp:sp modelId="{77EF71E1-8EA2-4D60-B815-D0D77BF3B568}">
      <dsp:nvSpPr>
        <dsp:cNvPr id="0" name=""/>
        <dsp:cNvSpPr/>
      </dsp:nvSpPr>
      <dsp:spPr>
        <a:xfrm>
          <a:off x="958521" y="3196567"/>
          <a:ext cx="1987654" cy="993827"/>
        </a:xfrm>
        <a:prstGeom prst="roundRect">
          <a:avLst/>
        </a:prstGeom>
        <a:solidFill>
          <a:schemeClr val="accent2">
            <a:hueOff val="3745215"/>
            <a:satOff val="-4671"/>
            <a:lumOff val="109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Контактні лінзи.</a:t>
          </a:r>
          <a:endParaRPr lang="ru-RU" sz="1600" kern="1200" dirty="0"/>
        </a:p>
      </dsp:txBody>
      <dsp:txXfrm>
        <a:off x="1007036" y="3245082"/>
        <a:ext cx="1890624" cy="896797"/>
      </dsp:txXfrm>
    </dsp:sp>
    <dsp:sp modelId="{AE86D857-8DD2-4FD3-8955-CD25BC4CE91E}">
      <dsp:nvSpPr>
        <dsp:cNvPr id="0" name=""/>
        <dsp:cNvSpPr/>
      </dsp:nvSpPr>
      <dsp:spPr>
        <a:xfrm>
          <a:off x="962708" y="1020047"/>
          <a:ext cx="1987654" cy="993827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Інтраокулярні лінзи. </a:t>
          </a:r>
          <a:endParaRPr lang="ru-RU" sz="1600" kern="1200" dirty="0"/>
        </a:p>
      </dsp:txBody>
      <dsp:txXfrm>
        <a:off x="1011223" y="1068562"/>
        <a:ext cx="1890624" cy="89679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85967D-BB65-4148-A405-74E6B22FB2D3}">
      <dsp:nvSpPr>
        <dsp:cNvPr id="0" name=""/>
        <dsp:cNvSpPr/>
      </dsp:nvSpPr>
      <dsp:spPr>
        <a:xfrm>
          <a:off x="2535" y="722812"/>
          <a:ext cx="1527041" cy="12594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36195" rIns="36195" bIns="3619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dirty="0" smtClean="0"/>
            <a:t>збірна або «</a:t>
          </a:r>
          <a:r>
            <a:rPr lang="pl-PL" sz="1900" kern="1200" dirty="0" smtClean="0"/>
            <a:t>convex») </a:t>
          </a:r>
          <a:endParaRPr lang="ru-RU" sz="1900" kern="1200" dirty="0"/>
        </a:p>
      </dsp:txBody>
      <dsp:txXfrm>
        <a:off x="31519" y="751796"/>
        <a:ext cx="1469073" cy="931631"/>
      </dsp:txXfrm>
    </dsp:sp>
    <dsp:sp modelId="{C32C070B-5A7F-4BA3-97AF-7F800D303A35}">
      <dsp:nvSpPr>
        <dsp:cNvPr id="0" name=""/>
        <dsp:cNvSpPr/>
      </dsp:nvSpPr>
      <dsp:spPr>
        <a:xfrm>
          <a:off x="823375" y="888756"/>
          <a:ext cx="1882041" cy="1882041"/>
        </a:xfrm>
        <a:prstGeom prst="leftCircularArrow">
          <a:avLst>
            <a:gd name="adj1" fmla="val 4199"/>
            <a:gd name="adj2" fmla="val 529852"/>
            <a:gd name="adj3" fmla="val 2305363"/>
            <a:gd name="adj4" fmla="val 9024489"/>
            <a:gd name="adj5" fmla="val 4899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DAA684-F54B-479A-B934-086E1E7B0A03}">
      <dsp:nvSpPr>
        <dsp:cNvPr id="0" name=""/>
        <dsp:cNvSpPr/>
      </dsp:nvSpPr>
      <dsp:spPr>
        <a:xfrm>
          <a:off x="341878" y="1712411"/>
          <a:ext cx="1357370" cy="53978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Позитивна</a:t>
          </a:r>
        </a:p>
      </dsp:txBody>
      <dsp:txXfrm>
        <a:off x="357688" y="1728221"/>
        <a:ext cx="1325750" cy="508161"/>
      </dsp:txXfrm>
    </dsp:sp>
    <dsp:sp modelId="{F532FE0A-BE43-447A-8003-1E790544ADD8}">
      <dsp:nvSpPr>
        <dsp:cNvPr id="0" name=""/>
        <dsp:cNvSpPr/>
      </dsp:nvSpPr>
      <dsp:spPr>
        <a:xfrm>
          <a:off x="2075567" y="722812"/>
          <a:ext cx="1527041" cy="12594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36195" rIns="36195" bIns="3619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dirty="0" smtClean="0"/>
            <a:t>Розсіююча або «</a:t>
          </a:r>
          <a:r>
            <a:rPr lang="pl-PL" sz="1900" kern="1200" dirty="0" smtClean="0"/>
            <a:t>concave</a:t>
          </a:r>
          <a:endParaRPr lang="ru-RU" sz="1900" kern="1200" dirty="0"/>
        </a:p>
      </dsp:txBody>
      <dsp:txXfrm>
        <a:off x="2104551" y="1021687"/>
        <a:ext cx="1469073" cy="931631"/>
      </dsp:txXfrm>
    </dsp:sp>
    <dsp:sp modelId="{BEBC7D9B-08B8-451E-B889-6A75D61648BD}">
      <dsp:nvSpPr>
        <dsp:cNvPr id="0" name=""/>
        <dsp:cNvSpPr/>
      </dsp:nvSpPr>
      <dsp:spPr>
        <a:xfrm>
          <a:off x="2883682" y="-115066"/>
          <a:ext cx="2077163" cy="2077163"/>
        </a:xfrm>
        <a:prstGeom prst="circularArrow">
          <a:avLst>
            <a:gd name="adj1" fmla="val 3805"/>
            <a:gd name="adj2" fmla="val 475517"/>
            <a:gd name="adj3" fmla="val 19348973"/>
            <a:gd name="adj4" fmla="val 12575511"/>
            <a:gd name="adj5" fmla="val 4439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47E5BE-E9C5-473F-A72E-4F59BAB9B80C}">
      <dsp:nvSpPr>
        <dsp:cNvPr id="0" name=""/>
        <dsp:cNvSpPr/>
      </dsp:nvSpPr>
      <dsp:spPr>
        <a:xfrm>
          <a:off x="2414910" y="452921"/>
          <a:ext cx="1357370" cy="53978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Негативна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400" kern="1200" dirty="0" smtClean="0"/>
        </a:p>
      </dsp:txBody>
      <dsp:txXfrm>
        <a:off x="2430720" y="468731"/>
        <a:ext cx="1325750" cy="508161"/>
      </dsp:txXfrm>
    </dsp:sp>
    <dsp:sp modelId="{30CD834E-38A4-478E-826C-FF0234282FBA}">
      <dsp:nvSpPr>
        <dsp:cNvPr id="0" name=""/>
        <dsp:cNvSpPr/>
      </dsp:nvSpPr>
      <dsp:spPr>
        <a:xfrm>
          <a:off x="4148599" y="722812"/>
          <a:ext cx="1527041" cy="12594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36195" rIns="36195" bIns="3619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dirty="0" smtClean="0"/>
            <a:t>«</a:t>
          </a:r>
          <a:r>
            <a:rPr lang="pl-PL" sz="1900" kern="1200" dirty="0" smtClean="0"/>
            <a:t>biconvex» </a:t>
          </a:r>
          <a:endParaRPr lang="ru-RU" sz="1900" kern="1200" dirty="0"/>
        </a:p>
      </dsp:txBody>
      <dsp:txXfrm>
        <a:off x="4177583" y="751796"/>
        <a:ext cx="1469073" cy="931631"/>
      </dsp:txXfrm>
    </dsp:sp>
    <dsp:sp modelId="{099B41FE-1F16-4F69-B7DB-94C5BD202046}">
      <dsp:nvSpPr>
        <dsp:cNvPr id="0" name=""/>
        <dsp:cNvSpPr/>
      </dsp:nvSpPr>
      <dsp:spPr>
        <a:xfrm>
          <a:off x="4969439" y="888756"/>
          <a:ext cx="1882041" cy="1882041"/>
        </a:xfrm>
        <a:prstGeom prst="leftCircularArrow">
          <a:avLst>
            <a:gd name="adj1" fmla="val 4199"/>
            <a:gd name="adj2" fmla="val 529852"/>
            <a:gd name="adj3" fmla="val 2305363"/>
            <a:gd name="adj4" fmla="val 9024489"/>
            <a:gd name="adj5" fmla="val 4899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D0FBF5-7DB6-4B98-9D37-53626FD61EE5}">
      <dsp:nvSpPr>
        <dsp:cNvPr id="0" name=""/>
        <dsp:cNvSpPr/>
      </dsp:nvSpPr>
      <dsp:spPr>
        <a:xfrm>
          <a:off x="4487942" y="1712411"/>
          <a:ext cx="1357370" cy="53978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Двоопуклі </a:t>
          </a:r>
          <a:endParaRPr lang="ru-RU" sz="1800" kern="1200" dirty="0"/>
        </a:p>
      </dsp:txBody>
      <dsp:txXfrm>
        <a:off x="4503752" y="1728221"/>
        <a:ext cx="1325750" cy="508161"/>
      </dsp:txXfrm>
    </dsp:sp>
    <dsp:sp modelId="{E21D6B1B-4E85-40C5-AFBF-94151833F7A9}">
      <dsp:nvSpPr>
        <dsp:cNvPr id="0" name=""/>
        <dsp:cNvSpPr/>
      </dsp:nvSpPr>
      <dsp:spPr>
        <a:xfrm>
          <a:off x="6221631" y="722812"/>
          <a:ext cx="1527041" cy="12594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36195" rIns="36195" bIns="3619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dirty="0" smtClean="0"/>
            <a:t>«</a:t>
          </a:r>
          <a:r>
            <a:rPr lang="pl-PL" sz="1900" kern="1200" dirty="0" smtClean="0"/>
            <a:t>biconcave» </a:t>
          </a:r>
          <a:endParaRPr lang="ru-RU" sz="1900" kern="1200" dirty="0"/>
        </a:p>
      </dsp:txBody>
      <dsp:txXfrm>
        <a:off x="6250615" y="1021687"/>
        <a:ext cx="1469073" cy="931631"/>
      </dsp:txXfrm>
    </dsp:sp>
    <dsp:sp modelId="{D10D23F3-DAF9-467F-AA08-1A337AD4AB80}">
      <dsp:nvSpPr>
        <dsp:cNvPr id="0" name=""/>
        <dsp:cNvSpPr/>
      </dsp:nvSpPr>
      <dsp:spPr>
        <a:xfrm>
          <a:off x="6560974" y="452921"/>
          <a:ext cx="1357370" cy="53978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двоввігнуті –       </a:t>
          </a:r>
          <a:endParaRPr lang="ru-RU" sz="1800" kern="1200" dirty="0"/>
        </a:p>
      </dsp:txBody>
      <dsp:txXfrm>
        <a:off x="6576784" y="468731"/>
        <a:ext cx="1325750" cy="50816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C98566-2168-451E-9B68-668D5C5E5399}">
      <dsp:nvSpPr>
        <dsp:cNvPr id="0" name=""/>
        <dsp:cNvSpPr/>
      </dsp:nvSpPr>
      <dsp:spPr>
        <a:xfrm>
          <a:off x="2937926" y="0"/>
          <a:ext cx="4406889" cy="5996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kern="1200" noProof="0" dirty="0" smtClean="0"/>
            <a:t>Негативна лінза</a:t>
          </a:r>
          <a:endParaRPr lang="uk-UA" sz="2000" kern="1200" noProof="0" dirty="0"/>
        </a:p>
      </dsp:txBody>
      <dsp:txXfrm>
        <a:off x="2937926" y="74957"/>
        <a:ext cx="4182018" cy="449742"/>
      </dsp:txXfrm>
    </dsp:sp>
    <dsp:sp modelId="{00392A5D-876E-4138-A821-FF94F11E3DCD}">
      <dsp:nvSpPr>
        <dsp:cNvPr id="0" name=""/>
        <dsp:cNvSpPr/>
      </dsp:nvSpPr>
      <dsp:spPr>
        <a:xfrm>
          <a:off x="0" y="1107"/>
          <a:ext cx="2937926" cy="599656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Міопія</a:t>
          </a:r>
          <a:endParaRPr lang="ru-RU" sz="3000" kern="1200" dirty="0"/>
        </a:p>
      </dsp:txBody>
      <dsp:txXfrm>
        <a:off x="29273" y="30380"/>
        <a:ext cx="2879380" cy="541110"/>
      </dsp:txXfrm>
    </dsp:sp>
    <dsp:sp modelId="{8E195996-2962-45FF-8967-40F260782FFF}">
      <dsp:nvSpPr>
        <dsp:cNvPr id="0" name=""/>
        <dsp:cNvSpPr/>
      </dsp:nvSpPr>
      <dsp:spPr>
        <a:xfrm>
          <a:off x="2937926" y="660729"/>
          <a:ext cx="4406889" cy="5996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2679213"/>
            <a:satOff val="-3448"/>
            <a:lumOff val="-269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2679213"/>
              <a:satOff val="-3448"/>
              <a:lumOff val="-26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kern="1200" noProof="0" dirty="0" smtClean="0"/>
            <a:t>Позитивна лінза</a:t>
          </a:r>
          <a:endParaRPr lang="uk-UA" sz="2000" kern="1200" noProof="0" dirty="0"/>
        </a:p>
      </dsp:txBody>
      <dsp:txXfrm>
        <a:off x="2937926" y="735686"/>
        <a:ext cx="4182018" cy="449742"/>
      </dsp:txXfrm>
    </dsp:sp>
    <dsp:sp modelId="{B6E228E9-D421-4089-8C0F-0D1C503B30F6}">
      <dsp:nvSpPr>
        <dsp:cNvPr id="0" name=""/>
        <dsp:cNvSpPr/>
      </dsp:nvSpPr>
      <dsp:spPr>
        <a:xfrm>
          <a:off x="0" y="660729"/>
          <a:ext cx="2937926" cy="599656"/>
        </a:xfrm>
        <a:prstGeom prst="roundRect">
          <a:avLst/>
        </a:prstGeom>
        <a:gradFill rotWithShape="0">
          <a:gsLst>
            <a:gs pos="0">
              <a:schemeClr val="accent3">
                <a:hueOff val="2812566"/>
                <a:satOff val="-4220"/>
                <a:lumOff val="-686"/>
                <a:alphaOff val="0"/>
                <a:shade val="51000"/>
                <a:satMod val="130000"/>
              </a:schemeClr>
            </a:gs>
            <a:gs pos="80000">
              <a:schemeClr val="accent3">
                <a:hueOff val="2812566"/>
                <a:satOff val="-4220"/>
                <a:lumOff val="-686"/>
                <a:alphaOff val="0"/>
                <a:shade val="93000"/>
                <a:satMod val="130000"/>
              </a:schemeClr>
            </a:gs>
            <a:gs pos="100000">
              <a:schemeClr val="accent3">
                <a:hueOff val="2812566"/>
                <a:satOff val="-4220"/>
                <a:lumOff val="-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Гіперметропія</a:t>
          </a:r>
          <a:endParaRPr lang="ru-RU" sz="3000" kern="1200" dirty="0"/>
        </a:p>
      </dsp:txBody>
      <dsp:txXfrm>
        <a:off x="29273" y="690002"/>
        <a:ext cx="2879380" cy="541110"/>
      </dsp:txXfrm>
    </dsp:sp>
    <dsp:sp modelId="{BAF89643-634D-4D15-ABFE-B4F74F6ECC88}">
      <dsp:nvSpPr>
        <dsp:cNvPr id="0" name=""/>
        <dsp:cNvSpPr/>
      </dsp:nvSpPr>
      <dsp:spPr>
        <a:xfrm>
          <a:off x="2937926" y="1296143"/>
          <a:ext cx="4406889" cy="5996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5358427"/>
            <a:satOff val="-6896"/>
            <a:lumOff val="-53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5358427"/>
              <a:satOff val="-6896"/>
              <a:lumOff val="-53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kern="1200" noProof="0" dirty="0" smtClean="0"/>
            <a:t>Циліндрична(Торічна форма)</a:t>
          </a:r>
        </a:p>
      </dsp:txBody>
      <dsp:txXfrm>
        <a:off x="2937926" y="1371100"/>
        <a:ext cx="4182018" cy="449742"/>
      </dsp:txXfrm>
    </dsp:sp>
    <dsp:sp modelId="{2322698F-848B-405E-8F87-21C12E296830}">
      <dsp:nvSpPr>
        <dsp:cNvPr id="0" name=""/>
        <dsp:cNvSpPr/>
      </dsp:nvSpPr>
      <dsp:spPr>
        <a:xfrm>
          <a:off x="0" y="1320351"/>
          <a:ext cx="2937926" cy="599656"/>
        </a:xfrm>
        <a:prstGeom prst="round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Астигматизм</a:t>
          </a:r>
          <a:endParaRPr lang="ru-RU" sz="3000" kern="1200" dirty="0"/>
        </a:p>
      </dsp:txBody>
      <dsp:txXfrm>
        <a:off x="29273" y="1349624"/>
        <a:ext cx="2879380" cy="541110"/>
      </dsp:txXfrm>
    </dsp:sp>
    <dsp:sp modelId="{6E372B28-3089-4023-8AA3-6BC3746ED404}">
      <dsp:nvSpPr>
        <dsp:cNvPr id="0" name=""/>
        <dsp:cNvSpPr/>
      </dsp:nvSpPr>
      <dsp:spPr>
        <a:xfrm>
          <a:off x="2937926" y="1979973"/>
          <a:ext cx="4406889" cy="5996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8037640"/>
            <a:satOff val="-10345"/>
            <a:lumOff val="-806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8037640"/>
              <a:satOff val="-10345"/>
              <a:lumOff val="-80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kern="1200" noProof="0" dirty="0" smtClean="0"/>
            <a:t>Призматична лінза</a:t>
          </a:r>
          <a:endParaRPr lang="uk-UA" sz="2000" kern="1200" noProof="0" dirty="0"/>
        </a:p>
      </dsp:txBody>
      <dsp:txXfrm>
        <a:off x="2937926" y="2054930"/>
        <a:ext cx="4182018" cy="449742"/>
      </dsp:txXfrm>
    </dsp:sp>
    <dsp:sp modelId="{8F2C386C-89D7-4E32-A362-BECA10E4FCA5}">
      <dsp:nvSpPr>
        <dsp:cNvPr id="0" name=""/>
        <dsp:cNvSpPr/>
      </dsp:nvSpPr>
      <dsp:spPr>
        <a:xfrm>
          <a:off x="0" y="1979973"/>
          <a:ext cx="2937926" cy="599656"/>
        </a:xfrm>
        <a:prstGeom prst="roundRect">
          <a:avLst/>
        </a:prstGeom>
        <a:gradFill rotWithShape="0">
          <a:gsLst>
            <a:gs pos="0">
              <a:schemeClr val="accent3">
                <a:hueOff val="8437698"/>
                <a:satOff val="-12660"/>
                <a:lumOff val="-2059"/>
                <a:alphaOff val="0"/>
                <a:shade val="51000"/>
                <a:satMod val="130000"/>
              </a:schemeClr>
            </a:gs>
            <a:gs pos="80000">
              <a:schemeClr val="accent3">
                <a:hueOff val="8437698"/>
                <a:satOff val="-12660"/>
                <a:lumOff val="-2059"/>
                <a:alphaOff val="0"/>
                <a:shade val="93000"/>
                <a:satMod val="130000"/>
              </a:schemeClr>
            </a:gs>
            <a:gs pos="100000">
              <a:schemeClr val="accent3">
                <a:hueOff val="8437698"/>
                <a:satOff val="-12660"/>
                <a:lumOff val="-205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Косоокість</a:t>
          </a:r>
          <a:endParaRPr lang="ru-RU" sz="3000" kern="1200" dirty="0"/>
        </a:p>
      </dsp:txBody>
      <dsp:txXfrm>
        <a:off x="29273" y="2009246"/>
        <a:ext cx="2879380" cy="541110"/>
      </dsp:txXfrm>
    </dsp:sp>
    <dsp:sp modelId="{52F27F75-A2C5-4F5C-8872-DE6885F5EC0E}">
      <dsp:nvSpPr>
        <dsp:cNvPr id="0" name=""/>
        <dsp:cNvSpPr/>
      </dsp:nvSpPr>
      <dsp:spPr>
        <a:xfrm>
          <a:off x="2937926" y="2639595"/>
          <a:ext cx="4406889" cy="5996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200" kern="1200" noProof="0" dirty="0" smtClean="0"/>
            <a:t>Біфокальні,трифокальні</a:t>
          </a:r>
          <a:r>
            <a:rPr lang="ru-RU" sz="2200" kern="1200" dirty="0" smtClean="0"/>
            <a:t> </a:t>
          </a:r>
          <a:r>
            <a:rPr lang="uk-UA" sz="2200" kern="1200" noProof="0" dirty="0" smtClean="0"/>
            <a:t>лінзи</a:t>
          </a:r>
          <a:endParaRPr lang="ru-RU" sz="2200" kern="1200" dirty="0"/>
        </a:p>
      </dsp:txBody>
      <dsp:txXfrm>
        <a:off x="2937926" y="2714552"/>
        <a:ext cx="4182018" cy="449742"/>
      </dsp:txXfrm>
    </dsp:sp>
    <dsp:sp modelId="{D4D03686-F9A4-4066-963C-1820719F092F}">
      <dsp:nvSpPr>
        <dsp:cNvPr id="0" name=""/>
        <dsp:cNvSpPr/>
      </dsp:nvSpPr>
      <dsp:spPr>
        <a:xfrm>
          <a:off x="0" y="2639595"/>
          <a:ext cx="2937926" cy="599656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Пресбіопія</a:t>
          </a:r>
          <a:endParaRPr lang="ru-RU" sz="3000" kern="1200" dirty="0"/>
        </a:p>
      </dsp:txBody>
      <dsp:txXfrm>
        <a:off x="29273" y="2668868"/>
        <a:ext cx="2879380" cy="54111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89D56C-E01B-4040-8496-03AAA864B017}">
      <dsp:nvSpPr>
        <dsp:cNvPr id="0" name=""/>
        <dsp:cNvSpPr/>
      </dsp:nvSpPr>
      <dsp:spPr>
        <a:xfrm rot="5400000">
          <a:off x="2335308" y="-223068"/>
          <a:ext cx="1863171" cy="3087703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i="1" kern="1200" dirty="0" smtClean="0"/>
            <a:t>Сонцезахисні окуляри</a:t>
          </a:r>
          <a:endParaRPr lang="uk-UA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забезпечення низького коефіцієнта пропускання УФ-А випромінювання; максимальне усунення пропускання УФ-В випромінювання.</a:t>
          </a:r>
          <a:endParaRPr lang="uk-UA" sz="1600" kern="1200" noProof="0" dirty="0"/>
        </a:p>
      </dsp:txBody>
      <dsp:txXfrm rot="-5400000">
        <a:off x="1723043" y="480150"/>
        <a:ext cx="2996750" cy="1681265"/>
      </dsp:txXfrm>
    </dsp:sp>
    <dsp:sp modelId="{3155D156-B7EC-4ABA-A9F2-B459164FDA8C}">
      <dsp:nvSpPr>
        <dsp:cNvPr id="0" name=""/>
        <dsp:cNvSpPr/>
      </dsp:nvSpPr>
      <dsp:spPr>
        <a:xfrm>
          <a:off x="0" y="63"/>
          <a:ext cx="1736832" cy="25417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rgbClr val="FFFF00"/>
              </a:solidFill>
            </a:rPr>
            <a:t>для захисту від сонячних променів (світлозахисні) </a:t>
          </a:r>
          <a:endParaRPr lang="uk-UA" sz="1600" kern="1200" noProof="0" dirty="0"/>
        </a:p>
      </dsp:txBody>
      <dsp:txXfrm>
        <a:off x="84785" y="84848"/>
        <a:ext cx="1567262" cy="2372190"/>
      </dsp:txXfrm>
    </dsp:sp>
    <dsp:sp modelId="{50DDB27E-DD90-44F1-9178-8FBD1ECD4218}">
      <dsp:nvSpPr>
        <dsp:cNvPr id="0" name=""/>
        <dsp:cNvSpPr/>
      </dsp:nvSpPr>
      <dsp:spPr>
        <a:xfrm rot="5400000">
          <a:off x="2237444" y="2395941"/>
          <a:ext cx="2086480" cy="3087703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/>
            <a:t>Фотохромні («хамелеони») темніють на світлі, виконуючи сонцезахисну функцію, і відновлюють свою прозорість при слабкому освітленні.</a:t>
          </a:r>
          <a:endParaRPr lang="ru-RU" sz="1800" kern="1200" dirty="0"/>
        </a:p>
      </dsp:txBody>
      <dsp:txXfrm rot="-5400000">
        <a:off x="1736833" y="2998406"/>
        <a:ext cx="2985849" cy="1882772"/>
      </dsp:txXfrm>
    </dsp:sp>
    <dsp:sp modelId="{F0092C9A-837C-4B01-B77B-2A8C5961E832}">
      <dsp:nvSpPr>
        <dsp:cNvPr id="0" name=""/>
        <dsp:cNvSpPr/>
      </dsp:nvSpPr>
      <dsp:spPr>
        <a:xfrm>
          <a:off x="0" y="2668912"/>
          <a:ext cx="1736832" cy="25417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solidFill>
                <a:srgbClr val="FFFF00"/>
              </a:solidFill>
            </a:rPr>
            <a:t>для захисту очей від впливу небезпечних і шкідливих виробничих факторів (наприклад, пилу, твердих частинок, агресивних рідин).</a:t>
          </a:r>
          <a:endParaRPr lang="ru-RU" sz="1600" kern="1200" dirty="0"/>
        </a:p>
      </dsp:txBody>
      <dsp:txXfrm>
        <a:off x="84785" y="2753697"/>
        <a:ext cx="1567262" cy="237219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9FA5AE-CAD6-4A14-B682-6EE45A9DD76C}">
      <dsp:nvSpPr>
        <dsp:cNvPr id="0" name=""/>
        <dsp:cNvSpPr/>
      </dsp:nvSpPr>
      <dsp:spPr>
        <a:xfrm rot="5400000">
          <a:off x="897596" y="-165901"/>
          <a:ext cx="1583901" cy="263557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C0A901E-2402-4AEF-A321-23EDE45A5631}">
      <dsp:nvSpPr>
        <dsp:cNvPr id="0" name=""/>
        <dsp:cNvSpPr/>
      </dsp:nvSpPr>
      <dsp:spPr>
        <a:xfrm>
          <a:off x="633203" y="621567"/>
          <a:ext cx="2379413" cy="20856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noProof="0" dirty="0" smtClean="0">
              <a:solidFill>
                <a:srgbClr val="FFFF00"/>
              </a:solidFill>
            </a:rPr>
            <a:t>Спеціальні </a:t>
          </a:r>
          <a:endParaRPr lang="uk-UA" sz="2300" kern="1200" noProof="0" dirty="0">
            <a:solidFill>
              <a:srgbClr val="FFFF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noProof="0" dirty="0" smtClean="0"/>
            <a:t>Окуляри -тренажери</a:t>
          </a:r>
          <a:endParaRPr lang="uk-UA" sz="1800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noProof="0" dirty="0" smtClean="0"/>
            <a:t>Комп’ютерні</a:t>
          </a:r>
          <a:endParaRPr lang="uk-UA" sz="1800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noProof="0" dirty="0" smtClean="0"/>
            <a:t>спортивні</a:t>
          </a:r>
          <a:endParaRPr lang="uk-UA" sz="1800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noProof="0" dirty="0" smtClean="0"/>
            <a:t>Окуляри для водіїв</a:t>
          </a:r>
          <a:endParaRPr lang="uk-UA" sz="1800" kern="1200" noProof="0" dirty="0"/>
        </a:p>
      </dsp:txBody>
      <dsp:txXfrm>
        <a:off x="633203" y="621567"/>
        <a:ext cx="2379413" cy="208569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397CF3-5DC3-40D8-A87A-6FC1A213C8B0}">
      <dsp:nvSpPr>
        <dsp:cNvPr id="0" name=""/>
        <dsp:cNvSpPr/>
      </dsp:nvSpPr>
      <dsp:spPr>
        <a:xfrm rot="5400000">
          <a:off x="514672" y="1914397"/>
          <a:ext cx="1536714" cy="2557058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8220AF-EC11-4DF7-B276-88B0A612AC9E}">
      <dsp:nvSpPr>
        <dsp:cNvPr id="0" name=""/>
        <dsp:cNvSpPr/>
      </dsp:nvSpPr>
      <dsp:spPr>
        <a:xfrm>
          <a:off x="258156" y="2678406"/>
          <a:ext cx="2308527" cy="2023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Ретіноскоп</a:t>
          </a:r>
          <a:endParaRPr lang="ru-RU" sz="3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прилад для визначення рефракції і осі астигматизму величина якого дорівнює різниці рефракційних в двох взаємно меридіанах (головних перетинах).</a:t>
          </a:r>
          <a:endParaRPr lang="ru-RU" sz="1600" kern="1200" dirty="0"/>
        </a:p>
      </dsp:txBody>
      <dsp:txXfrm>
        <a:off x="258156" y="2678406"/>
        <a:ext cx="2308527" cy="2023559"/>
      </dsp:txXfrm>
    </dsp:sp>
    <dsp:sp modelId="{2D9C7850-A3B3-4477-951D-02EA07041374}">
      <dsp:nvSpPr>
        <dsp:cNvPr id="0" name=""/>
        <dsp:cNvSpPr/>
      </dsp:nvSpPr>
      <dsp:spPr>
        <a:xfrm>
          <a:off x="2131112" y="1726143"/>
          <a:ext cx="435571" cy="435571"/>
        </a:xfrm>
        <a:prstGeom prst="triangle">
          <a:avLst>
            <a:gd name="adj" fmla="val 100000"/>
          </a:avLst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accent2">
              <a:hueOff val="1170380"/>
              <a:satOff val="-1460"/>
              <a:lumOff val="3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3BACD9-7F6C-45BB-9286-7EC6036016CE}">
      <dsp:nvSpPr>
        <dsp:cNvPr id="0" name=""/>
        <dsp:cNvSpPr/>
      </dsp:nvSpPr>
      <dsp:spPr>
        <a:xfrm rot="5400000">
          <a:off x="3423711" y="1142161"/>
          <a:ext cx="1536714" cy="2557058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D4D6F6-FFFA-4788-AA13-2200CD029C79}">
      <dsp:nvSpPr>
        <dsp:cNvPr id="0" name=""/>
        <dsp:cNvSpPr/>
      </dsp:nvSpPr>
      <dsp:spPr>
        <a:xfrm>
          <a:off x="3084244" y="1979088"/>
          <a:ext cx="2308527" cy="2023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Офтальмометр</a:t>
          </a:r>
          <a:r>
            <a:rPr lang="uk-UA" sz="1600" kern="1200" dirty="0" smtClean="0"/>
            <a:t> використовується для діагностики радіуса кривизни передньої ділянки рогівки і кришталика, заломлюючої здатності, напрямки та види основних перетинів астигматизму. </a:t>
          </a:r>
          <a:endParaRPr lang="ru-RU" sz="3600" kern="1200" dirty="0"/>
        </a:p>
      </dsp:txBody>
      <dsp:txXfrm>
        <a:off x="3084244" y="1979088"/>
        <a:ext cx="2308527" cy="2023559"/>
      </dsp:txXfrm>
    </dsp:sp>
    <dsp:sp modelId="{97173551-BB30-4B25-87ED-3DDF7A79C003}">
      <dsp:nvSpPr>
        <dsp:cNvPr id="0" name=""/>
        <dsp:cNvSpPr/>
      </dsp:nvSpPr>
      <dsp:spPr>
        <a:xfrm>
          <a:off x="4957200" y="1026825"/>
          <a:ext cx="435571" cy="435571"/>
        </a:xfrm>
        <a:prstGeom prst="triangle">
          <a:avLst>
            <a:gd name="adj" fmla="val 100000"/>
          </a:avLst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accent2">
              <a:hueOff val="3511139"/>
              <a:satOff val="-4379"/>
              <a:lumOff val="10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02810B-B1D8-4759-BF26-E74E55A05FF6}">
      <dsp:nvSpPr>
        <dsp:cNvPr id="0" name=""/>
        <dsp:cNvSpPr/>
      </dsp:nvSpPr>
      <dsp:spPr>
        <a:xfrm rot="5400000">
          <a:off x="6166848" y="515760"/>
          <a:ext cx="1536714" cy="2557058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E28E13-C131-479D-A769-FC23CF8D6ACD}">
      <dsp:nvSpPr>
        <dsp:cNvPr id="0" name=""/>
        <dsp:cNvSpPr/>
      </dsp:nvSpPr>
      <dsp:spPr>
        <a:xfrm>
          <a:off x="5910332" y="1279770"/>
          <a:ext cx="2308527" cy="2023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400" kern="1200" dirty="0" smtClean="0"/>
            <a:t>Сіноптофор</a:t>
          </a:r>
          <a:endParaRPr lang="ru-RU" sz="34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діагностики та лікування косоокості</a:t>
          </a:r>
          <a:r>
            <a:rPr lang="uk-UA" sz="2700" kern="1200" dirty="0" smtClean="0"/>
            <a:t>. </a:t>
          </a:r>
          <a:endParaRPr lang="ru-RU" sz="2700" kern="1200" dirty="0"/>
        </a:p>
      </dsp:txBody>
      <dsp:txXfrm>
        <a:off x="5910332" y="1279770"/>
        <a:ext cx="2308527" cy="2023559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48569B-ADB8-421A-B05A-67DC03C9B53D}">
      <dsp:nvSpPr>
        <dsp:cNvPr id="0" name=""/>
        <dsp:cNvSpPr/>
      </dsp:nvSpPr>
      <dsp:spPr>
        <a:xfrm>
          <a:off x="140442" y="1519665"/>
          <a:ext cx="3540462" cy="2920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47625" rIns="47625" bIns="4762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/>
            <a:t>для дослідження меж бачення при нерухомому оці </a:t>
          </a:r>
          <a:r>
            <a:rPr lang="ru-RU" sz="1800" kern="1200" dirty="0" smtClean="0"/>
            <a:t>і </a:t>
          </a:r>
          <a:r>
            <a:rPr lang="uk-UA" sz="1800" kern="1200" noProof="0" dirty="0" smtClean="0"/>
            <a:t>виявлення</a:t>
          </a:r>
          <a:r>
            <a:rPr lang="ru-RU" sz="1800" kern="1200" dirty="0" smtClean="0"/>
            <a:t> </a:t>
          </a:r>
          <a:r>
            <a:rPr lang="uk-UA" sz="1800" kern="1200" noProof="0" dirty="0" smtClean="0"/>
            <a:t>дефектів</a:t>
          </a:r>
          <a:r>
            <a:rPr lang="ru-RU" sz="1800" kern="1200" dirty="0" smtClean="0"/>
            <a:t> зору </a:t>
          </a:r>
          <a:r>
            <a:rPr lang="uk-UA" sz="1800" kern="1200" noProof="0" dirty="0" smtClean="0"/>
            <a:t>всередині</a:t>
          </a:r>
          <a:r>
            <a:rPr lang="ru-RU" sz="1800" kern="1200" dirty="0" smtClean="0"/>
            <a:t> </a:t>
          </a:r>
          <a:r>
            <a:rPr lang="uk-UA" sz="1800" kern="1200" noProof="0" dirty="0" smtClean="0"/>
            <a:t>цих</a:t>
          </a:r>
          <a:r>
            <a:rPr lang="ru-RU" sz="1800" kern="1200" dirty="0" smtClean="0"/>
            <a:t> </a:t>
          </a:r>
          <a:r>
            <a:rPr lang="uk-UA" sz="1800" kern="1200" noProof="0" dirty="0" smtClean="0"/>
            <a:t>кордонів</a:t>
          </a:r>
          <a:r>
            <a:rPr lang="ru-RU" sz="1800" kern="1200" dirty="0" smtClean="0"/>
            <a:t>. </a:t>
          </a:r>
          <a:endParaRPr lang="ru-RU" sz="1800" kern="1200" dirty="0"/>
        </a:p>
      </dsp:txBody>
      <dsp:txXfrm>
        <a:off x="207643" y="1586866"/>
        <a:ext cx="3406060" cy="2159994"/>
      </dsp:txXfrm>
    </dsp:sp>
    <dsp:sp modelId="{F394CD86-4B0E-4A9E-836E-4243B99AA82F}">
      <dsp:nvSpPr>
        <dsp:cNvPr id="0" name=""/>
        <dsp:cNvSpPr/>
      </dsp:nvSpPr>
      <dsp:spPr>
        <a:xfrm>
          <a:off x="2177766" y="2386385"/>
          <a:ext cx="3651511" cy="3651511"/>
        </a:xfrm>
        <a:prstGeom prst="leftCircularArrow">
          <a:avLst>
            <a:gd name="adj1" fmla="val 2466"/>
            <a:gd name="adj2" fmla="val 298687"/>
            <a:gd name="adj3" fmla="val 2074198"/>
            <a:gd name="adj4" fmla="val 9024489"/>
            <a:gd name="adj5" fmla="val 2878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CACAB3B-9200-4632-A3B2-281751EF7B4D}">
      <dsp:nvSpPr>
        <dsp:cNvPr id="0" name=""/>
        <dsp:cNvSpPr/>
      </dsp:nvSpPr>
      <dsp:spPr>
        <a:xfrm>
          <a:off x="927211" y="3814062"/>
          <a:ext cx="3147077" cy="125148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dirty="0" smtClean="0"/>
            <a:t>Периметри</a:t>
          </a:r>
          <a:endParaRPr lang="ru-RU" sz="2600" kern="1200" dirty="0"/>
        </a:p>
      </dsp:txBody>
      <dsp:txXfrm>
        <a:off x="963866" y="3850717"/>
        <a:ext cx="3073767" cy="1178179"/>
      </dsp:txXfrm>
    </dsp:sp>
    <dsp:sp modelId="{32CE8EF9-80CA-401A-A7D6-E5F5958DF6E8}">
      <dsp:nvSpPr>
        <dsp:cNvPr id="0" name=""/>
        <dsp:cNvSpPr/>
      </dsp:nvSpPr>
      <dsp:spPr>
        <a:xfrm>
          <a:off x="4503162" y="1519665"/>
          <a:ext cx="3540462" cy="2920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47625" rIns="47625" bIns="476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500" kern="1200" noProof="0" dirty="0" smtClean="0"/>
            <a:t>призначені для визначення колірного зору і ступеня його розлади</a:t>
          </a:r>
          <a:r>
            <a:rPr lang="ru-RU" sz="2500" kern="1200" dirty="0" smtClean="0"/>
            <a:t>. (</a:t>
          </a:r>
          <a:r>
            <a:rPr lang="uk-UA" sz="2500" kern="1200" noProof="0" dirty="0" smtClean="0"/>
            <a:t>Таблиця</a:t>
          </a:r>
          <a:r>
            <a:rPr lang="ru-RU" sz="2500" kern="1200" dirty="0" smtClean="0"/>
            <a:t> Рабк</a:t>
          </a:r>
          <a:r>
            <a:rPr lang="uk-UA" sz="2500" kern="1200" dirty="0" smtClean="0"/>
            <a:t>іна)</a:t>
          </a:r>
          <a:endParaRPr lang="ru-RU" sz="2500" kern="1200" dirty="0"/>
        </a:p>
      </dsp:txBody>
      <dsp:txXfrm>
        <a:off x="4570363" y="2212610"/>
        <a:ext cx="3406060" cy="2159994"/>
      </dsp:txXfrm>
    </dsp:sp>
    <dsp:sp modelId="{59D73654-D148-415C-BC93-193AB8F62651}">
      <dsp:nvSpPr>
        <dsp:cNvPr id="0" name=""/>
        <dsp:cNvSpPr/>
      </dsp:nvSpPr>
      <dsp:spPr>
        <a:xfrm>
          <a:off x="5289931" y="893920"/>
          <a:ext cx="3147077" cy="125148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i="1" kern="1200" noProof="0" dirty="0" smtClean="0"/>
            <a:t>Таблиці для дослідження кольоровідчуття</a:t>
          </a:r>
          <a:r>
            <a:rPr lang="uk-UA" sz="2600" kern="1200" noProof="0" dirty="0" smtClean="0"/>
            <a:t> </a:t>
          </a:r>
          <a:endParaRPr lang="uk-UA" sz="2600" kern="1200" noProof="0" dirty="0"/>
        </a:p>
      </dsp:txBody>
      <dsp:txXfrm>
        <a:off x="5326586" y="930575"/>
        <a:ext cx="3073767" cy="1178179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46C948-76B1-4CBF-AC17-185FFBD22FD8}">
      <dsp:nvSpPr>
        <dsp:cNvPr id="0" name=""/>
        <dsp:cNvSpPr/>
      </dsp:nvSpPr>
      <dsp:spPr>
        <a:xfrm>
          <a:off x="0" y="0"/>
          <a:ext cx="8496944" cy="246267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F86385-532D-41F6-A54A-C1D187DB1BC8}">
      <dsp:nvSpPr>
        <dsp:cNvPr id="0" name=""/>
        <dsp:cNvSpPr/>
      </dsp:nvSpPr>
      <dsp:spPr>
        <a:xfrm>
          <a:off x="257248" y="328356"/>
          <a:ext cx="1856383" cy="180596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DA5E85E-4119-4FE0-B7FB-5FA9AC23934A}">
      <dsp:nvSpPr>
        <dsp:cNvPr id="0" name=""/>
        <dsp:cNvSpPr/>
      </dsp:nvSpPr>
      <dsp:spPr>
        <a:xfrm rot="10800000">
          <a:off x="257248" y="2462673"/>
          <a:ext cx="1856383" cy="3009934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Бінокулярна лупа застосовується для кращого огляду ока з деяким збільшенням. </a:t>
          </a:r>
          <a:endParaRPr lang="ru-RU" sz="1500" kern="1200" dirty="0"/>
        </a:p>
      </dsp:txBody>
      <dsp:txXfrm rot="10800000">
        <a:off x="314338" y="2462673"/>
        <a:ext cx="1742203" cy="2952844"/>
      </dsp:txXfrm>
    </dsp:sp>
    <dsp:sp modelId="{CEC8C21A-E499-4042-8552-9E37B22F8E81}">
      <dsp:nvSpPr>
        <dsp:cNvPr id="0" name=""/>
        <dsp:cNvSpPr/>
      </dsp:nvSpPr>
      <dsp:spPr>
        <a:xfrm>
          <a:off x="2299269" y="328356"/>
          <a:ext cx="1856383" cy="180596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2C2B488-0AE6-4096-B467-D360AFC95A86}">
      <dsp:nvSpPr>
        <dsp:cNvPr id="0" name=""/>
        <dsp:cNvSpPr/>
      </dsp:nvSpPr>
      <dsp:spPr>
        <a:xfrm rot="10800000">
          <a:off x="2299269" y="2462673"/>
          <a:ext cx="1856383" cy="3009934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i="1" kern="1200" dirty="0" smtClean="0"/>
            <a:t>Офтальмоскоп </a:t>
          </a:r>
          <a:r>
            <a:rPr lang="uk-UA" sz="1500" kern="1200" dirty="0" smtClean="0"/>
            <a:t>служить для дослідження очного дна.</a:t>
          </a:r>
          <a:endParaRPr lang="ru-RU" sz="1500" kern="1200" dirty="0"/>
        </a:p>
      </dsp:txBody>
      <dsp:txXfrm rot="10800000">
        <a:off x="2356359" y="2462673"/>
        <a:ext cx="1742203" cy="2952844"/>
      </dsp:txXfrm>
    </dsp:sp>
    <dsp:sp modelId="{5AEC9C25-0FE4-4F49-A6C6-8E57A4044C86}">
      <dsp:nvSpPr>
        <dsp:cNvPr id="0" name=""/>
        <dsp:cNvSpPr/>
      </dsp:nvSpPr>
      <dsp:spPr>
        <a:xfrm>
          <a:off x="4341291" y="328356"/>
          <a:ext cx="1856383" cy="1805960"/>
        </a:xfrm>
        <a:prstGeom prst="roundRect">
          <a:avLst>
            <a:gd name="adj" fmla="val 1000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9E5BD66-0D00-4AB2-AC85-3FD50124AFB0}">
      <dsp:nvSpPr>
        <dsp:cNvPr id="0" name=""/>
        <dsp:cNvSpPr/>
      </dsp:nvSpPr>
      <dsp:spPr>
        <a:xfrm rot="10800000">
          <a:off x="4341291" y="2462673"/>
          <a:ext cx="1856383" cy="3009934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/>
            <a:t>Тонометр Філатова-Кальфа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Для вимірювання внутрішньоочного тиску</a:t>
          </a:r>
          <a:endParaRPr lang="ru-RU" sz="1500" kern="1200" dirty="0"/>
        </a:p>
      </dsp:txBody>
      <dsp:txXfrm rot="10800000">
        <a:off x="4398381" y="2462673"/>
        <a:ext cx="1742203" cy="2952844"/>
      </dsp:txXfrm>
    </dsp:sp>
    <dsp:sp modelId="{82AA3880-A34F-4095-BC03-59D950CFE412}">
      <dsp:nvSpPr>
        <dsp:cNvPr id="0" name=""/>
        <dsp:cNvSpPr/>
      </dsp:nvSpPr>
      <dsp:spPr>
        <a:xfrm>
          <a:off x="6383312" y="328356"/>
          <a:ext cx="1856383" cy="180596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A3B4D4E-77B8-42C4-B909-CEE561F1B903}">
      <dsp:nvSpPr>
        <dsp:cNvPr id="0" name=""/>
        <dsp:cNvSpPr/>
      </dsp:nvSpPr>
      <dsp:spPr>
        <a:xfrm rot="10800000">
          <a:off x="6383312" y="2462673"/>
          <a:ext cx="1856383" cy="3009934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/>
            <a:t>Тонометр Маклакова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Для вимірювання внутрішньоочного тиску </a:t>
          </a:r>
          <a:endParaRPr lang="ru-RU" sz="1500" kern="1200" dirty="0"/>
        </a:p>
      </dsp:txBody>
      <dsp:txXfrm rot="10800000">
        <a:off x="6440402" y="2462673"/>
        <a:ext cx="1742203" cy="2952844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281532-C2E3-4E47-AE0A-8F0DBAF89376}">
      <dsp:nvSpPr>
        <dsp:cNvPr id="0" name=""/>
        <dsp:cNvSpPr/>
      </dsp:nvSpPr>
      <dsp:spPr>
        <a:xfrm rot="5400000">
          <a:off x="702334" y="804011"/>
          <a:ext cx="2115183" cy="3519617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499342-59CF-45B6-9036-5417C483A282}">
      <dsp:nvSpPr>
        <dsp:cNvPr id="0" name=""/>
        <dsp:cNvSpPr/>
      </dsp:nvSpPr>
      <dsp:spPr>
        <a:xfrm>
          <a:off x="349257" y="1855619"/>
          <a:ext cx="3177530" cy="27852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Залежно від матеріалу КЛ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kern="1200" dirty="0" smtClean="0"/>
            <a:t>Жорсткі контактні лінзи: газопроникні і газонепроникні КЛ 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kern="1200" dirty="0" smtClean="0"/>
            <a:t>М'які контактні лінзи: </a:t>
          </a:r>
          <a:r>
            <a:rPr lang="uk-UA" sz="2000" kern="1200" noProof="0" dirty="0" smtClean="0"/>
            <a:t>силікон-гідрогелеві  і гідрогелеві КЛ </a:t>
          </a:r>
          <a:endParaRPr lang="uk-UA" sz="2000" kern="1200" noProof="0" dirty="0"/>
        </a:p>
      </dsp:txBody>
      <dsp:txXfrm>
        <a:off x="349257" y="1855619"/>
        <a:ext cx="3177530" cy="2785291"/>
      </dsp:txXfrm>
    </dsp:sp>
    <dsp:sp modelId="{0879BF76-438E-4D61-8FC0-CC2FA4A510C9}">
      <dsp:nvSpPr>
        <dsp:cNvPr id="0" name=""/>
        <dsp:cNvSpPr/>
      </dsp:nvSpPr>
      <dsp:spPr>
        <a:xfrm>
          <a:off x="2927254" y="544893"/>
          <a:ext cx="599534" cy="599534"/>
        </a:xfrm>
        <a:prstGeom prst="triangle">
          <a:avLst>
            <a:gd name="adj" fmla="val 10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31A392-4933-4EA0-8B45-DBE12A5A92A6}">
      <dsp:nvSpPr>
        <dsp:cNvPr id="0" name=""/>
        <dsp:cNvSpPr/>
      </dsp:nvSpPr>
      <dsp:spPr>
        <a:xfrm rot="5400000">
          <a:off x="4592252" y="-158552"/>
          <a:ext cx="2115183" cy="3519617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75EB9E-2F4A-47A5-9CC6-1A7B4CD71B3F}">
      <dsp:nvSpPr>
        <dsp:cNvPr id="0" name=""/>
        <dsp:cNvSpPr/>
      </dsp:nvSpPr>
      <dsp:spPr>
        <a:xfrm>
          <a:off x="4239176" y="893055"/>
          <a:ext cx="3177530" cy="27852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smtClean="0"/>
            <a:t>В залежності від діаметра : </a:t>
          </a:r>
          <a:endParaRPr lang="ru-RU" sz="22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kern="1200" dirty="0" smtClean="0"/>
            <a:t>склеральні (діаметр від 15 до 21 мм); 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kern="1200" dirty="0" smtClean="0"/>
            <a:t>рогівкові (діаметр від 9 до 11 мм);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kern="1200" dirty="0" smtClean="0"/>
            <a:t>корнеосклеральні (діаметр від 12 до 15 мм).</a:t>
          </a:r>
          <a:endParaRPr lang="ru-RU" sz="2000" kern="1200" dirty="0"/>
        </a:p>
      </dsp:txBody>
      <dsp:txXfrm>
        <a:off x="4239176" y="893055"/>
        <a:ext cx="3177530" cy="2785291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E7C01D-0626-4A8E-936A-BF5F67F910E3}">
      <dsp:nvSpPr>
        <dsp:cNvPr id="0" name=""/>
        <dsp:cNvSpPr/>
      </dsp:nvSpPr>
      <dsp:spPr>
        <a:xfrm>
          <a:off x="1511763" y="1573"/>
          <a:ext cx="2272611" cy="11363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i="1" kern="1200" noProof="0" dirty="0" smtClean="0"/>
            <a:t>Традиційні</a:t>
          </a:r>
          <a:r>
            <a:rPr lang="uk-UA" sz="2300" i="1" kern="1200" dirty="0" smtClean="0"/>
            <a:t> </a:t>
          </a:r>
          <a:r>
            <a:rPr lang="ru-RU" sz="2300" i="1" kern="1200" dirty="0" smtClean="0"/>
            <a:t>контактні лінзи</a:t>
          </a:r>
          <a:r>
            <a:rPr lang="ru-RU" sz="2300" kern="1200" dirty="0" smtClean="0"/>
            <a:t> (conventional)</a:t>
          </a:r>
          <a:r>
            <a:rPr lang="uk-UA" sz="2300" kern="1200" dirty="0" smtClean="0"/>
            <a:t>. </a:t>
          </a:r>
          <a:endParaRPr lang="ru-RU" sz="2300" kern="1200" dirty="0"/>
        </a:p>
      </dsp:txBody>
      <dsp:txXfrm>
        <a:off x="1545044" y="34854"/>
        <a:ext cx="2206049" cy="1069743"/>
      </dsp:txXfrm>
    </dsp:sp>
    <dsp:sp modelId="{8561C72A-7229-405A-BEF3-4E76F09CD49B}">
      <dsp:nvSpPr>
        <dsp:cNvPr id="0" name=""/>
        <dsp:cNvSpPr/>
      </dsp:nvSpPr>
      <dsp:spPr>
        <a:xfrm>
          <a:off x="1739024" y="1137879"/>
          <a:ext cx="227261" cy="8522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2229"/>
              </a:lnTo>
              <a:lnTo>
                <a:pt x="227261" y="85222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3BB85E-31B1-4BA1-9740-E6B3B341648D}">
      <dsp:nvSpPr>
        <dsp:cNvPr id="0" name=""/>
        <dsp:cNvSpPr/>
      </dsp:nvSpPr>
      <dsp:spPr>
        <a:xfrm>
          <a:off x="1966286" y="1421955"/>
          <a:ext cx="1818089" cy="11363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noProof="0" dirty="0" smtClean="0"/>
            <a:t>Термін їх служби складає від 6 місяців до 1 року. Випускаються в скляних флаконах. </a:t>
          </a:r>
          <a:endParaRPr lang="uk-UA" sz="1400" kern="1200" noProof="0" dirty="0"/>
        </a:p>
      </dsp:txBody>
      <dsp:txXfrm>
        <a:off x="1999567" y="1455236"/>
        <a:ext cx="1751527" cy="1069743"/>
      </dsp:txXfrm>
    </dsp:sp>
    <dsp:sp modelId="{0BF5E62E-C62A-4852-9A5B-580214A3A2B8}">
      <dsp:nvSpPr>
        <dsp:cNvPr id="0" name=""/>
        <dsp:cNvSpPr/>
      </dsp:nvSpPr>
      <dsp:spPr>
        <a:xfrm>
          <a:off x="1739024" y="1137879"/>
          <a:ext cx="227261" cy="22726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2611"/>
              </a:lnTo>
              <a:lnTo>
                <a:pt x="227261" y="227261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5729DD-F755-41DC-BDD0-47D86023E96C}">
      <dsp:nvSpPr>
        <dsp:cNvPr id="0" name=""/>
        <dsp:cNvSpPr/>
      </dsp:nvSpPr>
      <dsp:spPr>
        <a:xfrm>
          <a:off x="1966286" y="2842338"/>
          <a:ext cx="1818089" cy="11363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1170380"/>
              <a:satOff val="-1460"/>
              <a:lumOff val="34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noProof="0" dirty="0" smtClean="0"/>
            <a:t>Виготовляються зазвичай методом точіння.</a:t>
          </a:r>
          <a:endParaRPr lang="uk-UA" sz="1400" kern="1200" noProof="0" dirty="0"/>
        </a:p>
      </dsp:txBody>
      <dsp:txXfrm>
        <a:off x="1999567" y="2875619"/>
        <a:ext cx="1751527" cy="1069743"/>
      </dsp:txXfrm>
    </dsp:sp>
    <dsp:sp modelId="{7B8015E7-3F9B-4015-A096-1787EEB76A41}">
      <dsp:nvSpPr>
        <dsp:cNvPr id="0" name=""/>
        <dsp:cNvSpPr/>
      </dsp:nvSpPr>
      <dsp:spPr>
        <a:xfrm>
          <a:off x="4352528" y="1573"/>
          <a:ext cx="2272611" cy="11363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i="1" kern="1200" dirty="0" smtClean="0"/>
            <a:t>Контактні лінзи планової заміни.</a:t>
          </a:r>
          <a:endParaRPr lang="ru-RU" sz="2300" kern="1200" dirty="0"/>
        </a:p>
      </dsp:txBody>
      <dsp:txXfrm>
        <a:off x="4385809" y="34854"/>
        <a:ext cx="2206049" cy="1069743"/>
      </dsp:txXfrm>
    </dsp:sp>
    <dsp:sp modelId="{E5D7212D-464C-47FF-88FB-CD60BCAE0D20}">
      <dsp:nvSpPr>
        <dsp:cNvPr id="0" name=""/>
        <dsp:cNvSpPr/>
      </dsp:nvSpPr>
      <dsp:spPr>
        <a:xfrm>
          <a:off x="4579789" y="1137879"/>
          <a:ext cx="227261" cy="8522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2229"/>
              </a:lnTo>
              <a:lnTo>
                <a:pt x="227261" y="85222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A51891-0BFE-438D-B4EE-9EECA6C835FD}">
      <dsp:nvSpPr>
        <dsp:cNvPr id="0" name=""/>
        <dsp:cNvSpPr/>
      </dsp:nvSpPr>
      <dsp:spPr>
        <a:xfrm>
          <a:off x="4807050" y="1421955"/>
          <a:ext cx="1818089" cy="11363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планово-</a:t>
          </a:r>
          <a:r>
            <a:rPr lang="uk-UA" sz="1400" kern="1200" noProof="0" dirty="0" smtClean="0"/>
            <a:t>змінювані</a:t>
          </a:r>
          <a:r>
            <a:rPr lang="ru-RU" sz="1400" kern="1200" dirty="0" smtClean="0"/>
            <a:t> </a:t>
          </a:r>
          <a:r>
            <a:rPr lang="uk-UA" sz="1400" kern="1200" dirty="0" smtClean="0"/>
            <a:t>КЛ</a:t>
          </a:r>
          <a:r>
            <a:rPr lang="ru-RU" sz="1400" kern="1200" dirty="0" smtClean="0"/>
            <a:t> </a:t>
          </a:r>
          <a:r>
            <a:rPr lang="uk-UA" sz="1400" kern="1200" noProof="0" dirty="0" smtClean="0"/>
            <a:t>щоквартальної</a:t>
          </a:r>
          <a:r>
            <a:rPr lang="ru-RU" sz="1400" kern="1200" dirty="0" smtClean="0"/>
            <a:t> </a:t>
          </a:r>
          <a:r>
            <a:rPr lang="uk-UA" sz="1400" kern="1200" noProof="0" dirty="0" smtClean="0"/>
            <a:t>заміна</a:t>
          </a:r>
          <a:r>
            <a:rPr lang="ru-RU" sz="1400" kern="1200" dirty="0" smtClean="0"/>
            <a:t>. </a:t>
          </a:r>
          <a:endParaRPr lang="ru-RU" sz="1400" kern="1200" dirty="0"/>
        </a:p>
      </dsp:txBody>
      <dsp:txXfrm>
        <a:off x="4840331" y="1455236"/>
        <a:ext cx="1751527" cy="1069743"/>
      </dsp:txXfrm>
    </dsp:sp>
    <dsp:sp modelId="{EF16E160-6B82-4F5C-9FD8-6EA9FEEDFE57}">
      <dsp:nvSpPr>
        <dsp:cNvPr id="0" name=""/>
        <dsp:cNvSpPr/>
      </dsp:nvSpPr>
      <dsp:spPr>
        <a:xfrm>
          <a:off x="4579789" y="1137879"/>
          <a:ext cx="227261" cy="22726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2611"/>
              </a:lnTo>
              <a:lnTo>
                <a:pt x="227261" y="227261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DBCEE6-0603-480A-A2AC-CE6D5E228AF1}">
      <dsp:nvSpPr>
        <dsp:cNvPr id="0" name=""/>
        <dsp:cNvSpPr/>
      </dsp:nvSpPr>
      <dsp:spPr>
        <a:xfrm>
          <a:off x="4807050" y="2842338"/>
          <a:ext cx="1818089" cy="11363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3511139"/>
              <a:satOff val="-4379"/>
              <a:lumOff val="103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контактні лінзи </a:t>
          </a:r>
          <a:r>
            <a:rPr lang="uk-UA" sz="1400" kern="1200" noProof="0" dirty="0" smtClean="0"/>
            <a:t>частої</a:t>
          </a:r>
          <a:r>
            <a:rPr lang="ru-RU" sz="1400" kern="1200" dirty="0" smtClean="0"/>
            <a:t> планової заміни </a:t>
          </a:r>
          <a:r>
            <a:rPr lang="uk-UA" sz="1400" kern="1200" noProof="0" dirty="0" smtClean="0"/>
            <a:t>.заміна 1 раз на місяць і частіше. </a:t>
          </a:r>
          <a:endParaRPr lang="uk-UA" sz="1400" kern="1200" noProof="0" dirty="0"/>
        </a:p>
      </dsp:txBody>
      <dsp:txXfrm>
        <a:off x="4840331" y="2875619"/>
        <a:ext cx="1751527" cy="1069743"/>
      </dsp:txXfrm>
    </dsp:sp>
    <dsp:sp modelId="{C5A0ACBA-3D4A-4555-8EB6-1ADB0B444622}">
      <dsp:nvSpPr>
        <dsp:cNvPr id="0" name=""/>
        <dsp:cNvSpPr/>
      </dsp:nvSpPr>
      <dsp:spPr>
        <a:xfrm>
          <a:off x="4579789" y="1137879"/>
          <a:ext cx="227261" cy="36929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92994"/>
              </a:lnTo>
              <a:lnTo>
                <a:pt x="227261" y="369299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DE8D1F-C3BD-4BBE-A7F0-7B7317A0B6DD}">
      <dsp:nvSpPr>
        <dsp:cNvPr id="0" name=""/>
        <dsp:cNvSpPr/>
      </dsp:nvSpPr>
      <dsp:spPr>
        <a:xfrm>
          <a:off x="4807050" y="4262720"/>
          <a:ext cx="1818089" cy="11363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контактні лінзи щоденної заміни (О</a:t>
          </a:r>
          <a:r>
            <a:rPr lang="en-US" sz="1400" kern="1200" noProof="0" dirty="0" smtClean="0"/>
            <a:t>ne</a:t>
          </a:r>
          <a:r>
            <a:rPr lang="ru-RU" sz="1400" kern="1200" dirty="0" smtClean="0"/>
            <a:t> Day</a:t>
          </a:r>
          <a:r>
            <a:rPr lang="uk-UA" sz="1400" kern="1200" dirty="0" smtClean="0"/>
            <a:t>) одноразове застосування</a:t>
          </a:r>
          <a:endParaRPr lang="ru-RU" sz="1400" kern="1200" dirty="0"/>
        </a:p>
      </dsp:txBody>
      <dsp:txXfrm>
        <a:off x="4840331" y="4296001"/>
        <a:ext cx="1751527" cy="1069743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EC1F6C-EE98-4B3B-A5A5-836E94B4FCA9}">
      <dsp:nvSpPr>
        <dsp:cNvPr id="0" name=""/>
        <dsp:cNvSpPr/>
      </dsp:nvSpPr>
      <dsp:spPr>
        <a:xfrm>
          <a:off x="440442" y="672374"/>
          <a:ext cx="1836403" cy="6051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Сферичні контактні лінзи для корекції</a:t>
          </a:r>
          <a:endParaRPr lang="ru-RU" sz="1700" kern="1200" dirty="0"/>
        </a:p>
      </dsp:txBody>
      <dsp:txXfrm>
        <a:off x="440442" y="672374"/>
        <a:ext cx="1836403" cy="605178"/>
      </dsp:txXfrm>
    </dsp:sp>
    <dsp:sp modelId="{7339A973-1EDB-4E6E-B30C-EB1A9D17C974}">
      <dsp:nvSpPr>
        <dsp:cNvPr id="0" name=""/>
        <dsp:cNvSpPr/>
      </dsp:nvSpPr>
      <dsp:spPr>
        <a:xfrm>
          <a:off x="438355" y="488316"/>
          <a:ext cx="146077" cy="14607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A1B22E2-C71D-4EE0-AE0C-729FE4320EDC}">
      <dsp:nvSpPr>
        <dsp:cNvPr id="0" name=""/>
        <dsp:cNvSpPr/>
      </dsp:nvSpPr>
      <dsp:spPr>
        <a:xfrm>
          <a:off x="540609" y="283808"/>
          <a:ext cx="146077" cy="146077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4FBA9C-B202-4B94-A6B9-71098A447309}">
      <dsp:nvSpPr>
        <dsp:cNvPr id="0" name=""/>
        <dsp:cNvSpPr/>
      </dsp:nvSpPr>
      <dsp:spPr>
        <a:xfrm>
          <a:off x="786019" y="324709"/>
          <a:ext cx="229550" cy="229550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98EFC40-F0B5-47F1-B657-AEE70315E8BA}">
      <dsp:nvSpPr>
        <dsp:cNvPr id="0" name=""/>
        <dsp:cNvSpPr/>
      </dsp:nvSpPr>
      <dsp:spPr>
        <a:xfrm>
          <a:off x="990528" y="99750"/>
          <a:ext cx="146077" cy="14607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99A9EE-19E5-44A8-A4D2-476EDC0CF3D9}">
      <dsp:nvSpPr>
        <dsp:cNvPr id="0" name=""/>
        <dsp:cNvSpPr/>
      </dsp:nvSpPr>
      <dsp:spPr>
        <a:xfrm>
          <a:off x="1256389" y="17947"/>
          <a:ext cx="146077" cy="146077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DF437B-BADE-47F7-87AA-096A00E36478}">
      <dsp:nvSpPr>
        <dsp:cNvPr id="0" name=""/>
        <dsp:cNvSpPr/>
      </dsp:nvSpPr>
      <dsp:spPr>
        <a:xfrm>
          <a:off x="1583603" y="161103"/>
          <a:ext cx="146077" cy="14607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5F1535-1B16-429E-86A3-97EA4638D390}">
      <dsp:nvSpPr>
        <dsp:cNvPr id="0" name=""/>
        <dsp:cNvSpPr/>
      </dsp:nvSpPr>
      <dsp:spPr>
        <a:xfrm>
          <a:off x="1788111" y="263357"/>
          <a:ext cx="229550" cy="22955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1182DA-41D3-4B3E-B517-8702CA59F098}">
      <dsp:nvSpPr>
        <dsp:cNvPr id="0" name=""/>
        <dsp:cNvSpPr/>
      </dsp:nvSpPr>
      <dsp:spPr>
        <a:xfrm>
          <a:off x="2074423" y="488316"/>
          <a:ext cx="146077" cy="14607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37A298A-10E1-4461-B270-EC7BB6C7E1EB}">
      <dsp:nvSpPr>
        <dsp:cNvPr id="0" name=""/>
        <dsp:cNvSpPr/>
      </dsp:nvSpPr>
      <dsp:spPr>
        <a:xfrm>
          <a:off x="2197128" y="713276"/>
          <a:ext cx="146077" cy="14607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B4E981-B228-4608-9B02-2B195EAD4875}">
      <dsp:nvSpPr>
        <dsp:cNvPr id="0" name=""/>
        <dsp:cNvSpPr/>
      </dsp:nvSpPr>
      <dsp:spPr>
        <a:xfrm>
          <a:off x="1133684" y="283808"/>
          <a:ext cx="375627" cy="375627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C8C3D89-4EF6-44AC-9C75-0DB3F80FA96E}">
      <dsp:nvSpPr>
        <dsp:cNvPr id="0" name=""/>
        <dsp:cNvSpPr/>
      </dsp:nvSpPr>
      <dsp:spPr>
        <a:xfrm>
          <a:off x="336100" y="1060940"/>
          <a:ext cx="146077" cy="14607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F6347C-C9C3-43A7-AA81-6FBE3E65AA89}">
      <dsp:nvSpPr>
        <dsp:cNvPr id="0" name=""/>
        <dsp:cNvSpPr/>
      </dsp:nvSpPr>
      <dsp:spPr>
        <a:xfrm>
          <a:off x="458806" y="1244998"/>
          <a:ext cx="229550" cy="22955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8D6B5A-C6DB-4B48-942B-EC629D3B8D59}">
      <dsp:nvSpPr>
        <dsp:cNvPr id="0" name=""/>
        <dsp:cNvSpPr/>
      </dsp:nvSpPr>
      <dsp:spPr>
        <a:xfrm>
          <a:off x="765568" y="1408605"/>
          <a:ext cx="333891" cy="33389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D1721D-1635-477F-ACB4-B74E75044568}">
      <dsp:nvSpPr>
        <dsp:cNvPr id="0" name=""/>
        <dsp:cNvSpPr/>
      </dsp:nvSpPr>
      <dsp:spPr>
        <a:xfrm>
          <a:off x="1195036" y="1674466"/>
          <a:ext cx="146077" cy="14607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507BD99-2516-4E6D-A8A8-40E19290C2CF}">
      <dsp:nvSpPr>
        <dsp:cNvPr id="0" name=""/>
        <dsp:cNvSpPr/>
      </dsp:nvSpPr>
      <dsp:spPr>
        <a:xfrm>
          <a:off x="1276840" y="1408605"/>
          <a:ext cx="229550" cy="229550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A17396-E0A1-4C8F-80E9-1020BD04E7BB}">
      <dsp:nvSpPr>
        <dsp:cNvPr id="0" name=""/>
        <dsp:cNvSpPr/>
      </dsp:nvSpPr>
      <dsp:spPr>
        <a:xfrm>
          <a:off x="1481348" y="1694917"/>
          <a:ext cx="146077" cy="14607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F8844C-CEB7-461B-A7D3-10E0014349E6}">
      <dsp:nvSpPr>
        <dsp:cNvPr id="0" name=""/>
        <dsp:cNvSpPr/>
      </dsp:nvSpPr>
      <dsp:spPr>
        <a:xfrm>
          <a:off x="1665406" y="1367703"/>
          <a:ext cx="333891" cy="33389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ACE9CE-6D4E-444E-BB50-7C69BF4E1B25}">
      <dsp:nvSpPr>
        <dsp:cNvPr id="0" name=""/>
        <dsp:cNvSpPr/>
      </dsp:nvSpPr>
      <dsp:spPr>
        <a:xfrm>
          <a:off x="2115325" y="1285900"/>
          <a:ext cx="229550" cy="229550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1262A6-FDB8-49B6-81E1-35C8CCE36D4C}">
      <dsp:nvSpPr>
        <dsp:cNvPr id="0" name=""/>
        <dsp:cNvSpPr/>
      </dsp:nvSpPr>
      <dsp:spPr>
        <a:xfrm>
          <a:off x="2344875" y="324369"/>
          <a:ext cx="674156" cy="1287039"/>
        </a:xfrm>
        <a:prstGeom prst="chevron">
          <a:avLst>
            <a:gd name="adj" fmla="val 623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0357EE4-B191-4558-85CC-2369741598D0}">
      <dsp:nvSpPr>
        <dsp:cNvPr id="0" name=""/>
        <dsp:cNvSpPr/>
      </dsp:nvSpPr>
      <dsp:spPr>
        <a:xfrm>
          <a:off x="2896458" y="324369"/>
          <a:ext cx="674156" cy="1287039"/>
        </a:xfrm>
        <a:prstGeom prst="chevron">
          <a:avLst>
            <a:gd name="adj" fmla="val 623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B5EABB-E6BA-45A5-9211-1FFF5A5EB255}">
      <dsp:nvSpPr>
        <dsp:cNvPr id="0" name=""/>
        <dsp:cNvSpPr/>
      </dsp:nvSpPr>
      <dsp:spPr>
        <a:xfrm>
          <a:off x="3708689" y="136567"/>
          <a:ext cx="1562818" cy="156281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Міопії,  гіперметропії.</a:t>
          </a:r>
          <a:endParaRPr lang="ru-RU" sz="1600" kern="1200" dirty="0"/>
        </a:p>
      </dsp:txBody>
      <dsp:txXfrm>
        <a:off x="3937558" y="365436"/>
        <a:ext cx="1105080" cy="1105080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EC1F6C-EE98-4B3B-A5A5-836E94B4FCA9}">
      <dsp:nvSpPr>
        <dsp:cNvPr id="0" name=""/>
        <dsp:cNvSpPr/>
      </dsp:nvSpPr>
      <dsp:spPr>
        <a:xfrm>
          <a:off x="758934" y="510370"/>
          <a:ext cx="1393935" cy="459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i="1" kern="1200" dirty="0" smtClean="0"/>
            <a:t>Торичні лінзи</a:t>
          </a:r>
          <a:r>
            <a:rPr lang="ru-RU" sz="1800" kern="1200" dirty="0" smtClean="0"/>
            <a:t>:</a:t>
          </a:r>
          <a:endParaRPr lang="ru-RU" sz="1800" kern="1200" dirty="0"/>
        </a:p>
      </dsp:txBody>
      <dsp:txXfrm>
        <a:off x="758934" y="510370"/>
        <a:ext cx="1393935" cy="459365"/>
      </dsp:txXfrm>
    </dsp:sp>
    <dsp:sp modelId="{7339A973-1EDB-4E6E-B30C-EB1A9D17C974}">
      <dsp:nvSpPr>
        <dsp:cNvPr id="0" name=""/>
        <dsp:cNvSpPr/>
      </dsp:nvSpPr>
      <dsp:spPr>
        <a:xfrm>
          <a:off x="757350" y="370660"/>
          <a:ext cx="110881" cy="110881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A1B22E2-C71D-4EE0-AE0C-729FE4320EDC}">
      <dsp:nvSpPr>
        <dsp:cNvPr id="0" name=""/>
        <dsp:cNvSpPr/>
      </dsp:nvSpPr>
      <dsp:spPr>
        <a:xfrm>
          <a:off x="834967" y="215426"/>
          <a:ext cx="110881" cy="110881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hueOff val="12162"/>
                <a:satOff val="-80"/>
                <a:lumOff val="1364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12162"/>
                <a:satOff val="-80"/>
                <a:lumOff val="1364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12162"/>
                <a:satOff val="-80"/>
                <a:lumOff val="136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4FBA9C-B202-4B94-A6B9-71098A447309}">
      <dsp:nvSpPr>
        <dsp:cNvPr id="0" name=""/>
        <dsp:cNvSpPr/>
      </dsp:nvSpPr>
      <dsp:spPr>
        <a:xfrm>
          <a:off x="1021247" y="246473"/>
          <a:ext cx="174241" cy="174241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hueOff val="24323"/>
                <a:satOff val="-159"/>
                <a:lumOff val="2728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24323"/>
                <a:satOff val="-159"/>
                <a:lumOff val="2728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24323"/>
                <a:satOff val="-159"/>
                <a:lumOff val="27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98EFC40-F0B5-47F1-B657-AEE70315E8BA}">
      <dsp:nvSpPr>
        <dsp:cNvPr id="0" name=""/>
        <dsp:cNvSpPr/>
      </dsp:nvSpPr>
      <dsp:spPr>
        <a:xfrm>
          <a:off x="1176481" y="75716"/>
          <a:ext cx="110881" cy="110881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hueOff val="36485"/>
                <a:satOff val="-239"/>
                <a:lumOff val="4092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36485"/>
                <a:satOff val="-239"/>
                <a:lumOff val="4092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36485"/>
                <a:satOff val="-239"/>
                <a:lumOff val="409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99A9EE-19E5-44A8-A4D2-476EDC0CF3D9}">
      <dsp:nvSpPr>
        <dsp:cNvPr id="0" name=""/>
        <dsp:cNvSpPr/>
      </dsp:nvSpPr>
      <dsp:spPr>
        <a:xfrm>
          <a:off x="1378285" y="13622"/>
          <a:ext cx="110881" cy="110881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hueOff val="48646"/>
                <a:satOff val="-318"/>
                <a:lumOff val="5456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48646"/>
                <a:satOff val="-318"/>
                <a:lumOff val="5456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48646"/>
                <a:satOff val="-318"/>
                <a:lumOff val="54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DF437B-BADE-47F7-87AA-096A00E36478}">
      <dsp:nvSpPr>
        <dsp:cNvPr id="0" name=""/>
        <dsp:cNvSpPr/>
      </dsp:nvSpPr>
      <dsp:spPr>
        <a:xfrm>
          <a:off x="1626659" y="122286"/>
          <a:ext cx="110881" cy="110881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hueOff val="60808"/>
                <a:satOff val="-398"/>
                <a:lumOff val="6821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60808"/>
                <a:satOff val="-398"/>
                <a:lumOff val="6821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60808"/>
                <a:satOff val="-398"/>
                <a:lumOff val="682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5F1535-1B16-429E-86A3-97EA4638D390}">
      <dsp:nvSpPr>
        <dsp:cNvPr id="0" name=""/>
        <dsp:cNvSpPr/>
      </dsp:nvSpPr>
      <dsp:spPr>
        <a:xfrm>
          <a:off x="1781893" y="199903"/>
          <a:ext cx="174241" cy="174241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hueOff val="72969"/>
                <a:satOff val="-477"/>
                <a:lumOff val="8185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72969"/>
                <a:satOff val="-477"/>
                <a:lumOff val="8185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72969"/>
                <a:satOff val="-477"/>
                <a:lumOff val="818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1182DA-41D3-4B3E-B517-8702CA59F098}">
      <dsp:nvSpPr>
        <dsp:cNvPr id="0" name=""/>
        <dsp:cNvSpPr/>
      </dsp:nvSpPr>
      <dsp:spPr>
        <a:xfrm>
          <a:off x="1999220" y="370660"/>
          <a:ext cx="110881" cy="110881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hueOff val="85131"/>
                <a:satOff val="-557"/>
                <a:lumOff val="9549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85131"/>
                <a:satOff val="-557"/>
                <a:lumOff val="9549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85131"/>
                <a:satOff val="-557"/>
                <a:lumOff val="954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37A298A-10E1-4461-B270-EC7BB6C7E1EB}">
      <dsp:nvSpPr>
        <dsp:cNvPr id="0" name=""/>
        <dsp:cNvSpPr/>
      </dsp:nvSpPr>
      <dsp:spPr>
        <a:xfrm>
          <a:off x="2092360" y="541417"/>
          <a:ext cx="110881" cy="110881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hueOff val="97292"/>
                <a:satOff val="-636"/>
                <a:lumOff val="10913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97292"/>
                <a:satOff val="-636"/>
                <a:lumOff val="10913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97292"/>
                <a:satOff val="-636"/>
                <a:lumOff val="1091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B4E981-B228-4608-9B02-2B195EAD4875}">
      <dsp:nvSpPr>
        <dsp:cNvPr id="0" name=""/>
        <dsp:cNvSpPr/>
      </dsp:nvSpPr>
      <dsp:spPr>
        <a:xfrm>
          <a:off x="1285145" y="215426"/>
          <a:ext cx="285123" cy="285123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hueOff val="109454"/>
                <a:satOff val="-716"/>
                <a:lumOff val="12277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109454"/>
                <a:satOff val="-716"/>
                <a:lumOff val="12277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109454"/>
                <a:satOff val="-716"/>
                <a:lumOff val="1227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C8C3D89-4EF6-44AC-9C75-0DB3F80FA96E}">
      <dsp:nvSpPr>
        <dsp:cNvPr id="0" name=""/>
        <dsp:cNvSpPr/>
      </dsp:nvSpPr>
      <dsp:spPr>
        <a:xfrm>
          <a:off x="679733" y="805315"/>
          <a:ext cx="110881" cy="110881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hueOff val="121615"/>
                <a:satOff val="-795"/>
                <a:lumOff val="13641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121615"/>
                <a:satOff val="-795"/>
                <a:lumOff val="13641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121615"/>
                <a:satOff val="-795"/>
                <a:lumOff val="1364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F6347C-C9C3-43A7-AA81-6FBE3E65AA89}">
      <dsp:nvSpPr>
        <dsp:cNvPr id="0" name=""/>
        <dsp:cNvSpPr/>
      </dsp:nvSpPr>
      <dsp:spPr>
        <a:xfrm>
          <a:off x="772873" y="945025"/>
          <a:ext cx="174241" cy="174241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hueOff val="133777"/>
                <a:satOff val="-875"/>
                <a:lumOff val="15005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133777"/>
                <a:satOff val="-875"/>
                <a:lumOff val="15005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133777"/>
                <a:satOff val="-875"/>
                <a:lumOff val="1500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8D6B5A-C6DB-4B48-942B-EC629D3B8D59}">
      <dsp:nvSpPr>
        <dsp:cNvPr id="0" name=""/>
        <dsp:cNvSpPr/>
      </dsp:nvSpPr>
      <dsp:spPr>
        <a:xfrm>
          <a:off x="1005724" y="1069212"/>
          <a:ext cx="253442" cy="253442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hueOff val="145938"/>
                <a:satOff val="-954"/>
                <a:lumOff val="16369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145938"/>
                <a:satOff val="-954"/>
                <a:lumOff val="16369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145938"/>
                <a:satOff val="-954"/>
                <a:lumOff val="1636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D1721D-1635-477F-ACB4-B74E75044568}">
      <dsp:nvSpPr>
        <dsp:cNvPr id="0" name=""/>
        <dsp:cNvSpPr/>
      </dsp:nvSpPr>
      <dsp:spPr>
        <a:xfrm>
          <a:off x="1331715" y="1271016"/>
          <a:ext cx="110881" cy="110881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hueOff val="158100"/>
                <a:satOff val="-1034"/>
                <a:lumOff val="17733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158100"/>
                <a:satOff val="-1034"/>
                <a:lumOff val="17733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158100"/>
                <a:satOff val="-1034"/>
                <a:lumOff val="1773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507BD99-2516-4E6D-A8A8-40E19290C2CF}">
      <dsp:nvSpPr>
        <dsp:cNvPr id="0" name=""/>
        <dsp:cNvSpPr/>
      </dsp:nvSpPr>
      <dsp:spPr>
        <a:xfrm>
          <a:off x="1393808" y="1069212"/>
          <a:ext cx="174241" cy="174241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hueOff val="170261"/>
                <a:satOff val="-1113"/>
                <a:lumOff val="19098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170261"/>
                <a:satOff val="-1113"/>
                <a:lumOff val="19098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170261"/>
                <a:satOff val="-1113"/>
                <a:lumOff val="1909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A17396-E0A1-4C8F-80E9-1020BD04E7BB}">
      <dsp:nvSpPr>
        <dsp:cNvPr id="0" name=""/>
        <dsp:cNvSpPr/>
      </dsp:nvSpPr>
      <dsp:spPr>
        <a:xfrm>
          <a:off x="1549042" y="1286539"/>
          <a:ext cx="110881" cy="110881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hueOff val="182423"/>
                <a:satOff val="-1193"/>
                <a:lumOff val="20462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182423"/>
                <a:satOff val="-1193"/>
                <a:lumOff val="20462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182423"/>
                <a:satOff val="-1193"/>
                <a:lumOff val="2046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F8844C-CEB7-461B-A7D3-10E0014349E6}">
      <dsp:nvSpPr>
        <dsp:cNvPr id="0" name=""/>
        <dsp:cNvSpPr/>
      </dsp:nvSpPr>
      <dsp:spPr>
        <a:xfrm>
          <a:off x="1688753" y="1038165"/>
          <a:ext cx="253442" cy="253442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hueOff val="194584"/>
                <a:satOff val="-1272"/>
                <a:lumOff val="21826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194584"/>
                <a:satOff val="-1272"/>
                <a:lumOff val="21826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194584"/>
                <a:satOff val="-1272"/>
                <a:lumOff val="2182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ACE9CE-6D4E-444E-BB50-7C69BF4E1B25}">
      <dsp:nvSpPr>
        <dsp:cNvPr id="0" name=""/>
        <dsp:cNvSpPr/>
      </dsp:nvSpPr>
      <dsp:spPr>
        <a:xfrm>
          <a:off x="2030267" y="976072"/>
          <a:ext cx="174241" cy="174241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hueOff val="206746"/>
                <a:satOff val="-1352"/>
                <a:lumOff val="23190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206746"/>
                <a:satOff val="-1352"/>
                <a:lumOff val="23190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206746"/>
                <a:satOff val="-1352"/>
                <a:lumOff val="2319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1262A6-FDB8-49B6-81E1-35C8CCE36D4C}">
      <dsp:nvSpPr>
        <dsp:cNvPr id="0" name=""/>
        <dsp:cNvSpPr/>
      </dsp:nvSpPr>
      <dsp:spPr>
        <a:xfrm>
          <a:off x="2204509" y="246215"/>
          <a:ext cx="511723" cy="976936"/>
        </a:xfrm>
        <a:prstGeom prst="chevron">
          <a:avLst>
            <a:gd name="adj" fmla="val 62310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0357EE4-B191-4558-85CC-2369741598D0}">
      <dsp:nvSpPr>
        <dsp:cNvPr id="0" name=""/>
        <dsp:cNvSpPr/>
      </dsp:nvSpPr>
      <dsp:spPr>
        <a:xfrm>
          <a:off x="2623192" y="246215"/>
          <a:ext cx="511723" cy="976936"/>
        </a:xfrm>
        <a:prstGeom prst="chevron">
          <a:avLst>
            <a:gd name="adj" fmla="val 62310"/>
          </a:avLst>
        </a:prstGeom>
        <a:solidFill>
          <a:schemeClr val="accent3">
            <a:shade val="90000"/>
            <a:hueOff val="218894"/>
            <a:satOff val="-3532"/>
            <a:lumOff val="21821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B5EABB-E6BA-45A5-9211-1FFF5A5EB255}">
      <dsp:nvSpPr>
        <dsp:cNvPr id="0" name=""/>
        <dsp:cNvSpPr/>
      </dsp:nvSpPr>
      <dsp:spPr>
        <a:xfrm>
          <a:off x="3190740" y="165479"/>
          <a:ext cx="1186269" cy="1186269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hueOff val="218907"/>
                <a:satOff val="-1431"/>
                <a:lumOff val="24554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218907"/>
                <a:satOff val="-1431"/>
                <a:lumOff val="24554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218907"/>
                <a:satOff val="-1431"/>
                <a:lumOff val="2455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астигматизм</a:t>
          </a:r>
          <a:endParaRPr lang="ru-RU" sz="2000" kern="1200" dirty="0"/>
        </a:p>
      </dsp:txBody>
      <dsp:txXfrm>
        <a:off x="3364465" y="339204"/>
        <a:ext cx="838819" cy="838819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EC1F6C-EE98-4B3B-A5A5-836E94B4FCA9}">
      <dsp:nvSpPr>
        <dsp:cNvPr id="0" name=""/>
        <dsp:cNvSpPr/>
      </dsp:nvSpPr>
      <dsp:spPr>
        <a:xfrm>
          <a:off x="197398" y="628928"/>
          <a:ext cx="1717743" cy="5660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Біфокальні контактні лінзи</a:t>
          </a:r>
          <a:endParaRPr lang="ru-RU" sz="1800" kern="1200" dirty="0"/>
        </a:p>
      </dsp:txBody>
      <dsp:txXfrm>
        <a:off x="197398" y="628928"/>
        <a:ext cx="1717743" cy="566074"/>
      </dsp:txXfrm>
    </dsp:sp>
    <dsp:sp modelId="{7339A973-1EDB-4E6E-B30C-EB1A9D17C974}">
      <dsp:nvSpPr>
        <dsp:cNvPr id="0" name=""/>
        <dsp:cNvSpPr/>
      </dsp:nvSpPr>
      <dsp:spPr>
        <a:xfrm>
          <a:off x="195446" y="456764"/>
          <a:ext cx="136638" cy="13663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A1B22E2-C71D-4EE0-AE0C-729FE4320EDC}">
      <dsp:nvSpPr>
        <dsp:cNvPr id="0" name=""/>
        <dsp:cNvSpPr/>
      </dsp:nvSpPr>
      <dsp:spPr>
        <a:xfrm>
          <a:off x="291093" y="265469"/>
          <a:ext cx="136638" cy="13663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4FBA9C-B202-4B94-A6B9-71098A447309}">
      <dsp:nvSpPr>
        <dsp:cNvPr id="0" name=""/>
        <dsp:cNvSpPr/>
      </dsp:nvSpPr>
      <dsp:spPr>
        <a:xfrm>
          <a:off x="520646" y="303728"/>
          <a:ext cx="214717" cy="21471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98EFC40-F0B5-47F1-B657-AEE70315E8BA}">
      <dsp:nvSpPr>
        <dsp:cNvPr id="0" name=""/>
        <dsp:cNvSpPr/>
      </dsp:nvSpPr>
      <dsp:spPr>
        <a:xfrm>
          <a:off x="711940" y="93305"/>
          <a:ext cx="136638" cy="13663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99A9EE-19E5-44A8-A4D2-476EDC0CF3D9}">
      <dsp:nvSpPr>
        <dsp:cNvPr id="0" name=""/>
        <dsp:cNvSpPr/>
      </dsp:nvSpPr>
      <dsp:spPr>
        <a:xfrm>
          <a:off x="960623" y="16787"/>
          <a:ext cx="136638" cy="13663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DF437B-BADE-47F7-87AA-096A00E36478}">
      <dsp:nvSpPr>
        <dsp:cNvPr id="0" name=""/>
        <dsp:cNvSpPr/>
      </dsp:nvSpPr>
      <dsp:spPr>
        <a:xfrm>
          <a:off x="1266694" y="150693"/>
          <a:ext cx="136638" cy="13663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5F1535-1B16-429E-86A3-97EA4638D390}">
      <dsp:nvSpPr>
        <dsp:cNvPr id="0" name=""/>
        <dsp:cNvSpPr/>
      </dsp:nvSpPr>
      <dsp:spPr>
        <a:xfrm>
          <a:off x="1457988" y="246340"/>
          <a:ext cx="214717" cy="21471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1182DA-41D3-4B3E-B517-8702CA59F098}">
      <dsp:nvSpPr>
        <dsp:cNvPr id="0" name=""/>
        <dsp:cNvSpPr/>
      </dsp:nvSpPr>
      <dsp:spPr>
        <a:xfrm>
          <a:off x="1725800" y="456764"/>
          <a:ext cx="136638" cy="13663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37A298A-10E1-4461-B270-EC7BB6C7E1EB}">
      <dsp:nvSpPr>
        <dsp:cNvPr id="0" name=""/>
        <dsp:cNvSpPr/>
      </dsp:nvSpPr>
      <dsp:spPr>
        <a:xfrm>
          <a:off x="1840576" y="667187"/>
          <a:ext cx="136638" cy="13663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B4E981-B228-4608-9B02-2B195EAD4875}">
      <dsp:nvSpPr>
        <dsp:cNvPr id="0" name=""/>
        <dsp:cNvSpPr/>
      </dsp:nvSpPr>
      <dsp:spPr>
        <a:xfrm>
          <a:off x="845846" y="265469"/>
          <a:ext cx="351356" cy="35135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C8C3D89-4EF6-44AC-9C75-0DB3F80FA96E}">
      <dsp:nvSpPr>
        <dsp:cNvPr id="0" name=""/>
        <dsp:cNvSpPr/>
      </dsp:nvSpPr>
      <dsp:spPr>
        <a:xfrm>
          <a:off x="99799" y="992387"/>
          <a:ext cx="136638" cy="13663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F6347C-C9C3-43A7-AA81-6FBE3E65AA89}">
      <dsp:nvSpPr>
        <dsp:cNvPr id="0" name=""/>
        <dsp:cNvSpPr/>
      </dsp:nvSpPr>
      <dsp:spPr>
        <a:xfrm>
          <a:off x="214576" y="1164552"/>
          <a:ext cx="214717" cy="21471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8D6B5A-C6DB-4B48-942B-EC629D3B8D59}">
      <dsp:nvSpPr>
        <dsp:cNvPr id="0" name=""/>
        <dsp:cNvSpPr/>
      </dsp:nvSpPr>
      <dsp:spPr>
        <a:xfrm>
          <a:off x="501517" y="1317587"/>
          <a:ext cx="312317" cy="31231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D1721D-1635-477F-ACB4-B74E75044568}">
      <dsp:nvSpPr>
        <dsp:cNvPr id="0" name=""/>
        <dsp:cNvSpPr/>
      </dsp:nvSpPr>
      <dsp:spPr>
        <a:xfrm>
          <a:off x="903235" y="1566270"/>
          <a:ext cx="136638" cy="13663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507BD99-2516-4E6D-A8A8-40E19290C2CF}">
      <dsp:nvSpPr>
        <dsp:cNvPr id="0" name=""/>
        <dsp:cNvSpPr/>
      </dsp:nvSpPr>
      <dsp:spPr>
        <a:xfrm>
          <a:off x="979752" y="1317587"/>
          <a:ext cx="214717" cy="21471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A17396-E0A1-4C8F-80E9-1020BD04E7BB}">
      <dsp:nvSpPr>
        <dsp:cNvPr id="0" name=""/>
        <dsp:cNvSpPr/>
      </dsp:nvSpPr>
      <dsp:spPr>
        <a:xfrm>
          <a:off x="1171047" y="1585399"/>
          <a:ext cx="136638" cy="13663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F8844C-CEB7-461B-A7D3-10E0014349E6}">
      <dsp:nvSpPr>
        <dsp:cNvPr id="0" name=""/>
        <dsp:cNvSpPr/>
      </dsp:nvSpPr>
      <dsp:spPr>
        <a:xfrm>
          <a:off x="1343211" y="1279329"/>
          <a:ext cx="312317" cy="31231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ACE9CE-6D4E-444E-BB50-7C69BF4E1B25}">
      <dsp:nvSpPr>
        <dsp:cNvPr id="0" name=""/>
        <dsp:cNvSpPr/>
      </dsp:nvSpPr>
      <dsp:spPr>
        <a:xfrm>
          <a:off x="1764059" y="1202811"/>
          <a:ext cx="214717" cy="21471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1262A6-FDB8-49B6-81E1-35C8CCE36D4C}">
      <dsp:nvSpPr>
        <dsp:cNvPr id="0" name=""/>
        <dsp:cNvSpPr/>
      </dsp:nvSpPr>
      <dsp:spPr>
        <a:xfrm>
          <a:off x="1978777" y="303410"/>
          <a:ext cx="630596" cy="1203876"/>
        </a:xfrm>
        <a:prstGeom prst="chevron">
          <a:avLst>
            <a:gd name="adj" fmla="val 6231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0357EE4-B191-4558-85CC-2369741598D0}">
      <dsp:nvSpPr>
        <dsp:cNvPr id="0" name=""/>
        <dsp:cNvSpPr/>
      </dsp:nvSpPr>
      <dsp:spPr>
        <a:xfrm>
          <a:off x="2494719" y="303410"/>
          <a:ext cx="630596" cy="1203876"/>
        </a:xfrm>
        <a:prstGeom prst="chevron">
          <a:avLst>
            <a:gd name="adj" fmla="val 6231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B5EABB-E6BA-45A5-9211-1FFF5A5EB255}">
      <dsp:nvSpPr>
        <dsp:cNvPr id="0" name=""/>
        <dsp:cNvSpPr/>
      </dsp:nvSpPr>
      <dsp:spPr>
        <a:xfrm>
          <a:off x="3266088" y="171320"/>
          <a:ext cx="1461836" cy="146183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пресбіопія</a:t>
          </a:r>
          <a:endParaRPr lang="ru-RU" sz="1800" kern="1200" dirty="0"/>
        </a:p>
      </dsp:txBody>
      <dsp:txXfrm>
        <a:off x="3480169" y="385401"/>
        <a:ext cx="1033674" cy="1033674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EC1F6C-EE98-4B3B-A5A5-836E94B4FCA9}">
      <dsp:nvSpPr>
        <dsp:cNvPr id="0" name=""/>
        <dsp:cNvSpPr/>
      </dsp:nvSpPr>
      <dsp:spPr>
        <a:xfrm>
          <a:off x="121586" y="732925"/>
          <a:ext cx="1810267" cy="59656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Ортокератологічні лінзи</a:t>
          </a:r>
          <a:endParaRPr lang="ru-RU" sz="1600" kern="1200" dirty="0"/>
        </a:p>
      </dsp:txBody>
      <dsp:txXfrm>
        <a:off x="121586" y="732925"/>
        <a:ext cx="1810267" cy="596565"/>
      </dsp:txXfrm>
    </dsp:sp>
    <dsp:sp modelId="{7339A973-1EDB-4E6E-B30C-EB1A9D17C974}">
      <dsp:nvSpPr>
        <dsp:cNvPr id="0" name=""/>
        <dsp:cNvSpPr/>
      </dsp:nvSpPr>
      <dsp:spPr>
        <a:xfrm>
          <a:off x="119529" y="551487"/>
          <a:ext cx="143998" cy="14399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A1B22E2-C71D-4EE0-AE0C-729FE4320EDC}">
      <dsp:nvSpPr>
        <dsp:cNvPr id="0" name=""/>
        <dsp:cNvSpPr/>
      </dsp:nvSpPr>
      <dsp:spPr>
        <a:xfrm>
          <a:off x="220328" y="349889"/>
          <a:ext cx="143998" cy="14399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4FBA9C-B202-4B94-A6B9-71098A447309}">
      <dsp:nvSpPr>
        <dsp:cNvPr id="0" name=""/>
        <dsp:cNvSpPr/>
      </dsp:nvSpPr>
      <dsp:spPr>
        <a:xfrm>
          <a:off x="462245" y="390209"/>
          <a:ext cx="226283" cy="22628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98EFC40-F0B5-47F1-B657-AEE70315E8BA}">
      <dsp:nvSpPr>
        <dsp:cNvPr id="0" name=""/>
        <dsp:cNvSpPr/>
      </dsp:nvSpPr>
      <dsp:spPr>
        <a:xfrm>
          <a:off x="663843" y="168451"/>
          <a:ext cx="143998" cy="14399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99A9EE-19E5-44A8-A4D2-476EDC0CF3D9}">
      <dsp:nvSpPr>
        <dsp:cNvPr id="0" name=""/>
        <dsp:cNvSpPr/>
      </dsp:nvSpPr>
      <dsp:spPr>
        <a:xfrm>
          <a:off x="925921" y="87812"/>
          <a:ext cx="143998" cy="14399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DF437B-BADE-47F7-87AA-096A00E36478}">
      <dsp:nvSpPr>
        <dsp:cNvPr id="0" name=""/>
        <dsp:cNvSpPr/>
      </dsp:nvSpPr>
      <dsp:spPr>
        <a:xfrm>
          <a:off x="1248477" y="228930"/>
          <a:ext cx="143998" cy="14399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5F1535-1B16-429E-86A3-97EA4638D390}">
      <dsp:nvSpPr>
        <dsp:cNvPr id="0" name=""/>
        <dsp:cNvSpPr/>
      </dsp:nvSpPr>
      <dsp:spPr>
        <a:xfrm>
          <a:off x="1450075" y="329729"/>
          <a:ext cx="226283" cy="22628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1182DA-41D3-4B3E-B517-8702CA59F098}">
      <dsp:nvSpPr>
        <dsp:cNvPr id="0" name=""/>
        <dsp:cNvSpPr/>
      </dsp:nvSpPr>
      <dsp:spPr>
        <a:xfrm>
          <a:off x="1732312" y="551487"/>
          <a:ext cx="143998" cy="14399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37A298A-10E1-4461-B270-EC7BB6C7E1EB}">
      <dsp:nvSpPr>
        <dsp:cNvPr id="0" name=""/>
        <dsp:cNvSpPr/>
      </dsp:nvSpPr>
      <dsp:spPr>
        <a:xfrm>
          <a:off x="1853271" y="773245"/>
          <a:ext cx="143998" cy="14399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B4E981-B228-4608-9B02-2B195EAD4875}">
      <dsp:nvSpPr>
        <dsp:cNvPr id="0" name=""/>
        <dsp:cNvSpPr/>
      </dsp:nvSpPr>
      <dsp:spPr>
        <a:xfrm>
          <a:off x="804962" y="349889"/>
          <a:ext cx="370281" cy="370281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C8C3D89-4EF6-44AC-9C75-0DB3F80FA96E}">
      <dsp:nvSpPr>
        <dsp:cNvPr id="0" name=""/>
        <dsp:cNvSpPr/>
      </dsp:nvSpPr>
      <dsp:spPr>
        <a:xfrm>
          <a:off x="18730" y="1115961"/>
          <a:ext cx="143998" cy="14399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F6347C-C9C3-43A7-AA81-6FBE3E65AA89}">
      <dsp:nvSpPr>
        <dsp:cNvPr id="0" name=""/>
        <dsp:cNvSpPr/>
      </dsp:nvSpPr>
      <dsp:spPr>
        <a:xfrm>
          <a:off x="139689" y="1297399"/>
          <a:ext cx="226283" cy="22628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8D6B5A-C6DB-4B48-942B-EC629D3B8D59}">
      <dsp:nvSpPr>
        <dsp:cNvPr id="0" name=""/>
        <dsp:cNvSpPr/>
      </dsp:nvSpPr>
      <dsp:spPr>
        <a:xfrm>
          <a:off x="442086" y="1458678"/>
          <a:ext cx="329139" cy="32913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D1721D-1635-477F-ACB4-B74E75044568}">
      <dsp:nvSpPr>
        <dsp:cNvPr id="0" name=""/>
        <dsp:cNvSpPr/>
      </dsp:nvSpPr>
      <dsp:spPr>
        <a:xfrm>
          <a:off x="865441" y="1720755"/>
          <a:ext cx="143998" cy="14399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507BD99-2516-4E6D-A8A8-40E19290C2CF}">
      <dsp:nvSpPr>
        <dsp:cNvPr id="0" name=""/>
        <dsp:cNvSpPr/>
      </dsp:nvSpPr>
      <dsp:spPr>
        <a:xfrm>
          <a:off x="946080" y="1458678"/>
          <a:ext cx="226283" cy="22628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A17396-E0A1-4C8F-80E9-1020BD04E7BB}">
      <dsp:nvSpPr>
        <dsp:cNvPr id="0" name=""/>
        <dsp:cNvSpPr/>
      </dsp:nvSpPr>
      <dsp:spPr>
        <a:xfrm>
          <a:off x="1147678" y="1740915"/>
          <a:ext cx="143998" cy="14399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F8844C-CEB7-461B-A7D3-10E0014349E6}">
      <dsp:nvSpPr>
        <dsp:cNvPr id="0" name=""/>
        <dsp:cNvSpPr/>
      </dsp:nvSpPr>
      <dsp:spPr>
        <a:xfrm>
          <a:off x="1329116" y="1418358"/>
          <a:ext cx="329139" cy="32913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ACE9CE-6D4E-444E-BB50-7C69BF4E1B25}">
      <dsp:nvSpPr>
        <dsp:cNvPr id="0" name=""/>
        <dsp:cNvSpPr/>
      </dsp:nvSpPr>
      <dsp:spPr>
        <a:xfrm>
          <a:off x="1772632" y="1337719"/>
          <a:ext cx="226283" cy="22628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1262A6-FDB8-49B6-81E1-35C8CCE36D4C}">
      <dsp:nvSpPr>
        <dsp:cNvPr id="0" name=""/>
        <dsp:cNvSpPr/>
      </dsp:nvSpPr>
      <dsp:spPr>
        <a:xfrm>
          <a:off x="1998915" y="389873"/>
          <a:ext cx="664562" cy="1268721"/>
        </a:xfrm>
        <a:prstGeom prst="chevron">
          <a:avLst>
            <a:gd name="adj" fmla="val 623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357EE4-B191-4558-85CC-2369741598D0}">
      <dsp:nvSpPr>
        <dsp:cNvPr id="0" name=""/>
        <dsp:cNvSpPr/>
      </dsp:nvSpPr>
      <dsp:spPr>
        <a:xfrm>
          <a:off x="2542648" y="389873"/>
          <a:ext cx="664562" cy="1268721"/>
        </a:xfrm>
        <a:prstGeom prst="chevron">
          <a:avLst>
            <a:gd name="adj" fmla="val 623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B5EABB-E6BA-45A5-9211-1FFF5A5EB255}">
      <dsp:nvSpPr>
        <dsp:cNvPr id="0" name=""/>
        <dsp:cNvSpPr/>
      </dsp:nvSpPr>
      <dsp:spPr>
        <a:xfrm>
          <a:off x="3279708" y="285024"/>
          <a:ext cx="1540575" cy="154057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призначені для використання під час сну. </a:t>
          </a:r>
          <a:endParaRPr lang="ru-RU" sz="1600" kern="1200" dirty="0"/>
        </a:p>
      </dsp:txBody>
      <dsp:txXfrm>
        <a:off x="3505320" y="510636"/>
        <a:ext cx="1089351" cy="10893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63B3F124-BFA5-4265-9B39-D4BACDDE55EC}" type="datetimeFigureOut">
              <a:rPr lang="ru-RU"/>
              <a:pPr>
                <a:defRPr/>
              </a:pPr>
              <a:t>16.04.2026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DEBC1149-B6A4-4BA7-B474-0DC3FF6C09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74335-79BF-4694-A545-A8E8DA4F9FD8}" type="datetimeFigureOut">
              <a:rPr lang="ru-RU"/>
              <a:pPr>
                <a:defRPr/>
              </a:pPr>
              <a:t>16.04.2026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12D1E-82AB-4D85-B6AB-0BBB375586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4C322-BEAF-4AE6-A7D1-6E9710FC6A31}" type="datetimeFigureOut">
              <a:rPr lang="ru-RU"/>
              <a:pPr>
                <a:defRPr/>
              </a:pPr>
              <a:t>16.04.2026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B07A6-902F-4A64-B313-AC3D0036D9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3996B-5AFB-493A-AE39-38F771F5E692}" type="datetimeFigureOut">
              <a:rPr lang="ru-RU"/>
              <a:pPr>
                <a:defRPr/>
              </a:pPr>
              <a:t>16.04.2026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9C18B-2DC5-4A6B-A39F-2D5919D785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2CA5E-6967-49EE-AD9A-0A34754DC330}" type="datetimeFigureOut">
              <a:rPr lang="ru-RU"/>
              <a:pPr>
                <a:defRPr/>
              </a:pPr>
              <a:t>16.04.2026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B88F0-B3D6-46D8-83E4-5845A71BDC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BE570-FC8A-4E97-A415-5E5B774E0354}" type="datetimeFigureOut">
              <a:rPr lang="ru-RU"/>
              <a:pPr>
                <a:defRPr/>
              </a:pPr>
              <a:t>16.04.2026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017D3-B6FB-4CDC-8D63-E884A6AAD2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32BA6-B3B3-4534-962A-3F6EB7D783E1}" type="datetimeFigureOut">
              <a:rPr lang="ru-RU"/>
              <a:pPr>
                <a:defRPr/>
              </a:pPr>
              <a:t>16.04.2026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A93F80-3786-4173-BB0A-AC6000268E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31B58-F5CF-4D9A-A037-60BC6E51DFF7}" type="datetimeFigureOut">
              <a:rPr lang="ru-RU"/>
              <a:pPr>
                <a:defRPr/>
              </a:pPr>
              <a:t>16.04.2026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74B71-5313-4A69-9B37-C033B01498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6CF6A-FFA2-4683-8077-9362768A0EA2}" type="datetimeFigureOut">
              <a:rPr lang="ru-RU"/>
              <a:pPr>
                <a:defRPr/>
              </a:pPr>
              <a:t>16.04.2026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F1956-379A-4310-98B7-08897131BF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B7906-04FB-4B8B-AC56-84CFD0577A7E}" type="datetimeFigureOut">
              <a:rPr lang="ru-RU"/>
              <a:pPr>
                <a:defRPr/>
              </a:pPr>
              <a:t>16.04.2026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6577A-DD68-49B2-9FF1-5F526194A4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F08F6A-47F9-4117-9DDD-34EB0FC27927}" type="datetimeFigureOut">
              <a:rPr lang="ru-RU"/>
              <a:pPr>
                <a:defRPr/>
              </a:pPr>
              <a:t>16.04.2026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31C89-2D68-46A9-B421-9088C07D12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A2776-2D4A-411F-8D12-E87932E9E1C6}" type="datetimeFigureOut">
              <a:rPr lang="ru-RU"/>
              <a:pPr>
                <a:defRPr/>
              </a:pPr>
              <a:t>16.04.2026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58F20-0C92-448E-BD4E-A80621C984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A61F29-0F1F-45A2-8348-375B3D019799}" type="datetimeFigureOut">
              <a:rPr lang="ru-RU"/>
              <a:pPr>
                <a:defRPr/>
              </a:pPr>
              <a:t>16.04.2026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C5FBD5D-6303-461D-8E03-7900BED70A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2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diagramLayout" Target="../diagrams/layout7.xml"/><Relationship Id="rId7" Type="http://schemas.openxmlformats.org/officeDocument/2006/relationships/image" Target="../media/image13.emf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10" Type="http://schemas.openxmlformats.org/officeDocument/2006/relationships/image" Target="../media/image16.png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1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19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13" Type="http://schemas.openxmlformats.org/officeDocument/2006/relationships/image" Target="../media/image21.png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12" Type="http://schemas.openxmlformats.org/officeDocument/2006/relationships/image" Target="../media/image20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Relationship Id="rId1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10" Type="http://schemas.openxmlformats.org/officeDocument/2006/relationships/image" Target="../media/image32.png"/><Relationship Id="rId4" Type="http://schemas.openxmlformats.org/officeDocument/2006/relationships/diagramLayout" Target="../diagrams/layout15.xml"/><Relationship Id="rId9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diagramLayout" Target="../diagrams/layout16.xml"/><Relationship Id="rId7" Type="http://schemas.openxmlformats.org/officeDocument/2006/relationships/image" Target="../media/image33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Relationship Id="rId9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diagramLayout" Target="../diagrams/layout17.xml"/><Relationship Id="rId7" Type="http://schemas.openxmlformats.org/officeDocument/2006/relationships/image" Target="../media/image39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1.xml"/><Relationship Id="rId13" Type="http://schemas.openxmlformats.org/officeDocument/2006/relationships/diagramLayout" Target="../diagrams/layout22.xml"/><Relationship Id="rId18" Type="http://schemas.openxmlformats.org/officeDocument/2006/relationships/diagramLayout" Target="../diagrams/layout23.xml"/><Relationship Id="rId3" Type="http://schemas.openxmlformats.org/officeDocument/2006/relationships/diagramLayout" Target="../diagrams/layout20.xml"/><Relationship Id="rId21" Type="http://schemas.microsoft.com/office/2007/relationships/diagramDrawing" Target="../diagrams/drawing23.xml"/><Relationship Id="rId7" Type="http://schemas.openxmlformats.org/officeDocument/2006/relationships/diagramData" Target="../diagrams/data21.xml"/><Relationship Id="rId12" Type="http://schemas.openxmlformats.org/officeDocument/2006/relationships/diagramData" Target="../diagrams/data22.xml"/><Relationship Id="rId17" Type="http://schemas.openxmlformats.org/officeDocument/2006/relationships/diagramData" Target="../diagrams/data23.xml"/><Relationship Id="rId2" Type="http://schemas.openxmlformats.org/officeDocument/2006/relationships/diagramData" Target="../diagrams/data20.xml"/><Relationship Id="rId16" Type="http://schemas.microsoft.com/office/2007/relationships/diagramDrawing" Target="../diagrams/drawing22.xml"/><Relationship Id="rId20" Type="http://schemas.openxmlformats.org/officeDocument/2006/relationships/diagramColors" Target="../diagrams/colors2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0.xml"/><Relationship Id="rId11" Type="http://schemas.microsoft.com/office/2007/relationships/diagramDrawing" Target="../diagrams/drawing21.xml"/><Relationship Id="rId5" Type="http://schemas.openxmlformats.org/officeDocument/2006/relationships/diagramColors" Target="../diagrams/colors20.xml"/><Relationship Id="rId15" Type="http://schemas.openxmlformats.org/officeDocument/2006/relationships/diagramColors" Target="../diagrams/colors22.xml"/><Relationship Id="rId23" Type="http://schemas.openxmlformats.org/officeDocument/2006/relationships/image" Target="../media/image44.png"/><Relationship Id="rId10" Type="http://schemas.openxmlformats.org/officeDocument/2006/relationships/diagramColors" Target="../diagrams/colors21.xml"/><Relationship Id="rId19" Type="http://schemas.openxmlformats.org/officeDocument/2006/relationships/diagramQuickStyle" Target="../diagrams/quickStyle23.xml"/><Relationship Id="rId4" Type="http://schemas.openxmlformats.org/officeDocument/2006/relationships/diagramQuickStyle" Target="../diagrams/quickStyle20.xml"/><Relationship Id="rId9" Type="http://schemas.openxmlformats.org/officeDocument/2006/relationships/diagramQuickStyle" Target="../diagrams/quickStyle21.xml"/><Relationship Id="rId14" Type="http://schemas.openxmlformats.org/officeDocument/2006/relationships/diagramQuickStyle" Target="../diagrams/quickStyle22.xml"/><Relationship Id="rId22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484313"/>
            <a:ext cx="8784976" cy="2016695"/>
          </a:xfrm>
          <a:ln>
            <a:solidFill>
              <a:schemeClr val="bg1">
                <a:lumMod val="65000"/>
              </a:schemeClr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3600" dirty="0" smtClean="0">
                <a:latin typeface="Arial Black" panose="020B0A04020102020204" pitchFamily="34" charset="0"/>
              </a:rPr>
              <a:t>Окулярна</a:t>
            </a:r>
            <a:r>
              <a:rPr lang="ru-RU" sz="3600" dirty="0" smtClean="0">
                <a:latin typeface="Arial Black" panose="020B0A04020102020204" pitchFamily="34" charset="0"/>
              </a:rPr>
              <a:t> </a:t>
            </a:r>
            <a:r>
              <a:rPr lang="ru-RU" sz="3600" dirty="0">
                <a:latin typeface="Arial Black" panose="020B0A04020102020204" pitchFamily="34" charset="0"/>
              </a:rPr>
              <a:t>оптика. </a:t>
            </a:r>
            <a:r>
              <a:rPr lang="uk-UA" sz="3600" dirty="0">
                <a:latin typeface="Arial Black" panose="020B0A04020102020204" pitchFamily="34" charset="0"/>
              </a:rPr>
              <a:t>П</a:t>
            </a:r>
            <a:r>
              <a:rPr lang="ru-RU" sz="3600" dirty="0">
                <a:latin typeface="Arial Black" panose="020B0A04020102020204" pitchFamily="34" charset="0"/>
              </a:rPr>
              <a:t>рилади та засоби корекції і захисту зору</a:t>
            </a:r>
            <a:endParaRPr lang="uk-UA" sz="3600" b="1" i="1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0"/>
            <a:ext cx="84249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ОДЕСЬКИЙ НАЦІОНАЛЬНИЙ МЕДИЧНИЙ УНІВЕРСИТЕТ</a:t>
            </a:r>
            <a:br>
              <a:rPr lang="ru-RU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</a:br>
            <a:r>
              <a:rPr lang="ru-RU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ФАРМАЦЕВТИЧНИЙ ФАКУЛЬТЕТ</a:t>
            </a:r>
            <a:r>
              <a:rPr lang="en-US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/>
            </a:r>
            <a:br>
              <a:rPr lang="en-US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</a:br>
            <a:r>
              <a:rPr lang="uk-UA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 Кафедра організації та економіки </a:t>
            </a:r>
            <a:r>
              <a:rPr lang="uk-UA" kern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фармації з післядипломною підготовкою</a:t>
            </a:r>
            <a:r>
              <a:rPr lang="ru-RU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kern="0" dirty="0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16016" y="565149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457200"/>
            <a:r>
              <a:rPr lang="uk-UA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rPr>
              <a:t>Підготувала старший викладач  Степанова Оксана Анатоліївна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3789041"/>
            <a:ext cx="3888432" cy="250658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6707088" cy="562074"/>
          </a:xfrm>
        </p:spPr>
        <p:txBody>
          <a:bodyPr/>
          <a:lstStyle/>
          <a:p>
            <a:pPr eaLnBrk="1" hangingPunct="1"/>
            <a:r>
              <a:rPr lang="uk-UA" altLang="ru-RU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ЗМІСТ</a:t>
            </a:r>
            <a:endParaRPr lang="uk-UA" alt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3600623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ru-RU" altLang="ru-RU" sz="2400" b="1" dirty="0" smtClean="0"/>
              <a:t> </a:t>
            </a:r>
            <a:r>
              <a:rPr lang="uk-UA" altLang="ru-RU" sz="2400" b="1" dirty="0" smtClean="0"/>
              <a:t>Анатомічні структури ока. Акомодація.</a:t>
            </a: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uk-UA" altLang="ru-RU" sz="2400" b="1" dirty="0" smtClean="0"/>
              <a:t>Рефракція ока. Аномалії рефракції ока та їх причини.</a:t>
            </a: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uk-UA" altLang="ru-RU" sz="2400" b="1" dirty="0" smtClean="0"/>
              <a:t>Діагностика та корекція зору</a:t>
            </a: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uk-UA" altLang="ru-RU" sz="2400" b="1" dirty="0" smtClean="0"/>
              <a:t>Прилади для діагностики зору</a:t>
            </a: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uk-UA" altLang="ru-RU" sz="2400" b="1" dirty="0" smtClean="0"/>
              <a:t>Класифікація</a:t>
            </a:r>
            <a:r>
              <a:rPr lang="uk-UA" altLang="ru-RU" sz="2400" b="1" dirty="0"/>
              <a:t>. </a:t>
            </a:r>
            <a:r>
              <a:rPr lang="uk-UA" altLang="ru-RU" sz="2400" b="1" dirty="0" smtClean="0"/>
              <a:t>Окулярних лінз.</a:t>
            </a: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uk-UA" altLang="ru-RU" sz="2400" b="1" dirty="0" smtClean="0"/>
              <a:t>Контактні лінзи</a:t>
            </a: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uk-UA" altLang="ru-RU" sz="2400" b="1" dirty="0" smtClean="0"/>
              <a:t> Рецепти на окуляри.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2276872"/>
            <a:ext cx="3014444" cy="4130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75656" y="131471"/>
            <a:ext cx="27183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БУДОВА ОКА</a:t>
            </a:r>
            <a:endParaRPr lang="uk-UA" sz="28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0"/>
            <a:ext cx="4122407" cy="30094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85433" y="4509120"/>
            <a:ext cx="4594071" cy="1631216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dirty="0"/>
              <a:t>Око є найважливішим органом сприйняття зовнішнього середовища і порушення його функцій завжди пов'язане з тій чи іншій ступенем обмеження трудової діяльності.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860032" y="3140968"/>
            <a:ext cx="3960440" cy="3170099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dirty="0"/>
              <a:t>Очне</a:t>
            </a:r>
            <a:r>
              <a:rPr lang="ru-RU" sz="2000" dirty="0"/>
              <a:t> яблуко являє собою кулясте тіло, злегка сплюснуте в горизонтальному напрямку та складається з трьох оболонок і внутрішнього очного ядра. Розрізняють три оболонки: зовнішню (фіброзну оболонку); середню (судинну оболонку); внутрішню (сітчасту оболонку, або сітківку)</a:t>
            </a:r>
            <a:r>
              <a:rPr lang="uk-UA" sz="2000" dirty="0"/>
              <a:t>.</a:t>
            </a:r>
            <a:endParaRPr lang="ru-RU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548680"/>
            <a:ext cx="4572000" cy="3785652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dirty="0"/>
              <a:t>Око (</a:t>
            </a:r>
            <a:r>
              <a:rPr lang="pl-PL" sz="2000" dirty="0"/>
              <a:t>oculus – </a:t>
            </a:r>
            <a:r>
              <a:rPr lang="uk-UA" sz="2000" dirty="0"/>
              <a:t>лат. назва; </a:t>
            </a:r>
            <a:r>
              <a:rPr lang="pl-PL" sz="2000" dirty="0"/>
              <a:t>ophthalmos – </a:t>
            </a:r>
            <a:r>
              <a:rPr lang="uk-UA" sz="2000" dirty="0"/>
              <a:t>грецька назва) закладене в очній ямці. Очна ямка, або орбіта, – парне заглиблення в черепі, де розміщене очне яблуко з його допоміжним апаратом (судини, нерви, м'язи, клітковина, фасції, слізні залози, сполучна оболонка і частина сльозопровідних шляхів). Глибина очниці дорослої людини становить 4 см, ширина входу в очну ямку – 4 см, висота – 3,5 см. </a:t>
            </a:r>
          </a:p>
        </p:txBody>
      </p:sp>
    </p:spTree>
    <p:extLst>
      <p:ext uri="{BB962C8B-B14F-4D97-AF65-F5344CB8AC3E}">
        <p14:creationId xmlns:p14="http://schemas.microsoft.com/office/powerpoint/2010/main" val="273805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6203032" cy="523220"/>
          </a:xfrm>
        </p:spPr>
        <p:txBody>
          <a:bodyPr wrap="square">
            <a:spAutoFit/>
          </a:bodyPr>
          <a:lstStyle/>
          <a:p>
            <a:r>
              <a:rPr lang="ru-RU" altLang="ru-RU" sz="2800" b="1" dirty="0" smtClean="0">
                <a:solidFill>
                  <a:srgbClr val="FFFF00"/>
                </a:solidFill>
              </a:rPr>
              <a:t>ЗОВНІШНЯ БУДОВА  ОКА</a:t>
            </a:r>
            <a:endParaRPr lang="ru-RU" altLang="ru-RU" sz="2800" b="1" dirty="0">
              <a:solidFill>
                <a:srgbClr val="FFFF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124744"/>
            <a:ext cx="8450351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99992" y="3279069"/>
            <a:ext cx="4464496" cy="2862322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За рогівкою розташована </a:t>
            </a:r>
            <a:r>
              <a:rPr lang="ru-RU" sz="2000" dirty="0">
                <a:solidFill>
                  <a:srgbClr val="FFC000"/>
                </a:solidFill>
              </a:rPr>
              <a:t>передня камера ока,</a:t>
            </a:r>
            <a:r>
              <a:rPr lang="ru-RU" sz="2000" dirty="0"/>
              <a:t> заповнена прозорою рідиною. У задній частині передня камера обмежена райдужною оболонкою, з отвором в центрі — зіницею. В залежності від кількості світла, що надходить в око, діаметр зіниці рефлекторно змінюється від 2-3 до 6-8мм</a:t>
            </a:r>
            <a:r>
              <a:rPr lang="uk-UA" sz="2000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1125" y="0"/>
            <a:ext cx="3362875" cy="31643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449489" y="12216"/>
            <a:ext cx="3168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БУДОВА ОКА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95333" y="650107"/>
            <a:ext cx="4608512" cy="1938992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dirty="0"/>
              <a:t>Зовнішня оболонка складається з </a:t>
            </a:r>
            <a:r>
              <a:rPr lang="uk-UA" sz="2000" dirty="0">
                <a:solidFill>
                  <a:srgbClr val="FFC000"/>
                </a:solidFill>
              </a:rPr>
              <a:t>непрозорої склери і прозорої частини –рогівки</a:t>
            </a:r>
            <a:r>
              <a:rPr lang="uk-UA" sz="2000" dirty="0"/>
              <a:t>. Місце переходу рогівки у склеру називається </a:t>
            </a:r>
            <a:r>
              <a:rPr lang="uk-UA" sz="2000" dirty="0">
                <a:solidFill>
                  <a:srgbClr val="FFC000"/>
                </a:solidFill>
              </a:rPr>
              <a:t>лімб</a:t>
            </a:r>
            <a:r>
              <a:rPr lang="uk-UA" sz="2000" dirty="0"/>
              <a:t>. Склера здійснює захисну функцію, забезпечуючи постійність форми, об‘єму і тонусу ока.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07301" y="3282315"/>
            <a:ext cx="3816424" cy="2862322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FFC000"/>
                </a:solidFill>
              </a:rPr>
              <a:t>Склера</a:t>
            </a:r>
            <a:r>
              <a:rPr lang="uk-UA" sz="2000" dirty="0"/>
              <a:t> майже непрозора, за винятком передній своїй частині — прозорої рогівки, що має більшу кривизну, ніж очне яблуко</a:t>
            </a:r>
            <a:r>
              <a:rPr lang="uk-UA" sz="2000" dirty="0" smtClean="0"/>
              <a:t>. </a:t>
            </a:r>
            <a:r>
              <a:rPr lang="uk-UA" sz="2000" dirty="0" smtClean="0">
                <a:solidFill>
                  <a:srgbClr val="FFC000"/>
                </a:solidFill>
              </a:rPr>
              <a:t>Рогівка</a:t>
            </a:r>
            <a:r>
              <a:rPr lang="uk-UA" sz="2000" dirty="0" smtClean="0"/>
              <a:t> </a:t>
            </a:r>
            <a:r>
              <a:rPr lang="uk-UA" sz="2000" dirty="0"/>
              <a:t>це </a:t>
            </a:r>
            <a:r>
              <a:rPr lang="uk-UA" sz="2000" dirty="0" smtClean="0"/>
              <a:t>гладка, блискуча, сферична </a:t>
            </a:r>
            <a:r>
              <a:rPr lang="uk-UA" sz="2000" dirty="0"/>
              <a:t>чутлива оболонка оптичної </a:t>
            </a:r>
            <a:r>
              <a:rPr lang="uk-UA" sz="2000" dirty="0" smtClean="0"/>
              <a:t>системи </a:t>
            </a:r>
            <a:r>
              <a:rPr lang="uk-UA" sz="2000" dirty="0"/>
              <a:t>ока із силою приблизно у 40 діоптрій</a:t>
            </a:r>
            <a:r>
              <a:rPr lang="uk-UA" sz="2000" dirty="0" smtClean="0"/>
              <a:t>.</a:t>
            </a:r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03455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-171400"/>
            <a:ext cx="3816424" cy="3591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989348" y="80571"/>
            <a:ext cx="2952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БУДОВА ОКА</a:t>
            </a:r>
            <a:endParaRPr lang="uk-UA" sz="28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684361"/>
            <a:ext cx="4572000" cy="1631216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 algn="just"/>
            <a:r>
              <a:rPr lang="uk-UA" sz="2000" dirty="0"/>
              <a:t>Середня оболонка ока складається з радужки, ціліарного тіла і власне судинної оболонки, які разом складають судинний тракт ока, що розташовується під склерою і рогівкою.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093804" y="3645024"/>
            <a:ext cx="3798676" cy="2246769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dirty="0"/>
              <a:t>Кривизна поверхні кришталика може змінюватися при зміні натягу цинових зв'язок. Весь простір очного яблука за кришталиком заповнено склоподібним тілом - прозорою драглистою масою.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2476718"/>
            <a:ext cx="4572000" cy="4093428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 algn="just"/>
            <a:r>
              <a:rPr lang="uk-UA" sz="2000" dirty="0"/>
              <a:t>Безпосередньо за райдужною оболонкою розташований </a:t>
            </a:r>
            <a:r>
              <a:rPr lang="uk-UA" sz="2000" dirty="0">
                <a:solidFill>
                  <a:srgbClr val="FFC000"/>
                </a:solidFill>
              </a:rPr>
              <a:t>кришталик</a:t>
            </a:r>
            <a:r>
              <a:rPr lang="uk-UA" sz="2000" dirty="0"/>
              <a:t> — прозоре тіло, за формою дуже схожий на двоопуклу лінзу. Кришталик укладений в еластичну капсулу, яка підвішена на тонких волокнах, які утворюють так звану цинову зв'язку. Натяг її здійснюється циліарними (війковими) м'язами. Задня поверхня капсули кришталика більш випукла (радіус кривизни-6 мм), ніж передня (радіус кривизни 10 мм).</a:t>
            </a:r>
          </a:p>
          <a:p>
            <a:pPr algn="just"/>
            <a:r>
              <a:rPr lang="uk-UA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733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331640" y="-5917"/>
            <a:ext cx="24482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БУДОВА ОКА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779912" y="3422998"/>
            <a:ext cx="5040560" cy="1631216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/>
              <a:t>Палички </a:t>
            </a:r>
            <a:r>
              <a:rPr lang="uk-UA" sz="2000" dirty="0"/>
              <a:t>є високо світлочутливими, дозволяють бачити при поганому  освітленні , розташовані на  периферії сітківки, відповідають за чорно-білий, сутінковий, а також периферійний зір.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5" y="120375"/>
            <a:ext cx="2963382" cy="31360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5076056" y="5328458"/>
            <a:ext cx="21468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FFFF00"/>
                </a:solidFill>
              </a:rPr>
              <a:t>Відео Будова ока.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0944" y="517303"/>
            <a:ext cx="5539168" cy="2246769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Внутрішня поверхня </a:t>
            </a:r>
            <a:r>
              <a:rPr lang="uk-UA" sz="2000" dirty="0"/>
              <a:t>очного яблука з задньої сторони, звана очним дном</a:t>
            </a:r>
            <a:r>
              <a:rPr lang="uk-UA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 утворена сітківкою, або ретиною.</a:t>
            </a:r>
            <a:r>
              <a:rPr lang="uk-UA" sz="2000" dirty="0"/>
              <a:t> Вона являє собою систему нервових клітин і та фоторецепторів, що сприймають світлові подразнення, які по нервових волокнах зорового нерву передаються в головний мозок.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8105" y="2958329"/>
            <a:ext cx="3096344" cy="3170099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sz="2000" dirty="0"/>
              <a:t>Фоторецептори поділяються на дві групи: </a:t>
            </a:r>
            <a:r>
              <a:rPr lang="uk-UA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колбочки та палички. </a:t>
            </a:r>
          </a:p>
          <a:p>
            <a:pPr algn="just"/>
            <a:r>
              <a:rPr lang="uk-UA" sz="2000" dirty="0"/>
              <a:t>Колбочки вимагають для своєї роботи багато світла та відповідають за центральний і кольоровий зір, знаходяться у центральних відділах сітківки.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82145" y="580526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dirty="0"/>
              <a:t>https://www.youtube.com/watch?v=OlMPTsA5rKk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5560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Будова ока</a:t>
            </a:r>
            <a:br>
              <a:rPr lang="ru-RU" dirty="0" smtClean="0"/>
            </a:br>
            <a:r>
              <a:rPr lang="pl-PL" sz="1400" dirty="0"/>
              <a:t>https://www.youtube.com/watch?v=BAP06jfU54c</a:t>
            </a:r>
            <a:br>
              <a:rPr lang="pl-PL" sz="1400" dirty="0"/>
            </a:br>
            <a:endParaRPr lang="uk-UA" sz="1400" dirty="0"/>
          </a:p>
        </p:txBody>
      </p:sp>
      <p:pic>
        <p:nvPicPr>
          <p:cNvPr id="4" name="Будова та функції органа зору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417638"/>
            <a:ext cx="8045450" cy="4525963"/>
          </a:xfrm>
        </p:spPr>
      </p:pic>
    </p:spTree>
    <p:extLst>
      <p:ext uri="{BB962C8B-B14F-4D97-AF65-F5344CB8AC3E}">
        <p14:creationId xmlns:p14="http://schemas.microsoft.com/office/powerpoint/2010/main" val="375506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059832" y="31324"/>
            <a:ext cx="2520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АКОМОДАЦІЯ</a:t>
            </a:r>
            <a:endParaRPr lang="uk-UA" sz="28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554148176"/>
              </p:ext>
            </p:extLst>
          </p:nvPr>
        </p:nvGraphicFramePr>
        <p:xfrm>
          <a:off x="395536" y="1020464"/>
          <a:ext cx="8227168" cy="5576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51520" y="526343"/>
            <a:ext cx="87129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Акомодація-</a:t>
            </a:r>
            <a:r>
              <a:rPr lang="uk-UA" b="1" dirty="0"/>
              <a:t> </a:t>
            </a:r>
            <a:r>
              <a:rPr lang="uk-UA" sz="2000" b="1" dirty="0"/>
              <a:t>це зміна заломлюючої здатності ока за допомогою кришталика</a:t>
            </a:r>
            <a:endParaRPr lang="ru-RU" sz="20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504" y="1556792"/>
            <a:ext cx="2016224" cy="201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669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dirty="0"/>
              <a:t>https://www.youtube.com/watch?v=DEwcQEi5Qgg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75357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35796" y="0"/>
            <a:ext cx="34563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РЕФРАКЦІЯ ОКА. </a:t>
            </a:r>
            <a:endParaRPr lang="uk-UA" sz="28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677811565"/>
              </p:ext>
            </p:extLst>
          </p:nvPr>
        </p:nvGraphicFramePr>
        <p:xfrm>
          <a:off x="107504" y="517303"/>
          <a:ext cx="8712968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27784" y="191721"/>
            <a:ext cx="34563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РЕФРАКЦІЯ ОКА. </a:t>
            </a:r>
            <a:endParaRPr lang="uk-UA" sz="28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662966"/>
            <a:ext cx="8064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rgbClr val="FFC000"/>
                </a:solidFill>
              </a:rPr>
              <a:t>Клінічна рефракція ока-</a:t>
            </a:r>
            <a:r>
              <a:rPr lang="uk-UA" sz="2000" dirty="0" smtClean="0"/>
              <a:t>це положення </a:t>
            </a:r>
            <a:r>
              <a:rPr lang="uk-UA" sz="2000" dirty="0"/>
              <a:t>фокусу паралельних променів при </a:t>
            </a:r>
            <a:r>
              <a:rPr lang="uk-UA" sz="2000" dirty="0" smtClean="0"/>
              <a:t>спокійній</a:t>
            </a:r>
            <a:r>
              <a:rPr lang="uk-UA" sz="2000" dirty="0"/>
              <a:t>, ненапруженій </a:t>
            </a:r>
            <a:r>
              <a:rPr lang="uk-UA" sz="2000" dirty="0" smtClean="0"/>
              <a:t>акомодації</a:t>
            </a:r>
            <a:endParaRPr lang="uk-UA" sz="2000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42759057"/>
              </p:ext>
            </p:extLst>
          </p:nvPr>
        </p:nvGraphicFramePr>
        <p:xfrm>
          <a:off x="611560" y="1484784"/>
          <a:ext cx="7848872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37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23220"/>
          </a:xfrm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rgbClr val="FFFF00"/>
                </a:solidFill>
              </a:rPr>
              <a:t>АНОМАЛЬНІ РЕФРАКЦІЇ ОКА</a:t>
            </a:r>
            <a:endParaRPr lang="uk-UA" sz="2800" b="1" dirty="0">
              <a:solidFill>
                <a:srgbClr val="FFFF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196752"/>
            <a:ext cx="7488832" cy="4538836"/>
          </a:xfrm>
        </p:spPr>
      </p:pic>
    </p:spTree>
    <p:extLst>
      <p:ext uri="{BB962C8B-B14F-4D97-AF65-F5344CB8AC3E}">
        <p14:creationId xmlns:p14="http://schemas.microsoft.com/office/powerpoint/2010/main" val="111223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859937075"/>
              </p:ext>
            </p:extLst>
          </p:nvPr>
        </p:nvGraphicFramePr>
        <p:xfrm>
          <a:off x="251520" y="661844"/>
          <a:ext cx="8712968" cy="5935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115137" y="138624"/>
            <a:ext cx="4337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ЕМЕТРОПІЧНА РЕФРАКЦІЯ </a:t>
            </a:r>
          </a:p>
        </p:txBody>
      </p:sp>
    </p:spTree>
    <p:extLst>
      <p:ext uri="{BB962C8B-B14F-4D97-AF65-F5344CB8AC3E}">
        <p14:creationId xmlns:p14="http://schemas.microsoft.com/office/powerpoint/2010/main" val="3783796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20461" y="3942373"/>
            <a:ext cx="2492659" cy="21152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639616" y="-8005"/>
            <a:ext cx="34563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МІОПІЯ</a:t>
            </a:r>
            <a:endParaRPr lang="uk-UA" sz="28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1314" y="332656"/>
            <a:ext cx="2328428" cy="3170099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 eaLnBrk="1" hangingPunct="1"/>
            <a:r>
              <a:rPr lang="uk-UA" alt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Міопією</a:t>
            </a:r>
            <a:r>
              <a:rPr lang="uk-UA" altLang="ru-RU" sz="2000" dirty="0" smtClean="0"/>
              <a:t> називається така аметропічна рефракція, при якій фокус паралельних променів в оці при спокійній акомодації розташований попереду сітківки.</a:t>
            </a:r>
            <a:endParaRPr lang="uk-UA" altLang="ru-RU" sz="2000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720261210"/>
              </p:ext>
            </p:extLst>
          </p:nvPr>
        </p:nvGraphicFramePr>
        <p:xfrm>
          <a:off x="2483768" y="253605"/>
          <a:ext cx="6795717" cy="554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39616" y="-8005"/>
            <a:ext cx="34563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ГІПЕРМЕТРОПІЯ</a:t>
            </a:r>
            <a:endParaRPr lang="uk-UA" sz="28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1671" y="692696"/>
            <a:ext cx="2328428" cy="2062103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 eaLnBrk="1" hangingPunct="1"/>
            <a:r>
              <a:rPr lang="uk-UA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Гіперметропія</a:t>
            </a:r>
            <a:r>
              <a:rPr lang="uk-UA" i="1" dirty="0" smtClean="0"/>
              <a:t> </a:t>
            </a:r>
            <a:r>
              <a:rPr lang="uk-UA" i="1" dirty="0"/>
              <a:t>- </a:t>
            </a:r>
            <a:r>
              <a:rPr lang="ru-RU" dirty="0"/>
              <a:t>це аметроп</a:t>
            </a:r>
            <a:r>
              <a:rPr lang="uk-UA" dirty="0"/>
              <a:t>і</a:t>
            </a:r>
            <a:r>
              <a:rPr lang="ru-RU" dirty="0"/>
              <a:t>я, при якій фокус паралельних променів в неакомод</a:t>
            </a:r>
            <a:r>
              <a:rPr lang="uk-UA" dirty="0"/>
              <a:t>уючому</a:t>
            </a:r>
            <a:r>
              <a:rPr lang="ru-RU" dirty="0"/>
              <a:t> оці лежить позаду сітківки.</a:t>
            </a:r>
            <a:endParaRPr lang="uk-UA" altLang="ru-RU" sz="2000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580910298"/>
              </p:ext>
            </p:extLst>
          </p:nvPr>
        </p:nvGraphicFramePr>
        <p:xfrm>
          <a:off x="2639616" y="775541"/>
          <a:ext cx="6336704" cy="554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Объект 6"/>
          <p:cNvPicPr>
            <a:picLocks noGrp="1" noChangeAspect="1"/>
          </p:cNvPicPr>
          <p:nvPr>
            <p:ph sz="quarter" idx="4294967295"/>
          </p:nvPr>
        </p:nvPicPr>
        <p:blipFill>
          <a:blip r:embed="rId7"/>
          <a:srcRect/>
          <a:stretch>
            <a:fillRect/>
          </a:stretch>
        </p:blipFill>
        <p:spPr>
          <a:xfrm>
            <a:off x="205138" y="3212976"/>
            <a:ext cx="2715051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3049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39616" y="-8005"/>
            <a:ext cx="34563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АСТИГМАТИЗМ</a:t>
            </a:r>
            <a:endParaRPr lang="uk-UA" sz="28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23304" y="435661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Залежно від поєднування клінічної рефракції в головних меридіанах </a:t>
            </a:r>
            <a:r>
              <a:rPr lang="uk-UA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виділяють </a:t>
            </a:r>
            <a:r>
              <a:rPr lang="uk-UA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три види правильного астигматизму: </a:t>
            </a:r>
            <a:endParaRPr lang="uk-UA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65397677"/>
              </p:ext>
            </p:extLst>
          </p:nvPr>
        </p:nvGraphicFramePr>
        <p:xfrm>
          <a:off x="323527" y="1107848"/>
          <a:ext cx="8640961" cy="5201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9242" y="1236757"/>
            <a:ext cx="973116" cy="1316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40352" y="2948813"/>
            <a:ext cx="1071844" cy="1512168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54266" y="4829316"/>
            <a:ext cx="1059152" cy="1084548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33063" y="3140968"/>
            <a:ext cx="2419468" cy="1080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28516" y="609329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dirty="0"/>
              <a:t>https://www.youtube.com/watch?v=Zs-ze4TdItw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3358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286000" y="188640"/>
            <a:ext cx="3034680" cy="523220"/>
          </a:xfrm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rgbClr val="FFFF00"/>
                </a:solidFill>
              </a:rPr>
              <a:t>АНІЗОМЕТРОПІЯ</a:t>
            </a:r>
            <a:endParaRPr lang="uk-UA" sz="2800" b="1" dirty="0">
              <a:solidFill>
                <a:srgbClr val="FFFF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711860"/>
            <a:ext cx="5472608" cy="2585323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Поняття «анізометропія» (анізо – заперечення, еметро – рівний) </a:t>
            </a:r>
            <a:r>
              <a:rPr lang="uk-UA" i="1" dirty="0"/>
              <a:t>означає нерівну, неоднакову аномалію рефракції лівого і правого ока. Якщо досліджувати рефракцію з граничною точністю, то в абсолютної більшості людей буде виявлена неадекватність рефракції лівого і правого ока. Розрізняють 3 основних слідства анізометрії: нерівність гостроти зору, нерівність рухливості очей і нерівність величини ретінальних зображень.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3830102"/>
            <a:ext cx="4572000" cy="2585323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Пресбіопія </a:t>
            </a:r>
            <a:r>
              <a:rPr lang="uk-UA" i="1" dirty="0"/>
              <a:t>при наявності еметропічної рефракції появляється у  людини в 40-45 років, при міопії- пізніше, а при гіперметропії- значно раніше. Для читання або виконання необхідної роботи таким людям призначають окуляри з </a:t>
            </a:r>
            <a:r>
              <a:rPr lang="uk-UA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біфокальними лінзами</a:t>
            </a:r>
            <a:r>
              <a:rPr lang="uk-UA" i="1" dirty="0"/>
              <a:t>, в яких верхня частина скла коригує зір удалечінь, а нижня- для близької віддалі. </a:t>
            </a:r>
          </a:p>
        </p:txBody>
      </p:sp>
      <p:sp>
        <p:nvSpPr>
          <p:cNvPr id="5" name="Заголовок 2"/>
          <p:cNvSpPr txBox="1">
            <a:spLocks/>
          </p:cNvSpPr>
          <p:nvPr/>
        </p:nvSpPr>
        <p:spPr bwMode="auto">
          <a:xfrm>
            <a:off x="395536" y="3297183"/>
            <a:ext cx="30346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uk-UA" sz="2800" b="1" dirty="0" smtClean="0">
                <a:solidFill>
                  <a:srgbClr val="FFFF00"/>
                </a:solidFill>
              </a:rPr>
              <a:t>ПРЕСБІОПІЯ</a:t>
            </a:r>
            <a:endParaRPr lang="uk-UA" sz="2800" b="1" dirty="0">
              <a:solidFill>
                <a:srgbClr val="FFFF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4035" y="620687"/>
            <a:ext cx="2762250" cy="2676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035" y="3730761"/>
            <a:ext cx="2762250" cy="2664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420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7566" y="27287"/>
            <a:ext cx="5256584" cy="52322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uk-UA" sz="2800" b="1" dirty="0" smtClean="0">
                <a:solidFill>
                  <a:srgbClr val="FFFF00"/>
                </a:solidFill>
              </a:rPr>
              <a:t>КЛАСИФІКАЦІЯ ОЧКОВИХ ЛІНЗ</a:t>
            </a:r>
            <a:endParaRPr lang="uk-UA" sz="2800" b="1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46630" y="772004"/>
            <a:ext cx="87849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/>
              <a:t>Очкові лінзи згідно до  Міжнародного стандарту (МС) ISO 8980-1:1992 «Офтальмологічна оптика. Загальні вимоги» класифікуються за наступними показниками:</a:t>
            </a:r>
            <a:endParaRPr lang="uk-UA" sz="2000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539552" y="1811524"/>
            <a:ext cx="7992888" cy="4765302"/>
            <a:chOff x="323528" y="1472010"/>
            <a:chExt cx="7992888" cy="4765302"/>
          </a:xfrm>
        </p:grpSpPr>
        <p:graphicFrame>
          <p:nvGraphicFramePr>
            <p:cNvPr id="9" name="Схема 8"/>
            <p:cNvGraphicFramePr/>
            <p:nvPr>
              <p:extLst>
                <p:ext uri="{D42A27DB-BD31-4B8C-83A1-F6EECF244321}">
                  <p14:modId xmlns:p14="http://schemas.microsoft.com/office/powerpoint/2010/main" val="1790560417"/>
                </p:ext>
              </p:extLst>
            </p:nvPr>
          </p:nvGraphicFramePr>
          <p:xfrm>
            <a:off x="323528" y="1472010"/>
            <a:ext cx="3672408" cy="476530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10" name="Схема 9"/>
            <p:cNvGraphicFramePr/>
            <p:nvPr>
              <p:extLst>
                <p:ext uri="{D42A27DB-BD31-4B8C-83A1-F6EECF244321}">
                  <p14:modId xmlns:p14="http://schemas.microsoft.com/office/powerpoint/2010/main" val="816174040"/>
                </p:ext>
              </p:extLst>
            </p:nvPr>
          </p:nvGraphicFramePr>
          <p:xfrm>
            <a:off x="4391980" y="1472010"/>
            <a:ext cx="3924436" cy="476530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88752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1717566" y="27287"/>
            <a:ext cx="525658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uk-UA" sz="2800" b="1" dirty="0" smtClean="0">
                <a:solidFill>
                  <a:srgbClr val="FFFF00"/>
                </a:solidFill>
              </a:rPr>
              <a:t>КЛАСИФІКАЦІЯ ОЧКОВИХ ЛІНЗ</a:t>
            </a:r>
            <a:endParaRPr lang="uk-UA" sz="2800" b="1" dirty="0">
              <a:solidFill>
                <a:srgbClr val="FFFF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476672"/>
            <a:ext cx="806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/>
              <a:t>Залежно від характеру </a:t>
            </a:r>
            <a:r>
              <a:rPr lang="uk-UA" sz="2000" dirty="0" smtClean="0"/>
              <a:t>оптичної дії </a:t>
            </a:r>
            <a:r>
              <a:rPr lang="uk-UA" sz="2000" dirty="0"/>
              <a:t>окулярні лінзи поділяють на 6 груп: 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645314043"/>
              </p:ext>
            </p:extLst>
          </p:nvPr>
        </p:nvGraphicFramePr>
        <p:xfrm>
          <a:off x="755576" y="999892"/>
          <a:ext cx="7594622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5662" y="2457450"/>
            <a:ext cx="2352675" cy="19431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045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576702861"/>
              </p:ext>
            </p:extLst>
          </p:nvPr>
        </p:nvGraphicFramePr>
        <p:xfrm>
          <a:off x="323528" y="507341"/>
          <a:ext cx="7920880" cy="27051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616588" y="0"/>
            <a:ext cx="33347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Очкові лінзи </a:t>
            </a:r>
            <a:r>
              <a:rPr lang="uk-UA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поділяються на:</a:t>
            </a:r>
            <a:endParaRPr lang="uk-UA" sz="20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756766121"/>
              </p:ext>
            </p:extLst>
          </p:nvPr>
        </p:nvGraphicFramePr>
        <p:xfrm>
          <a:off x="755576" y="3212976"/>
          <a:ext cx="7344816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9959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947936" y="33833"/>
            <a:ext cx="66247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ctr" eaLnBrk="0" hangingPunct="0">
              <a:defRPr sz="28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eaLnBrk="0" hangingPunct="0">
              <a:defRPr sz="4400"/>
            </a:lvl2pPr>
            <a:lvl3pPr algn="ctr" eaLnBrk="0" hangingPunct="0">
              <a:defRPr sz="4400"/>
            </a:lvl3pPr>
            <a:lvl4pPr algn="ctr" eaLnBrk="0" hangingPunct="0">
              <a:defRPr sz="4400"/>
            </a:lvl4pPr>
            <a:lvl5pPr algn="ctr" eaLnBrk="0" hangingPunct="0">
              <a:defRPr sz="4400"/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/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/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/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/>
            </a:lvl9pPr>
          </a:lstStyle>
          <a:p>
            <a:r>
              <a:rPr lang="uk-UA" dirty="0" smtClean="0"/>
              <a:t>ЗАХИСНІ І СПЕЦІАЛІЗОВАНІ ОКУЛЯРИ</a:t>
            </a:r>
            <a:endParaRPr lang="uk-UA" dirty="0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2269763555"/>
              </p:ext>
            </p:extLst>
          </p:nvPr>
        </p:nvGraphicFramePr>
        <p:xfrm>
          <a:off x="251520" y="954566"/>
          <a:ext cx="4824536" cy="5210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395536" y="585234"/>
            <a:ext cx="4464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Окуляри захисні можна розділити </a:t>
            </a:r>
            <a:r>
              <a:rPr lang="uk-UA" dirty="0" smtClean="0"/>
              <a:t>на 2 типи</a:t>
            </a:r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3631910303"/>
              </p:ext>
            </p:extLst>
          </p:nvPr>
        </p:nvGraphicFramePr>
        <p:xfrm>
          <a:off x="5364088" y="1340768"/>
          <a:ext cx="3384376" cy="3067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7" name="Рисунок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76256" y="595830"/>
            <a:ext cx="1629922" cy="936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64288" y="4581128"/>
            <a:ext cx="1719635" cy="17196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26184" y="3861048"/>
            <a:ext cx="1650072" cy="1440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4739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 noGrp="1"/>
          </p:cNvSpPr>
          <p:nvPr>
            <p:ph type="title"/>
          </p:nvPr>
        </p:nvSpPr>
        <p:spPr>
          <a:xfrm>
            <a:off x="136001" y="116632"/>
            <a:ext cx="885698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ctr" eaLnBrk="0" hangingPunct="0">
              <a:defRPr sz="28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eaLnBrk="0" hangingPunct="0">
              <a:defRPr sz="4400"/>
            </a:lvl2pPr>
            <a:lvl3pPr algn="ctr" eaLnBrk="0" hangingPunct="0">
              <a:defRPr sz="4400"/>
            </a:lvl3pPr>
            <a:lvl4pPr algn="ctr" eaLnBrk="0" hangingPunct="0">
              <a:defRPr sz="4400"/>
            </a:lvl4pPr>
            <a:lvl5pPr algn="ctr" eaLnBrk="0" hangingPunct="0">
              <a:defRPr sz="4400"/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/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/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/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/>
            </a:lvl9pPr>
          </a:lstStyle>
          <a:p>
            <a:r>
              <a:rPr lang="uk-UA" sz="2400" i="1" dirty="0" smtClean="0"/>
              <a:t>ПРИЛАДИ ТА ПРИСТРОЇ ДЛЯ ДОСЛІДЖЕННЯ ФУНКЦІЙ ОРГАНІВ ЗОРУ.</a:t>
            </a:r>
            <a:endParaRPr lang="uk-UA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6001" y="947629"/>
            <a:ext cx="8788912" cy="1200329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Пристрої для дослідження гостроти зору. </a:t>
            </a:r>
            <a:r>
              <a:rPr lang="uk-UA" i="1" dirty="0"/>
              <a:t>Під гостротою зору прийнято розуміти здатність ока розрізняти дві близько-лежачі один до одного точки або лінії</a:t>
            </a:r>
            <a:r>
              <a:rPr lang="uk-UA" i="1" dirty="0" smtClean="0"/>
              <a:t>.</a:t>
            </a:r>
            <a:r>
              <a:rPr lang="uk-UA" dirty="0"/>
              <a:t> Умовно вважають, що гострота зору дорівнює 1,00, якщо мінімальний кут між двома точками, при якому ці точки видно роздільно, дорівнює 1 '(одній хвилині</a:t>
            </a:r>
            <a:r>
              <a:rPr lang="uk-UA" dirty="0" smtClean="0"/>
              <a:t>).</a:t>
            </a:r>
            <a:endParaRPr lang="uk-UA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3785" y="2325100"/>
            <a:ext cx="3931943" cy="2308324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i="1" dirty="0"/>
              <a:t>Для визначення гостроти зору в амбулаторних умовах існують спеціальні таблиці (Рорбах, Сівцева-Головіної, Орлової) що містять ряди чорних знаків на білому фоні. Найчастіше користуються таблицями з буквами і кільцями Ландольта.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691" y="2347222"/>
            <a:ext cx="1699093" cy="1784291"/>
          </a:xfrm>
          <a:prstGeom prst="rect">
            <a:avLst/>
          </a:prstGeom>
          <a:ln w="38100">
            <a:solidFill>
              <a:srgbClr val="7030A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462" y="4810566"/>
            <a:ext cx="1817250" cy="1765748"/>
          </a:xfrm>
          <a:prstGeom prst="rect">
            <a:avLst/>
          </a:prstGeom>
          <a:ln w="38100">
            <a:solidFill>
              <a:srgbClr val="7030A0"/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5992643" y="2378449"/>
            <a:ext cx="2631465" cy="1754326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i="1" dirty="0"/>
              <a:t>Таблиця Сивцева  призначена для дослідження гостроти зору з відстані 5 м і містить 12 прописних літер.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992643" y="4509120"/>
            <a:ext cx="29908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.</a:t>
            </a:r>
            <a:endParaRPr lang="uk-UA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992643" y="4552071"/>
            <a:ext cx="2713055" cy="1754326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i="1" dirty="0"/>
              <a:t>Таблиця Орлової містить зображення фігурок та призначена для визначення гостроти зору у дітей дошкільного віку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0228" y="4410059"/>
            <a:ext cx="1642556" cy="2038350"/>
          </a:xfrm>
          <a:prstGeom prst="rect">
            <a:avLst/>
          </a:prstGeom>
          <a:ln w="38100">
            <a:solidFill>
              <a:srgbClr val="7030A0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2180587" y="5714679"/>
            <a:ext cx="18587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https://www.youtube.com/watch?v=gTkkO-uBoDQ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93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80400" cy="46166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uk-UA" sz="2400" b="1" i="1" dirty="0" smtClean="0">
                <a:solidFill>
                  <a:srgbClr val="FFFF00"/>
                </a:solidFill>
              </a:rPr>
              <a:t>ПРИЛАДИ ДЛЯ ВИЗНАЧЕННЯ РЕФРАКЦІЇ ОКА. </a:t>
            </a:r>
            <a:endParaRPr lang="ru-RU" altLang="ru-RU" sz="2400" b="1" i="1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03870" y="650305"/>
            <a:ext cx="2736304" cy="3970318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Авторефрактометр </a:t>
            </a:r>
            <a:r>
              <a:rPr lang="uk-UA" i="1" dirty="0"/>
              <a:t>призначений для визначення рефракції очей, необхідної для коригування недоліків оптичної системи очі і </a:t>
            </a:r>
            <a:r>
              <a:rPr lang="uk-UA" i="1" dirty="0" smtClean="0"/>
              <a:t>визначення </a:t>
            </a:r>
            <a:r>
              <a:rPr lang="uk-UA" i="1" dirty="0"/>
              <a:t>положень головних перетин при астигматизмі .До приладу можна підключити зовнішні пристрої (відеомагнітофон або телевізійний монітор).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254" y="4767376"/>
            <a:ext cx="2773920" cy="1826875"/>
          </a:xfrm>
          <a:prstGeom prst="rect">
            <a:avLst/>
          </a:prstGeom>
          <a:ln w="38100">
            <a:solidFill>
              <a:srgbClr val="7030A0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158970" y="700517"/>
            <a:ext cx="2357026" cy="3970318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Набори пробних лінз </a:t>
            </a:r>
            <a:r>
              <a:rPr lang="uk-UA" i="1" dirty="0"/>
              <a:t>служать для визначення рефракції ока і підбору коригуючого очкового скла. Набір містить позитивні і негативні лінзи різних рефракцій (від 0,25 до 20,0 </a:t>
            </a:r>
            <a:r>
              <a:rPr lang="pl-PL" i="1" dirty="0"/>
              <a:t>D, </a:t>
            </a:r>
            <a:r>
              <a:rPr lang="uk-UA" i="1" dirty="0"/>
              <a:t>призм, циліндрів і фільтрів; очкова оправа; тестова таблиця; футляр.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70835"/>
            <a:ext cx="2369468" cy="2019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5597712" y="692696"/>
            <a:ext cx="3128456" cy="2308324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Скіаскопічні лінійки </a:t>
            </a:r>
            <a:r>
              <a:rPr lang="uk-UA" i="1" dirty="0"/>
              <a:t>застосовують для визначення рефракції ока. </a:t>
            </a:r>
            <a:r>
              <a:rPr lang="uk-UA" dirty="0"/>
              <a:t>Комплект має дві лінійки з рефракцією від 1,0 до 9,0 D. На лінійці переміщується движок з додатковими лінзами 0,5 і 10,0 D.</a:t>
            </a:r>
            <a:endParaRPr lang="uk-UA" i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1439" y="3645024"/>
            <a:ext cx="2943225" cy="2949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72059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/>
              <a:t> 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-62468"/>
            <a:ext cx="8279086" cy="646232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317027825"/>
              </p:ext>
            </p:extLst>
          </p:nvPr>
        </p:nvGraphicFramePr>
        <p:xfrm>
          <a:off x="237072" y="365397"/>
          <a:ext cx="8223360" cy="5727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536" y="778388"/>
            <a:ext cx="2088232" cy="1420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75857" y="583764"/>
            <a:ext cx="1639662" cy="1244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56176" y="3140968"/>
            <a:ext cx="2209800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899592" y="598849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dirty="0"/>
              <a:t>https://www.youtube.com/watch?v=aQoGzhrQDLo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308664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91727" y="93990"/>
            <a:ext cx="88569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400" i="1" dirty="0" smtClean="0"/>
              <a:t>ПРИЛАДИ Й ТАБЛИЦІ ДЛЯ ДОСЛІДЖЕННЯ ЗОРОВИХ ФУНКЦІЙ. </a:t>
            </a:r>
            <a:endParaRPr lang="uk-UA" sz="2400" dirty="0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2579531935"/>
              </p:ext>
            </p:extLst>
          </p:nvPr>
        </p:nvGraphicFramePr>
        <p:xfrm>
          <a:off x="91549" y="784459"/>
          <a:ext cx="8577452" cy="5959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8184" y="5231762"/>
            <a:ext cx="2088232" cy="1512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520" y="762963"/>
            <a:ext cx="1944216" cy="158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01741" y="784458"/>
            <a:ext cx="2095673" cy="1601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8943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365650" y="236172"/>
            <a:ext cx="83828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uk-UA" sz="2400" dirty="0" smtClean="0"/>
              <a:t>ПРИСТРОЇ ДЛЯ ОГЛЯДУ Й ДОСЛІДЖЕННЯ ОКА. </a:t>
            </a:r>
            <a:endParaRPr lang="uk-UA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179189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uk-UA" dirty="0"/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3320973814"/>
              </p:ext>
            </p:extLst>
          </p:nvPr>
        </p:nvGraphicFramePr>
        <p:xfrm>
          <a:off x="179512" y="908720"/>
          <a:ext cx="8496944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9809" y="5013176"/>
            <a:ext cx="1715669" cy="115212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1268760"/>
            <a:ext cx="1763478" cy="175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40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475656" y="116632"/>
            <a:ext cx="58326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uk-UA" sz="2400" dirty="0" smtClean="0"/>
              <a:t>ОФОРМЛЕННЯ РЕЦЕПТІВ НА ОКУЛЯРИ.</a:t>
            </a:r>
            <a:endParaRPr lang="uk-UA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620688"/>
            <a:ext cx="504056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2000" dirty="0"/>
              <a:t>праве око - </a:t>
            </a:r>
            <a:r>
              <a:rPr lang="pl-PL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O. D</a:t>
            </a:r>
            <a:r>
              <a:rPr lang="pl-PL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. </a:t>
            </a:r>
            <a:r>
              <a:rPr lang="pl-PL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Oculus Dexter; </a:t>
            </a:r>
            <a:endParaRPr lang="uk-UA" sz="2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2000" dirty="0" smtClean="0"/>
              <a:t>ліве </a:t>
            </a:r>
            <a:r>
              <a:rPr lang="uk-UA" sz="2000" dirty="0"/>
              <a:t>око - </a:t>
            </a:r>
            <a:r>
              <a:rPr lang="pl-PL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O. S. Oculus Sinister; </a:t>
            </a:r>
            <a:endParaRPr lang="uk-UA" sz="2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2000" dirty="0" smtClean="0"/>
              <a:t>обидва </a:t>
            </a:r>
            <a:r>
              <a:rPr lang="uk-UA" sz="2000" dirty="0"/>
              <a:t>ока - </a:t>
            </a:r>
            <a:r>
              <a:rPr lang="pl-PL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O. U. Oculus utriusguae; </a:t>
            </a:r>
            <a:r>
              <a:rPr lang="uk-UA" sz="2000" dirty="0"/>
              <a:t>позитивне (випукле) - </a:t>
            </a:r>
            <a:r>
              <a:rPr lang="pl-PL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Convex; </a:t>
            </a:r>
            <a:endParaRPr lang="uk-UA" sz="2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2000" dirty="0" smtClean="0"/>
              <a:t>негативне </a:t>
            </a:r>
            <a:r>
              <a:rPr lang="uk-UA" sz="2000" dirty="0"/>
              <a:t>(опукле) </a:t>
            </a:r>
            <a:r>
              <a:rPr lang="uk-UA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– </a:t>
            </a:r>
            <a:r>
              <a:rPr lang="pl-PL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Concave; </a:t>
            </a:r>
            <a:endParaRPr lang="uk-UA" sz="2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2000" dirty="0" smtClean="0"/>
              <a:t>сферичне </a:t>
            </a:r>
            <a:r>
              <a:rPr lang="uk-UA" sz="2000" dirty="0"/>
              <a:t>(неастигматичне) – </a:t>
            </a:r>
            <a:r>
              <a:rPr lang="pl-PL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Cphera; </a:t>
            </a:r>
            <a:r>
              <a:rPr lang="uk-UA" sz="2000" dirty="0"/>
              <a:t>циліндричне (</a:t>
            </a:r>
            <a:r>
              <a:rPr lang="uk-UA" sz="2000" dirty="0" smtClean="0"/>
              <a:t>астигматичне</a:t>
            </a:r>
            <a:r>
              <a:rPr lang="uk-UA" sz="2000" dirty="0"/>
              <a:t>) – </a:t>
            </a:r>
            <a:r>
              <a:rPr lang="pl-PL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Cylinder; </a:t>
            </a:r>
            <a:endParaRPr lang="uk-UA" sz="2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2000" dirty="0" smtClean="0"/>
              <a:t>вісь </a:t>
            </a:r>
            <a:r>
              <a:rPr lang="uk-UA" sz="2000" dirty="0"/>
              <a:t>астигматического скла </a:t>
            </a:r>
            <a:r>
              <a:rPr lang="uk-UA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– </a:t>
            </a:r>
            <a:r>
              <a:rPr lang="pl-PL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Axis</a:t>
            </a:r>
            <a:r>
              <a:rPr lang="pl-PL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;</a:t>
            </a:r>
            <a:endParaRPr lang="uk-UA" sz="2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l-PL" sz="2000" dirty="0" smtClean="0"/>
              <a:t> </a:t>
            </a:r>
            <a:r>
              <a:rPr lang="uk-UA" sz="2000" dirty="0"/>
              <a:t>афокальне скло (плоске) </a:t>
            </a:r>
            <a:r>
              <a:rPr lang="uk-UA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– </a:t>
            </a:r>
            <a:r>
              <a:rPr lang="pl-PL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Planum; </a:t>
            </a:r>
            <a:endParaRPr lang="uk-UA" sz="2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2000" dirty="0" smtClean="0"/>
              <a:t>відстань </a:t>
            </a:r>
            <a:r>
              <a:rPr lang="uk-UA" sz="2000" dirty="0"/>
              <a:t>між центрами зіниць </a:t>
            </a:r>
            <a:r>
              <a:rPr lang="uk-UA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- </a:t>
            </a:r>
            <a:r>
              <a:rPr lang="pl-PL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D. P. Distantia pupillarum. </a:t>
            </a:r>
            <a:endParaRPr lang="uk-UA" sz="2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різниця </a:t>
            </a:r>
            <a:r>
              <a:rPr lang="uk-UA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між оптичною силою лінзи, необхідною одночасно для корекції зору поблизу та діоптріями для покращення зору вдалині</a:t>
            </a:r>
            <a:r>
              <a:rPr lang="uk-UA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. </a:t>
            </a:r>
            <a:r>
              <a:rPr lang="en-US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ADD</a:t>
            </a:r>
            <a:r>
              <a:rPr lang="uk-UA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(</a:t>
            </a:r>
            <a:r>
              <a:rPr lang="uk-UA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uk-UA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Адідація</a:t>
            </a:r>
            <a:r>
              <a:rPr lang="en-US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)</a:t>
            </a:r>
            <a:r>
              <a:rPr lang="uk-UA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2000" dirty="0" smtClean="0">
                <a:solidFill>
                  <a:srgbClr val="FFFF00"/>
                </a:solidFill>
              </a:rPr>
              <a:t>Для </a:t>
            </a:r>
            <a:r>
              <a:rPr lang="uk-UA" sz="2000" dirty="0">
                <a:solidFill>
                  <a:srgbClr val="FFFF00"/>
                </a:solidFill>
              </a:rPr>
              <a:t>кожного ока в рецепті вказують вид лінзи позитивна  чи негативна.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752242"/>
            <a:ext cx="3359330" cy="296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50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47330" y="2532631"/>
            <a:ext cx="2592288" cy="3970318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Ідея використання контактної корекції належить Д.Ф. Гершель (1830), який висловив думку, що рогівковий астигматизм можна виправити, наклавши на рогівку оболонку з гелеобразного прозорого матеріалу.</a:t>
            </a:r>
          </a:p>
          <a:p>
            <a:pPr algn="just"/>
            <a:r>
              <a:rPr lang="uk-UA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Першу контактну лінзу виготовив Шиллер (1887), використавши її із захисною метою.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39086" y="1712134"/>
            <a:ext cx="8666227" cy="646331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i="1" dirty="0"/>
              <a:t>Крім корекції аномалій рефракції, контактні лінзи застосовують з лікувальною, захисної, косметичною метою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339752" y="188640"/>
            <a:ext cx="37743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uk-UA" sz="2400" dirty="0" smtClean="0"/>
              <a:t>КОНТАКТНІ ЛІНЗИ.</a:t>
            </a:r>
            <a:endParaRPr lang="uk-UA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39086" y="650305"/>
            <a:ext cx="8666228" cy="923330"/>
          </a:xfrm>
          <a:prstGeom prst="rect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i="1" dirty="0"/>
              <a:t>Застосування контактних лінз дає їх користувачам деякі переваги в порівнянні з використанням тільки очкової корекції, оскільки контактна лінза і око утворюють єдину оптичну систему, тим самим досягається висока якість зору.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59832" y="2671130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 smtClean="0">
                <a:solidFill>
                  <a:srgbClr val="FFFF00"/>
                </a:solidFill>
              </a:rPr>
              <a:t>     Переваги </a:t>
            </a:r>
            <a:r>
              <a:rPr lang="uk-UA" dirty="0">
                <a:solidFill>
                  <a:srgbClr val="FFFF00"/>
                </a:solidFill>
              </a:rPr>
              <a:t>контактної корекції зору</a:t>
            </a:r>
            <a:r>
              <a:rPr lang="uk-UA" dirty="0" smtClean="0">
                <a:solidFill>
                  <a:srgbClr val="FFFF00"/>
                </a:solidFill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 </a:t>
            </a:r>
            <a:r>
              <a:rPr lang="uk-UA" dirty="0"/>
              <a:t>КЛ мають круглу форму; </a:t>
            </a:r>
            <a:endParaRPr lang="uk-UA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вони ввігнуті;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 </a:t>
            </a:r>
            <a:r>
              <a:rPr lang="uk-UA" dirty="0"/>
              <a:t>ідеально повторюють форму зіниці</a:t>
            </a:r>
            <a:r>
              <a:rPr lang="uk-UA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 </a:t>
            </a:r>
            <a:r>
              <a:rPr lang="uk-UA" dirty="0"/>
              <a:t>не торкаються рогівки ока; </a:t>
            </a:r>
            <a:endParaRPr lang="uk-UA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лінзи </a:t>
            </a:r>
            <a:r>
              <a:rPr lang="uk-UA" dirty="0"/>
              <a:t>переміщуються разом з очима; </a:t>
            </a:r>
            <a:endParaRPr lang="uk-UA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не </a:t>
            </a:r>
            <a:r>
              <a:rPr lang="uk-UA" dirty="0"/>
              <a:t>потребують багато часу для звикання</a:t>
            </a:r>
            <a:r>
              <a:rPr lang="uk-UA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 </a:t>
            </a:r>
            <a:r>
              <a:rPr lang="uk-UA" dirty="0"/>
              <a:t>не пітніють при зміні холоду на тепло; </a:t>
            </a:r>
            <a:endParaRPr lang="uk-UA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дають </a:t>
            </a:r>
            <a:r>
              <a:rPr lang="uk-UA" dirty="0"/>
              <a:t>більш ширший огляд ніж окуляри</a:t>
            </a:r>
            <a:r>
              <a:rPr lang="uk-UA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 </a:t>
            </a:r>
            <a:r>
              <a:rPr lang="uk-UA" dirty="0"/>
              <a:t>придатні для тривалого носіння; </a:t>
            </a:r>
            <a:endParaRPr lang="uk-UA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/>
              <a:t>дозволяють </a:t>
            </a:r>
            <a:r>
              <a:rPr lang="uk-UA" dirty="0"/>
              <a:t>носити сонцезахисні окуляри; відновлюють зорову функцію пацієнта.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9437" y="2478964"/>
            <a:ext cx="1776385" cy="10220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752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410741" y="87015"/>
            <a:ext cx="37743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uk-UA" sz="2400" dirty="0" smtClean="0"/>
              <a:t>КОНТАКТНІ ЛІНЗИ.</a:t>
            </a:r>
            <a:endParaRPr lang="uk-UA" sz="2400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876826207"/>
              </p:ext>
            </p:extLst>
          </p:nvPr>
        </p:nvGraphicFramePr>
        <p:xfrm>
          <a:off x="971600" y="836712"/>
          <a:ext cx="7416824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14333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499418678"/>
              </p:ext>
            </p:extLst>
          </p:nvPr>
        </p:nvGraphicFramePr>
        <p:xfrm>
          <a:off x="395536" y="980728"/>
          <a:ext cx="8136904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259632" y="476672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rgbClr val="FFFF00"/>
                </a:solidFill>
              </a:rPr>
              <a:t>ЗА ТЕРМІНОМ ЗАМІНИ М 'ЯКІ КОНТАКТНІ ЛІНЗИ ПОДІЛЯЮТЬСЯ НА:</a:t>
            </a:r>
            <a:endParaRPr lang="uk-UA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23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08379232"/>
              </p:ext>
            </p:extLst>
          </p:nvPr>
        </p:nvGraphicFramePr>
        <p:xfrm>
          <a:off x="107504" y="73826"/>
          <a:ext cx="5616624" cy="1858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10090244"/>
              </p:ext>
            </p:extLst>
          </p:nvPr>
        </p:nvGraphicFramePr>
        <p:xfrm>
          <a:off x="4283968" y="1726160"/>
          <a:ext cx="5112568" cy="1411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335313068"/>
              </p:ext>
            </p:extLst>
          </p:nvPr>
        </p:nvGraphicFramePr>
        <p:xfrm>
          <a:off x="72603" y="2626278"/>
          <a:ext cx="4824536" cy="1738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059959068"/>
              </p:ext>
            </p:extLst>
          </p:nvPr>
        </p:nvGraphicFramePr>
        <p:xfrm>
          <a:off x="3131840" y="4581128"/>
          <a:ext cx="4911512" cy="1972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95536" y="4991369"/>
            <a:ext cx="1847248" cy="11522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36708" y="282236"/>
            <a:ext cx="1847248" cy="115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77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1">
          <a:gsLst>
            <a:gs pos="0">
              <a:srgbClr val="5B7CC6"/>
            </a:gs>
            <a:gs pos="100000">
              <a:srgbClr val="002463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751344"/>
            <a:ext cx="82089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На кожній груповій упаковці КЛ контактних лінз є відповідні позначення:</a:t>
            </a:r>
          </a:p>
          <a:p>
            <a:r>
              <a:rPr lang="uk-UA" dirty="0"/>
              <a:t>• </a:t>
            </a:r>
            <a:r>
              <a:rPr lang="pl-PL" dirty="0">
                <a:solidFill>
                  <a:srgbClr val="FFFF00"/>
                </a:solidFill>
              </a:rPr>
              <a:t>D - </a:t>
            </a:r>
            <a:r>
              <a:rPr lang="uk-UA" dirty="0">
                <a:solidFill>
                  <a:srgbClr val="FFFF00"/>
                </a:solidFill>
              </a:rPr>
              <a:t>позначає оптичну силу лінзи або кількість діоптрій, які ми звикли називати «плюсами» і «мінусами»;</a:t>
            </a:r>
          </a:p>
          <a:p>
            <a:r>
              <a:rPr lang="uk-UA" dirty="0">
                <a:solidFill>
                  <a:srgbClr val="FFFF00"/>
                </a:solidFill>
              </a:rPr>
              <a:t>• </a:t>
            </a:r>
            <a:r>
              <a:rPr lang="pl-PL" dirty="0">
                <a:solidFill>
                  <a:srgbClr val="FFFF00"/>
                </a:solidFill>
              </a:rPr>
              <a:t>BC - </a:t>
            </a:r>
            <a:r>
              <a:rPr lang="uk-UA" dirty="0">
                <a:solidFill>
                  <a:srgbClr val="FFFF00"/>
                </a:solidFill>
              </a:rPr>
              <a:t>базова кривизна рогівки ока - індивідуальна величина, яка визначається при огляді лікарем -офтальмологом за допомогою спеціального обладнання;</a:t>
            </a:r>
          </a:p>
          <a:p>
            <a:r>
              <a:rPr lang="uk-UA" dirty="0">
                <a:solidFill>
                  <a:srgbClr val="FFFF00"/>
                </a:solidFill>
              </a:rPr>
              <a:t>• </a:t>
            </a:r>
            <a:r>
              <a:rPr lang="pl-PL" dirty="0">
                <a:solidFill>
                  <a:srgbClr val="FFFF00"/>
                </a:solidFill>
              </a:rPr>
              <a:t>DIA - </a:t>
            </a:r>
            <a:r>
              <a:rPr lang="uk-UA" dirty="0">
                <a:solidFill>
                  <a:srgbClr val="FFFF00"/>
                </a:solidFill>
              </a:rPr>
              <a:t>діаметр лінзи, який може змінюватися в залежності від моделі</a:t>
            </a:r>
            <a:r>
              <a:rPr lang="uk-UA" dirty="0" smtClean="0">
                <a:solidFill>
                  <a:srgbClr val="FFFF00"/>
                </a:solidFill>
              </a:rPr>
              <a:t>.</a:t>
            </a:r>
          </a:p>
          <a:p>
            <a:endParaRPr lang="uk-UA" dirty="0">
              <a:solidFill>
                <a:srgbClr val="FFFF00"/>
              </a:solidFill>
            </a:endParaRPr>
          </a:p>
          <a:p>
            <a:endParaRPr lang="uk-UA" dirty="0">
              <a:solidFill>
                <a:srgbClr val="FFFF00"/>
              </a:solidFill>
            </a:endParaRPr>
          </a:p>
          <a:p>
            <a:r>
              <a:rPr lang="uk-UA" dirty="0"/>
              <a:t>Маркування на упаковці м'яких контактних лінз повинно містити наступні основні елементи : товарний знак фірми-виробника; назва контактної лінзи;  матеріал лінзи; радіус кривизни (</a:t>
            </a:r>
            <a:r>
              <a:rPr lang="pl-PL" dirty="0"/>
              <a:t>BC, BCR); </a:t>
            </a:r>
            <a:r>
              <a:rPr lang="uk-UA" dirty="0"/>
              <a:t>діаметр лінзи (</a:t>
            </a:r>
            <a:r>
              <a:rPr lang="pl-PL" dirty="0"/>
              <a:t>D, OAD); </a:t>
            </a:r>
            <a:r>
              <a:rPr lang="uk-UA" dirty="0"/>
              <a:t>оптична сила в діоптріях; вид стерилізації; складу контактної лінзи; номер партії;  термін придатності.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91680" y="188640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rgbClr val="FFFF00"/>
                </a:solidFill>
              </a:rPr>
              <a:t>МАРКУВАННЯ  М 'ЯКИХ КОНТАКТНИХ ЛІНЗ</a:t>
            </a:r>
            <a:endParaRPr lang="uk-UA" sz="2000" dirty="0">
              <a:solidFill>
                <a:srgbClr val="FFFF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5229200"/>
            <a:ext cx="6768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https://www.youtube.com/watch?v=LnnfJGPkR5k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443711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https://www.youtube.com/watch?v=ZI6TPePSbIM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179512" y="3501008"/>
            <a:ext cx="8642350" cy="2089150"/>
          </a:xfrm>
        </p:spPr>
        <p:txBody>
          <a:bodyPr/>
          <a:lstStyle/>
          <a:p>
            <a:pPr eaLnBrk="1" hangingPunct="1"/>
            <a:r>
              <a:rPr lang="uk-UA" altLang="ru-RU" dirty="0" smtClean="0"/>
              <a:t>Дякую за увагу!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1124744"/>
            <a:ext cx="3888432" cy="2492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(3)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(3)</Template>
  <TotalTime>1129</TotalTime>
  <Words>2545</Words>
  <Application>Microsoft Office PowerPoint</Application>
  <PresentationFormat>Экран (4:3)</PresentationFormat>
  <Paragraphs>239</Paragraphs>
  <Slides>34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1" baseType="lpstr">
      <vt:lpstr>Yu Gothic UI Semibold</vt:lpstr>
      <vt:lpstr>Arial</vt:lpstr>
      <vt:lpstr>Arial Black</vt:lpstr>
      <vt:lpstr>Calibri</vt:lpstr>
      <vt:lpstr>Times New Roman</vt:lpstr>
      <vt:lpstr>Wingdings</vt:lpstr>
      <vt:lpstr>default (3)</vt:lpstr>
      <vt:lpstr>Окулярна оптика. Прилади та засоби корекції і захисту зору</vt:lpstr>
      <vt:lpstr>ЗМІСТ</vt:lpstr>
      <vt:lpstr>Презентация PowerPoint</vt:lpstr>
      <vt:lpstr>ЗОВНІШНЯ БУДОВА  ОКА</vt:lpstr>
      <vt:lpstr>Презентация PowerPoint</vt:lpstr>
      <vt:lpstr>Презентация PowerPoint</vt:lpstr>
      <vt:lpstr>Презентация PowerPoint</vt:lpstr>
      <vt:lpstr>Будова ока https://www.youtube.com/watch?v=BAP06jfU54c </vt:lpstr>
      <vt:lpstr>Презентация PowerPoint</vt:lpstr>
      <vt:lpstr>Презентация PowerPoint</vt:lpstr>
      <vt:lpstr>Презентация PowerPoint</vt:lpstr>
      <vt:lpstr>Презентация PowerPoint</vt:lpstr>
      <vt:lpstr>АНОМАЛЬНІ РЕФРАКЦІЇ ОКА</vt:lpstr>
      <vt:lpstr>Презентация PowerPoint</vt:lpstr>
      <vt:lpstr>Презентация PowerPoint</vt:lpstr>
      <vt:lpstr>Презентация PowerPoint</vt:lpstr>
      <vt:lpstr>Презентация PowerPoint</vt:lpstr>
      <vt:lpstr>АНІЗОМЕТРОПІЯ</vt:lpstr>
      <vt:lpstr>КЛАСИФІКАЦІЯ ОЧКОВИХ ЛІНЗ</vt:lpstr>
      <vt:lpstr>Презентация PowerPoint</vt:lpstr>
      <vt:lpstr>Презентация PowerPoint</vt:lpstr>
      <vt:lpstr>Презентация PowerPoint</vt:lpstr>
      <vt:lpstr>ПРИЛАДИ ТА ПРИСТРОЇ ДЛЯ ДОСЛІДЖЕННЯ ФУНКЦІЙ ОРГАНІВ ЗОРУ.</vt:lpstr>
      <vt:lpstr>ПРИЛАДИ ДЛЯ ВИЗНАЧЕННЯ РЕФРАКЦІЇ ОКА.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Company>OGMU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Оптика. Товарознавчий аналіз приладів і засобів для дослідження, корекції та захисту органів зору</dc:title>
  <dc:creator>dundee</dc:creator>
  <cp:lastModifiedBy>RePack by Diakov</cp:lastModifiedBy>
  <cp:revision>406</cp:revision>
  <dcterms:created xsi:type="dcterms:W3CDTF">2015-06-22T11:35:14Z</dcterms:created>
  <dcterms:modified xsi:type="dcterms:W3CDTF">2026-04-16T18:45:50Z</dcterms:modified>
</cp:coreProperties>
</file>