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 r:id="rId2"/>
    <p:sldId id="257" r:id="rId3"/>
    <p:sldId id="262" r:id="rId4"/>
    <p:sldId id="264" r:id="rId5"/>
    <p:sldId id="265" r:id="rId6"/>
    <p:sldId id="266" r:id="rId7"/>
    <p:sldId id="259" r:id="rId8"/>
    <p:sldId id="263" r:id="rId9"/>
    <p:sldId id="260"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6" r:id="rId28"/>
    <p:sldId id="287" r:id="rId29"/>
    <p:sldId id="288" r:id="rId30"/>
    <p:sldId id="289" r:id="rId31"/>
    <p:sldId id="290" r:id="rId32"/>
    <p:sldId id="291" r:id="rId33"/>
    <p:sldId id="292" r:id="rId34"/>
    <p:sldId id="293" r:id="rId35"/>
    <p:sldId id="284" r:id="rId36"/>
    <p:sldId id="285" r:id="rId37"/>
    <p:sldId id="258"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7696"/>
    <a:srgbClr val="F1FCFE"/>
    <a:srgbClr val="DBF6FE"/>
    <a:srgbClr val="6BC5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9" autoAdjust="0"/>
    <p:restoredTop sz="93963" autoAdjust="0"/>
  </p:normalViewPr>
  <p:slideViewPr>
    <p:cSldViewPr snapToGrid="0">
      <p:cViewPr>
        <p:scale>
          <a:sx n="71" d="100"/>
          <a:sy n="71" d="100"/>
        </p:scale>
        <p:origin x="404" y="-192"/>
      </p:cViewPr>
      <p:guideLst/>
    </p:cSldViewPr>
  </p:slideViewPr>
  <p:outlineViewPr>
    <p:cViewPr>
      <p:scale>
        <a:sx n="33" d="100"/>
        <a:sy n="33" d="100"/>
      </p:scale>
      <p:origin x="0" y="-672"/>
    </p:cViewPr>
  </p:outlineViewPr>
  <p:notesTextViewPr>
    <p:cViewPr>
      <p:scale>
        <a:sx n="1" d="1"/>
        <a:sy n="1" d="1"/>
      </p:scale>
      <p:origin x="0" y="0"/>
    </p:cViewPr>
  </p:notesTextViewPr>
  <p:sorterViewPr>
    <p:cViewPr>
      <p:scale>
        <a:sx n="100" d="100"/>
        <a:sy n="100" d="100"/>
      </p:scale>
      <p:origin x="0" y="-40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_rels/data20.xml.rels><?xml version="1.0" encoding="UTF-8" standalone="yes"?>
<Relationships xmlns="http://schemas.openxmlformats.org/package/2006/relationships"><Relationship Id="rId1" Type="http://schemas.openxmlformats.org/officeDocument/2006/relationships/image" Target="../media/image18.png"/></Relationships>
</file>

<file path=ppt/diagrams/_rels/data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 Id="rId5" Type="http://schemas.openxmlformats.org/officeDocument/2006/relationships/image" Target="../media/image23.png"/><Relationship Id="rId4" Type="http://schemas.openxmlformats.org/officeDocument/2006/relationships/image" Target="../media/image22.png"/></Relationships>
</file>

<file path=ppt/diagrams/_rels/drawing20.xml.rels><?xml version="1.0" encoding="UTF-8" standalone="yes"?>
<Relationships xmlns="http://schemas.openxmlformats.org/package/2006/relationships"><Relationship Id="rId1" Type="http://schemas.openxmlformats.org/officeDocument/2006/relationships/image" Target="../media/image18.png"/></Relationships>
</file>

<file path=ppt/diagrams/_rels/drawing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 Id="rId5" Type="http://schemas.openxmlformats.org/officeDocument/2006/relationships/image" Target="../media/image23.png"/><Relationship Id="rId4"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C66965-CD4C-465F-955D-E03A3D269CE8}" type="doc">
      <dgm:prSet loTypeId="urn:microsoft.com/office/officeart/2005/8/layout/vList2" loCatId="list" qsTypeId="urn:microsoft.com/office/officeart/2005/8/quickstyle/3d2" qsCatId="3D" csTypeId="urn:microsoft.com/office/officeart/2005/8/colors/colorful5" csCatId="colorful" phldr="1"/>
      <dgm:spPr/>
      <dgm:t>
        <a:bodyPr/>
        <a:lstStyle/>
        <a:p>
          <a:endParaRPr lang="ru-RU"/>
        </a:p>
      </dgm:t>
    </dgm:pt>
    <dgm:pt modelId="{5DFDF586-68B6-4C4C-A353-8A7B2AB44AF3}">
      <dgm:prSet phldrT="[Текст]"/>
      <dgm:spPr/>
      <dgm:t>
        <a:bodyPr/>
        <a:lstStyle/>
        <a:p>
          <a:r>
            <a:rPr lang="uk-UA" dirty="0" smtClean="0">
              <a:latin typeface="Times New Roman" panose="02020603050405020304" pitchFamily="18" charset="0"/>
              <a:ea typeface="Calibri" panose="020F0502020204030204" pitchFamily="34" charset="0"/>
            </a:rPr>
            <a:t>Вхідний контроль - контроль якості лікарських засобів при їх одержанні суб'єктом господарювання, який здійснюється шляхом візуальної перевірки або лабораторних досліджень якості лікарських засобів;</a:t>
          </a:r>
          <a:endParaRPr lang="ru-RU" dirty="0"/>
        </a:p>
      </dgm:t>
    </dgm:pt>
    <dgm:pt modelId="{822CB615-BC38-47F8-B3AD-1DE71AFD337E}" type="parTrans" cxnId="{03F31459-D64B-4FF2-91D5-C188C3ED2B7E}">
      <dgm:prSet/>
      <dgm:spPr/>
      <dgm:t>
        <a:bodyPr/>
        <a:lstStyle/>
        <a:p>
          <a:endParaRPr lang="ru-RU"/>
        </a:p>
      </dgm:t>
    </dgm:pt>
    <dgm:pt modelId="{38804BF9-27C3-4AF1-93E9-C057729611DD}" type="sibTrans" cxnId="{03F31459-D64B-4FF2-91D5-C188C3ED2B7E}">
      <dgm:prSet/>
      <dgm:spPr/>
      <dgm:t>
        <a:bodyPr/>
        <a:lstStyle/>
        <a:p>
          <a:endParaRPr lang="ru-RU"/>
        </a:p>
      </dgm:t>
    </dgm:pt>
    <dgm:pt modelId="{8E6DB1A7-C40F-4667-890F-DED236B70854}">
      <dgm:prSet phldrT="[Текст]"/>
      <dgm:spPr/>
      <dgm:t>
        <a:bodyPr/>
        <a:lstStyle/>
        <a:p>
          <a:endParaRPr lang="ru-RU" dirty="0"/>
        </a:p>
      </dgm:t>
    </dgm:pt>
    <dgm:pt modelId="{388CCA7D-90DA-4C34-A1D0-288205DBAF0F}" type="parTrans" cxnId="{0485546E-F5D6-461B-B912-4373C560D217}">
      <dgm:prSet/>
      <dgm:spPr/>
      <dgm:t>
        <a:bodyPr/>
        <a:lstStyle/>
        <a:p>
          <a:endParaRPr lang="ru-RU"/>
        </a:p>
      </dgm:t>
    </dgm:pt>
    <dgm:pt modelId="{037B1E88-60DD-4369-B65E-80A77F8F8B4F}" type="sibTrans" cxnId="{0485546E-F5D6-461B-B912-4373C560D217}">
      <dgm:prSet/>
      <dgm:spPr/>
      <dgm:t>
        <a:bodyPr/>
        <a:lstStyle/>
        <a:p>
          <a:endParaRPr lang="ru-RU"/>
        </a:p>
      </dgm:t>
    </dgm:pt>
    <dgm:pt modelId="{471548F3-2364-4279-A8CD-526F4042A938}">
      <dgm:prSet phldrT="[Текст]"/>
      <dgm:spPr/>
      <dgm:t>
        <a:bodyPr/>
        <a:lstStyle/>
        <a:p>
          <a:r>
            <a:rPr lang="uk-UA" dirty="0" smtClean="0">
              <a:latin typeface="Times New Roman" panose="02020603050405020304" pitchFamily="18" charset="0"/>
              <a:ea typeface="Calibri" panose="020F0502020204030204" pitchFamily="34" charset="0"/>
            </a:rPr>
            <a:t>Місце приймання продукції - виробнича зона/приміщення, в якій/якому облаштовано робоче місце фахівця для проведення вхідного контролю якості лікарських засобів під час їх одержання суб’єктом господарювання;</a:t>
          </a:r>
          <a:endParaRPr lang="ru-RU" dirty="0" smtClean="0">
            <a:latin typeface="Times New Roman" panose="02020603050405020304" pitchFamily="18" charset="0"/>
            <a:ea typeface="Times New Roman" panose="02020603050405020304" pitchFamily="18" charset="0"/>
          </a:endParaRPr>
        </a:p>
        <a:p>
          <a:endParaRPr lang="ru-RU" dirty="0"/>
        </a:p>
      </dgm:t>
    </dgm:pt>
    <dgm:pt modelId="{CCAA8E28-F112-4B06-BECE-5E1A0C7FFFBA}" type="parTrans" cxnId="{10CB9940-A2C6-46CF-A43E-7388EBAD79F4}">
      <dgm:prSet/>
      <dgm:spPr/>
      <dgm:t>
        <a:bodyPr/>
        <a:lstStyle/>
        <a:p>
          <a:endParaRPr lang="ru-RU"/>
        </a:p>
      </dgm:t>
    </dgm:pt>
    <dgm:pt modelId="{EA5173E5-AFBF-4830-81A2-077E8906C97A}" type="sibTrans" cxnId="{10CB9940-A2C6-46CF-A43E-7388EBAD79F4}">
      <dgm:prSet/>
      <dgm:spPr/>
      <dgm:t>
        <a:bodyPr/>
        <a:lstStyle/>
        <a:p>
          <a:endParaRPr lang="ru-RU"/>
        </a:p>
      </dgm:t>
    </dgm:pt>
    <dgm:pt modelId="{ED04842F-7597-49E5-8BDB-384215753E7F}">
      <dgm:prSet phldrT="[Текст]"/>
      <dgm:spPr/>
      <dgm:t>
        <a:bodyPr/>
        <a:lstStyle/>
        <a:p>
          <a:endParaRPr lang="ru-RU" dirty="0"/>
        </a:p>
      </dgm:t>
    </dgm:pt>
    <dgm:pt modelId="{56E00DE3-6852-4269-A697-22715D652DAD}" type="parTrans" cxnId="{351A5254-18F0-44BD-8A1B-D1D63E88B04D}">
      <dgm:prSet/>
      <dgm:spPr/>
      <dgm:t>
        <a:bodyPr/>
        <a:lstStyle/>
        <a:p>
          <a:endParaRPr lang="ru-RU"/>
        </a:p>
      </dgm:t>
    </dgm:pt>
    <dgm:pt modelId="{E00D5048-D148-4503-BE89-04F011966ED3}" type="sibTrans" cxnId="{351A5254-18F0-44BD-8A1B-D1D63E88B04D}">
      <dgm:prSet/>
      <dgm:spPr/>
      <dgm:t>
        <a:bodyPr/>
        <a:lstStyle/>
        <a:p>
          <a:endParaRPr lang="ru-RU"/>
        </a:p>
      </dgm:t>
    </dgm:pt>
    <dgm:pt modelId="{3ECEB9E6-F3C5-484B-BAF5-C4FF5664DE47}">
      <dgm:prSet/>
      <dgm:spPr/>
      <dgm:t>
        <a:bodyPr/>
        <a:lstStyle/>
        <a:p>
          <a:r>
            <a:rPr lang="uk-UA" dirty="0" smtClean="0">
              <a:latin typeface="Times New Roman" panose="02020603050405020304" pitchFamily="18" charset="0"/>
              <a:ea typeface="Calibri" panose="020F0502020204030204" pitchFamily="34" charset="0"/>
            </a:rPr>
            <a:t>Методи контролю якості - затверджена в установленому порядку нормативна документація, яка визначає методики контролю якості лікарських засобів, установлює якісні і кількісні показники лікарського засобу та їх допустимі межі, вимоги до упаковки, маркування, умов зберігання, транспортування, терміну придатності, що були затверджені під час державної реєстрації (перереєстрації) лікарського засобу;</a:t>
          </a:r>
          <a:endParaRPr lang="ru-RU" dirty="0">
            <a:latin typeface="Times New Roman" panose="02020603050405020304" pitchFamily="18" charset="0"/>
            <a:ea typeface="Times New Roman" panose="02020603050405020304" pitchFamily="18" charset="0"/>
          </a:endParaRPr>
        </a:p>
      </dgm:t>
    </dgm:pt>
    <dgm:pt modelId="{33C7680D-2B7F-40AD-B601-E03AF7B4FBE9}" type="parTrans" cxnId="{61C735DE-8528-471C-9D8B-F6A71F93C6CD}">
      <dgm:prSet/>
      <dgm:spPr/>
      <dgm:t>
        <a:bodyPr/>
        <a:lstStyle/>
        <a:p>
          <a:endParaRPr lang="ru-RU"/>
        </a:p>
      </dgm:t>
    </dgm:pt>
    <dgm:pt modelId="{B5392A33-E7C4-446D-A319-1C08A8E0A1F4}" type="sibTrans" cxnId="{61C735DE-8528-471C-9D8B-F6A71F93C6CD}">
      <dgm:prSet/>
      <dgm:spPr/>
      <dgm:t>
        <a:bodyPr/>
        <a:lstStyle/>
        <a:p>
          <a:endParaRPr lang="ru-RU"/>
        </a:p>
      </dgm:t>
    </dgm:pt>
    <dgm:pt modelId="{6CFEBD38-1F0C-419A-8CFF-87B1F7AD70EF}">
      <dgm:prSet custT="1"/>
      <dgm:spPr/>
      <dgm:t>
        <a:bodyPr/>
        <a:lstStyle/>
        <a:p>
          <a:r>
            <a:rPr lang="uk-UA" sz="1600" dirty="0" smtClean="0">
              <a:latin typeface="Times New Roman" panose="02020603050405020304" pitchFamily="18" charset="0"/>
              <a:ea typeface="Calibri" panose="020F0502020204030204" pitchFamily="34" charset="0"/>
            </a:rPr>
            <a:t>Аптечний склад (база) - заклад охорони здоров’я, основне завдання якого полягає в забезпеченні лікарськими засобами інших суб’єктів оптової або роздрібної торгівлі, закладів охорони здоров’я та виробників лікарських засобів шляхом здійснення ним оптової торгівлі;</a:t>
          </a:r>
          <a:endParaRPr lang="ru-RU" sz="1600" dirty="0">
            <a:latin typeface="Times New Roman" panose="02020603050405020304" pitchFamily="18" charset="0"/>
            <a:ea typeface="Calibri" panose="020F0502020204030204" pitchFamily="34" charset="0"/>
          </a:endParaRPr>
        </a:p>
      </dgm:t>
    </dgm:pt>
    <dgm:pt modelId="{9C4C07D2-9A9D-4AFE-88A8-F96E6EFF081A}" type="parTrans" cxnId="{E1408C20-95A7-4B07-AA48-8D595B738BF3}">
      <dgm:prSet/>
      <dgm:spPr/>
      <dgm:t>
        <a:bodyPr/>
        <a:lstStyle/>
        <a:p>
          <a:endParaRPr lang="ru-RU"/>
        </a:p>
      </dgm:t>
    </dgm:pt>
    <dgm:pt modelId="{10A3E3CA-9785-4F49-80A9-E9AC7AC08102}" type="sibTrans" cxnId="{E1408C20-95A7-4B07-AA48-8D595B738BF3}">
      <dgm:prSet/>
      <dgm:spPr/>
      <dgm:t>
        <a:bodyPr/>
        <a:lstStyle/>
        <a:p>
          <a:endParaRPr lang="ru-RU"/>
        </a:p>
      </dgm:t>
    </dgm:pt>
    <dgm:pt modelId="{56B388D4-85F1-4265-8B7E-AFD3286BF453}" type="pres">
      <dgm:prSet presAssocID="{FFC66965-CD4C-465F-955D-E03A3D269CE8}" presName="linear" presStyleCnt="0">
        <dgm:presLayoutVars>
          <dgm:animLvl val="lvl"/>
          <dgm:resizeHandles val="exact"/>
        </dgm:presLayoutVars>
      </dgm:prSet>
      <dgm:spPr/>
      <dgm:t>
        <a:bodyPr/>
        <a:lstStyle/>
        <a:p>
          <a:endParaRPr lang="ru-RU"/>
        </a:p>
      </dgm:t>
    </dgm:pt>
    <dgm:pt modelId="{4DF79219-2BEF-465E-AB8E-2990FD322A74}" type="pres">
      <dgm:prSet presAssocID="{6CFEBD38-1F0C-419A-8CFF-87B1F7AD70EF}" presName="parentText" presStyleLbl="node1" presStyleIdx="0" presStyleCnt="4" custLinFactY="-16304" custLinFactNeighborY="-100000">
        <dgm:presLayoutVars>
          <dgm:chMax val="0"/>
          <dgm:bulletEnabled val="1"/>
        </dgm:presLayoutVars>
      </dgm:prSet>
      <dgm:spPr/>
      <dgm:t>
        <a:bodyPr/>
        <a:lstStyle/>
        <a:p>
          <a:endParaRPr lang="ru-RU"/>
        </a:p>
      </dgm:t>
    </dgm:pt>
    <dgm:pt modelId="{79C50E04-CE9D-4FD4-91B1-EC797FB4E94E}" type="pres">
      <dgm:prSet presAssocID="{10A3E3CA-9785-4F49-80A9-E9AC7AC08102}" presName="spacer" presStyleCnt="0"/>
      <dgm:spPr/>
    </dgm:pt>
    <dgm:pt modelId="{58F1F6F7-9B12-4985-85FC-5CADF76E5AFB}" type="pres">
      <dgm:prSet presAssocID="{5DFDF586-68B6-4C4C-A353-8A7B2AB44AF3}" presName="parentText" presStyleLbl="node1" presStyleIdx="1" presStyleCnt="4" custLinFactNeighborX="812" custLinFactNeighborY="-23933">
        <dgm:presLayoutVars>
          <dgm:chMax val="0"/>
          <dgm:bulletEnabled val="1"/>
        </dgm:presLayoutVars>
      </dgm:prSet>
      <dgm:spPr/>
      <dgm:t>
        <a:bodyPr/>
        <a:lstStyle/>
        <a:p>
          <a:endParaRPr lang="ru-RU"/>
        </a:p>
      </dgm:t>
    </dgm:pt>
    <dgm:pt modelId="{9AE68891-27D3-46BF-99E8-CFFB58102737}" type="pres">
      <dgm:prSet presAssocID="{5DFDF586-68B6-4C4C-A353-8A7B2AB44AF3}" presName="childText" presStyleLbl="revTx" presStyleIdx="0" presStyleCnt="2">
        <dgm:presLayoutVars>
          <dgm:bulletEnabled val="1"/>
        </dgm:presLayoutVars>
      </dgm:prSet>
      <dgm:spPr/>
      <dgm:t>
        <a:bodyPr/>
        <a:lstStyle/>
        <a:p>
          <a:endParaRPr lang="ru-RU"/>
        </a:p>
      </dgm:t>
    </dgm:pt>
    <dgm:pt modelId="{93A3E925-2083-4E90-8BEE-413D043C7AE7}" type="pres">
      <dgm:prSet presAssocID="{471548F3-2364-4279-A8CD-526F4042A938}" presName="parentText" presStyleLbl="node1" presStyleIdx="2" presStyleCnt="4">
        <dgm:presLayoutVars>
          <dgm:chMax val="0"/>
          <dgm:bulletEnabled val="1"/>
        </dgm:presLayoutVars>
      </dgm:prSet>
      <dgm:spPr/>
      <dgm:t>
        <a:bodyPr/>
        <a:lstStyle/>
        <a:p>
          <a:endParaRPr lang="ru-RU"/>
        </a:p>
      </dgm:t>
    </dgm:pt>
    <dgm:pt modelId="{CEB09124-71E8-4685-9403-A9AC19AE1383}" type="pres">
      <dgm:prSet presAssocID="{471548F3-2364-4279-A8CD-526F4042A938}" presName="childText" presStyleLbl="revTx" presStyleIdx="1" presStyleCnt="2">
        <dgm:presLayoutVars>
          <dgm:bulletEnabled val="1"/>
        </dgm:presLayoutVars>
      </dgm:prSet>
      <dgm:spPr/>
      <dgm:t>
        <a:bodyPr/>
        <a:lstStyle/>
        <a:p>
          <a:endParaRPr lang="ru-RU"/>
        </a:p>
      </dgm:t>
    </dgm:pt>
    <dgm:pt modelId="{030B584F-4F93-4EFC-BFDE-393ECDB8C0F8}" type="pres">
      <dgm:prSet presAssocID="{3ECEB9E6-F3C5-484B-BAF5-C4FF5664DE47}" presName="parentText" presStyleLbl="node1" presStyleIdx="3" presStyleCnt="4">
        <dgm:presLayoutVars>
          <dgm:chMax val="0"/>
          <dgm:bulletEnabled val="1"/>
        </dgm:presLayoutVars>
      </dgm:prSet>
      <dgm:spPr/>
      <dgm:t>
        <a:bodyPr/>
        <a:lstStyle/>
        <a:p>
          <a:endParaRPr lang="ru-RU"/>
        </a:p>
      </dgm:t>
    </dgm:pt>
  </dgm:ptLst>
  <dgm:cxnLst>
    <dgm:cxn modelId="{61C735DE-8528-471C-9D8B-F6A71F93C6CD}" srcId="{FFC66965-CD4C-465F-955D-E03A3D269CE8}" destId="{3ECEB9E6-F3C5-484B-BAF5-C4FF5664DE47}" srcOrd="3" destOrd="0" parTransId="{33C7680D-2B7F-40AD-B601-E03AF7B4FBE9}" sibTransId="{B5392A33-E7C4-446D-A319-1C08A8E0A1F4}"/>
    <dgm:cxn modelId="{03F31459-D64B-4FF2-91D5-C188C3ED2B7E}" srcId="{FFC66965-CD4C-465F-955D-E03A3D269CE8}" destId="{5DFDF586-68B6-4C4C-A353-8A7B2AB44AF3}" srcOrd="1" destOrd="0" parTransId="{822CB615-BC38-47F8-B3AD-1DE71AFD337E}" sibTransId="{38804BF9-27C3-4AF1-93E9-C057729611DD}"/>
    <dgm:cxn modelId="{0485546E-F5D6-461B-B912-4373C560D217}" srcId="{5DFDF586-68B6-4C4C-A353-8A7B2AB44AF3}" destId="{8E6DB1A7-C40F-4667-890F-DED236B70854}" srcOrd="0" destOrd="0" parTransId="{388CCA7D-90DA-4C34-A1D0-288205DBAF0F}" sibTransId="{037B1E88-60DD-4369-B65E-80A77F8F8B4F}"/>
    <dgm:cxn modelId="{10CB9940-A2C6-46CF-A43E-7388EBAD79F4}" srcId="{FFC66965-CD4C-465F-955D-E03A3D269CE8}" destId="{471548F3-2364-4279-A8CD-526F4042A938}" srcOrd="2" destOrd="0" parTransId="{CCAA8E28-F112-4B06-BECE-5E1A0C7FFFBA}" sibTransId="{EA5173E5-AFBF-4830-81A2-077E8906C97A}"/>
    <dgm:cxn modelId="{A500A51D-1691-42A5-9131-1FC3300AB55A}" type="presOf" srcId="{FFC66965-CD4C-465F-955D-E03A3D269CE8}" destId="{56B388D4-85F1-4265-8B7E-AFD3286BF453}" srcOrd="0" destOrd="0" presId="urn:microsoft.com/office/officeart/2005/8/layout/vList2"/>
    <dgm:cxn modelId="{E1408C20-95A7-4B07-AA48-8D595B738BF3}" srcId="{FFC66965-CD4C-465F-955D-E03A3D269CE8}" destId="{6CFEBD38-1F0C-419A-8CFF-87B1F7AD70EF}" srcOrd="0" destOrd="0" parTransId="{9C4C07D2-9A9D-4AFE-88A8-F96E6EFF081A}" sibTransId="{10A3E3CA-9785-4F49-80A9-E9AC7AC08102}"/>
    <dgm:cxn modelId="{9D0F8239-6A89-4D4A-AA7D-B2D9842760C4}" type="presOf" srcId="{471548F3-2364-4279-A8CD-526F4042A938}" destId="{93A3E925-2083-4E90-8BEE-413D043C7AE7}" srcOrd="0" destOrd="0" presId="urn:microsoft.com/office/officeart/2005/8/layout/vList2"/>
    <dgm:cxn modelId="{9FAC598B-CF70-4D95-BA2F-F68A16832AF5}" type="presOf" srcId="{6CFEBD38-1F0C-419A-8CFF-87B1F7AD70EF}" destId="{4DF79219-2BEF-465E-AB8E-2990FD322A74}" srcOrd="0" destOrd="0" presId="urn:microsoft.com/office/officeart/2005/8/layout/vList2"/>
    <dgm:cxn modelId="{EFC34201-44BD-4810-8CD6-5918816F93C1}" type="presOf" srcId="{8E6DB1A7-C40F-4667-890F-DED236B70854}" destId="{9AE68891-27D3-46BF-99E8-CFFB58102737}" srcOrd="0" destOrd="0" presId="urn:microsoft.com/office/officeart/2005/8/layout/vList2"/>
    <dgm:cxn modelId="{351A5254-18F0-44BD-8A1B-D1D63E88B04D}" srcId="{471548F3-2364-4279-A8CD-526F4042A938}" destId="{ED04842F-7597-49E5-8BDB-384215753E7F}" srcOrd="0" destOrd="0" parTransId="{56E00DE3-6852-4269-A697-22715D652DAD}" sibTransId="{E00D5048-D148-4503-BE89-04F011966ED3}"/>
    <dgm:cxn modelId="{7FC92089-57E6-4347-933D-E0D1E8393070}" type="presOf" srcId="{5DFDF586-68B6-4C4C-A353-8A7B2AB44AF3}" destId="{58F1F6F7-9B12-4985-85FC-5CADF76E5AFB}" srcOrd="0" destOrd="0" presId="urn:microsoft.com/office/officeart/2005/8/layout/vList2"/>
    <dgm:cxn modelId="{17EA65DA-205F-4208-88D1-18343205B762}" type="presOf" srcId="{3ECEB9E6-F3C5-484B-BAF5-C4FF5664DE47}" destId="{030B584F-4F93-4EFC-BFDE-393ECDB8C0F8}" srcOrd="0" destOrd="0" presId="urn:microsoft.com/office/officeart/2005/8/layout/vList2"/>
    <dgm:cxn modelId="{BBC21EB1-F748-4D6A-8F06-F5815235A0A2}" type="presOf" srcId="{ED04842F-7597-49E5-8BDB-384215753E7F}" destId="{CEB09124-71E8-4685-9403-A9AC19AE1383}" srcOrd="0" destOrd="0" presId="urn:microsoft.com/office/officeart/2005/8/layout/vList2"/>
    <dgm:cxn modelId="{72CBBA3C-E6C8-4CF6-B540-A23452EF54D3}" type="presParOf" srcId="{56B388D4-85F1-4265-8B7E-AFD3286BF453}" destId="{4DF79219-2BEF-465E-AB8E-2990FD322A74}" srcOrd="0" destOrd="0" presId="urn:microsoft.com/office/officeart/2005/8/layout/vList2"/>
    <dgm:cxn modelId="{CC010191-1E0C-483F-9BBD-113925A402E6}" type="presParOf" srcId="{56B388D4-85F1-4265-8B7E-AFD3286BF453}" destId="{79C50E04-CE9D-4FD4-91B1-EC797FB4E94E}" srcOrd="1" destOrd="0" presId="urn:microsoft.com/office/officeart/2005/8/layout/vList2"/>
    <dgm:cxn modelId="{6D52A600-205F-48F2-8E9D-06970A1A43F4}" type="presParOf" srcId="{56B388D4-85F1-4265-8B7E-AFD3286BF453}" destId="{58F1F6F7-9B12-4985-85FC-5CADF76E5AFB}" srcOrd="2" destOrd="0" presId="urn:microsoft.com/office/officeart/2005/8/layout/vList2"/>
    <dgm:cxn modelId="{5E928186-BAD4-409E-AD63-7454FB0E170E}" type="presParOf" srcId="{56B388D4-85F1-4265-8B7E-AFD3286BF453}" destId="{9AE68891-27D3-46BF-99E8-CFFB58102737}" srcOrd="3" destOrd="0" presId="urn:microsoft.com/office/officeart/2005/8/layout/vList2"/>
    <dgm:cxn modelId="{F0EF4961-1B3A-4088-B562-2614A259FF97}" type="presParOf" srcId="{56B388D4-85F1-4265-8B7E-AFD3286BF453}" destId="{93A3E925-2083-4E90-8BEE-413D043C7AE7}" srcOrd="4" destOrd="0" presId="urn:microsoft.com/office/officeart/2005/8/layout/vList2"/>
    <dgm:cxn modelId="{F9BB2E21-0CC7-4AF1-B3E9-D8A0F1964C69}" type="presParOf" srcId="{56B388D4-85F1-4265-8B7E-AFD3286BF453}" destId="{CEB09124-71E8-4685-9403-A9AC19AE1383}" srcOrd="5" destOrd="0" presId="urn:microsoft.com/office/officeart/2005/8/layout/vList2"/>
    <dgm:cxn modelId="{F52C761E-8DB7-45E9-A2C2-0E40AEF68EC8}" type="presParOf" srcId="{56B388D4-85F1-4265-8B7E-AFD3286BF453}" destId="{030B584F-4F93-4EFC-BFDE-393ECDB8C0F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B4537B-07FA-44B8-A919-24C85E9CF89C}" type="doc">
      <dgm:prSet loTypeId="urn:microsoft.com/office/officeart/2005/8/layout/vList6" loCatId="process" qsTypeId="urn:microsoft.com/office/officeart/2005/8/quickstyle/3d2" qsCatId="3D" csTypeId="urn:microsoft.com/office/officeart/2005/8/colors/colorful4" csCatId="colorful" phldr="1"/>
      <dgm:spPr/>
      <dgm:t>
        <a:bodyPr/>
        <a:lstStyle/>
        <a:p>
          <a:endParaRPr lang="ru-RU"/>
        </a:p>
      </dgm:t>
    </dgm:pt>
    <dgm:pt modelId="{30C44BD6-7000-469D-B770-36C31560ED15}">
      <dgm:prSet phldrT="[Текст]"/>
      <dgm:spPr/>
      <dgm:t>
        <a:bodyPr/>
        <a:lstStyle/>
        <a:p>
          <a:r>
            <a:rPr lang="uk-UA" dirty="0" smtClean="0"/>
            <a:t>Національний оптові фармацевтичні фірми</a:t>
          </a:r>
          <a:endParaRPr lang="ru-RU" dirty="0"/>
        </a:p>
      </dgm:t>
    </dgm:pt>
    <dgm:pt modelId="{65740BD5-9287-434E-9582-A71AB627FDAE}" type="parTrans" cxnId="{D33AA951-B9C4-44E5-8593-37C6B621255A}">
      <dgm:prSet/>
      <dgm:spPr/>
      <dgm:t>
        <a:bodyPr/>
        <a:lstStyle/>
        <a:p>
          <a:endParaRPr lang="ru-RU"/>
        </a:p>
      </dgm:t>
    </dgm:pt>
    <dgm:pt modelId="{AD882B19-1DEE-4057-A6A9-8C2D07A45D9F}" type="sibTrans" cxnId="{D33AA951-B9C4-44E5-8593-37C6B621255A}">
      <dgm:prSet/>
      <dgm:spPr/>
      <dgm:t>
        <a:bodyPr/>
        <a:lstStyle/>
        <a:p>
          <a:endParaRPr lang="ru-RU"/>
        </a:p>
      </dgm:t>
    </dgm:pt>
    <dgm:pt modelId="{68E7C032-C5B9-4A9A-9C28-B2EC891EA422}">
      <dgm:prSet phldrT="[Текст]"/>
      <dgm:spPr/>
      <dgm:t>
        <a:bodyPr/>
        <a:lstStyle/>
        <a:p>
          <a:r>
            <a:rPr lang="uk-UA" dirty="0" smtClean="0"/>
            <a:t>через територіальні представництва, філії, аптечні склади, фірмові аптеки постійно розробляють всі економічні регіони країни (схід, захід, центр, північ, південь)</a:t>
          </a:r>
          <a:endParaRPr lang="ru-RU" dirty="0"/>
        </a:p>
      </dgm:t>
    </dgm:pt>
    <dgm:pt modelId="{A0F61F20-D60B-41DC-8ED4-5A1E2EA30D85}" type="parTrans" cxnId="{FEC65A3E-D25F-42B5-9C60-E69C7CA2BED5}">
      <dgm:prSet/>
      <dgm:spPr/>
      <dgm:t>
        <a:bodyPr/>
        <a:lstStyle/>
        <a:p>
          <a:endParaRPr lang="ru-RU"/>
        </a:p>
      </dgm:t>
    </dgm:pt>
    <dgm:pt modelId="{191F0234-3C40-43CC-9F9B-F32EC0DD05C9}" type="sibTrans" cxnId="{FEC65A3E-D25F-42B5-9C60-E69C7CA2BED5}">
      <dgm:prSet/>
      <dgm:spPr/>
      <dgm:t>
        <a:bodyPr/>
        <a:lstStyle/>
        <a:p>
          <a:endParaRPr lang="ru-RU"/>
        </a:p>
      </dgm:t>
    </dgm:pt>
    <dgm:pt modelId="{94F6B21D-6907-4719-BA41-BCFD9FA6A204}">
      <dgm:prSet phldrT="[Текст]"/>
      <dgm:spPr/>
      <dgm:t>
        <a:bodyPr/>
        <a:lstStyle/>
        <a:p>
          <a:r>
            <a:rPr lang="uk-UA" dirty="0" smtClean="0"/>
            <a:t>Міжрегіональні фірми</a:t>
          </a:r>
          <a:endParaRPr lang="ru-RU" dirty="0"/>
        </a:p>
      </dgm:t>
    </dgm:pt>
    <dgm:pt modelId="{1923927B-6C5B-410B-883C-2739ACC4B0F0}" type="parTrans" cxnId="{47C68A89-AA7B-4750-84F3-AEEC83369A44}">
      <dgm:prSet/>
      <dgm:spPr/>
      <dgm:t>
        <a:bodyPr/>
        <a:lstStyle/>
        <a:p>
          <a:endParaRPr lang="ru-RU"/>
        </a:p>
      </dgm:t>
    </dgm:pt>
    <dgm:pt modelId="{DAFAF584-209F-4F6E-A09C-D72E130F4F5F}" type="sibTrans" cxnId="{47C68A89-AA7B-4750-84F3-AEEC83369A44}">
      <dgm:prSet/>
      <dgm:spPr/>
      <dgm:t>
        <a:bodyPr/>
        <a:lstStyle/>
        <a:p>
          <a:endParaRPr lang="ru-RU"/>
        </a:p>
      </dgm:t>
    </dgm:pt>
    <dgm:pt modelId="{FEF04673-DCB7-4220-8E42-44C5ED92FBC1}">
      <dgm:prSet phldrT="[Текст]"/>
      <dgm:spPr/>
      <dgm:t>
        <a:bodyPr/>
        <a:lstStyle/>
        <a:p>
          <a:r>
            <a:rPr lang="uk-UA" dirty="0" smtClean="0"/>
            <a:t>через свої структурні підрозділи постійно присутні в декількох регіонах держави.</a:t>
          </a:r>
          <a:endParaRPr lang="ru-RU" dirty="0"/>
        </a:p>
      </dgm:t>
    </dgm:pt>
    <dgm:pt modelId="{3F62D550-93B5-42A2-BB37-7225F4CE44F2}" type="parTrans" cxnId="{B6ABA12B-65B4-4F80-810F-2414354057C0}">
      <dgm:prSet/>
      <dgm:spPr/>
      <dgm:t>
        <a:bodyPr/>
        <a:lstStyle/>
        <a:p>
          <a:endParaRPr lang="ru-RU"/>
        </a:p>
      </dgm:t>
    </dgm:pt>
    <dgm:pt modelId="{CD097275-A14D-4D65-A592-F4902C4CA3FF}" type="sibTrans" cxnId="{B6ABA12B-65B4-4F80-810F-2414354057C0}">
      <dgm:prSet/>
      <dgm:spPr/>
      <dgm:t>
        <a:bodyPr/>
        <a:lstStyle/>
        <a:p>
          <a:endParaRPr lang="ru-RU"/>
        </a:p>
      </dgm:t>
    </dgm:pt>
    <dgm:pt modelId="{CEC86B8B-4848-4397-B657-8324A3EC5D45}">
      <dgm:prSet phldrT="[Текст]"/>
      <dgm:spPr/>
      <dgm:t>
        <a:bodyPr/>
        <a:lstStyle/>
        <a:p>
          <a:r>
            <a:rPr lang="uk-UA" dirty="0" smtClean="0"/>
            <a:t>Регіональні фірми</a:t>
          </a:r>
          <a:endParaRPr lang="ru-RU" dirty="0"/>
        </a:p>
      </dgm:t>
    </dgm:pt>
    <dgm:pt modelId="{D1413807-A509-4AFE-BAA8-F43E2D035F0C}" type="parTrans" cxnId="{39F8BA45-5722-4223-8E38-538145E994E5}">
      <dgm:prSet/>
      <dgm:spPr/>
      <dgm:t>
        <a:bodyPr/>
        <a:lstStyle/>
        <a:p>
          <a:endParaRPr lang="ru-RU"/>
        </a:p>
      </dgm:t>
    </dgm:pt>
    <dgm:pt modelId="{D538D8CB-B6FE-4BEB-AC25-CC39D557F7B7}" type="sibTrans" cxnId="{39F8BA45-5722-4223-8E38-538145E994E5}">
      <dgm:prSet/>
      <dgm:spPr/>
      <dgm:t>
        <a:bodyPr/>
        <a:lstStyle/>
        <a:p>
          <a:endParaRPr lang="ru-RU"/>
        </a:p>
      </dgm:t>
    </dgm:pt>
    <dgm:pt modelId="{87DC6879-A21B-4894-A046-8E2312EADBC3}">
      <dgm:prSet phldrT="[Текст]"/>
      <dgm:spPr/>
      <dgm:t>
        <a:bodyPr/>
        <a:lstStyle/>
        <a:p>
          <a:r>
            <a:rPr lang="uk-UA" dirty="0" smtClean="0"/>
            <a:t>через свої структурні підрозділи постійно працюють в межах окремого регіону.</a:t>
          </a:r>
          <a:endParaRPr lang="ru-RU" dirty="0"/>
        </a:p>
      </dgm:t>
    </dgm:pt>
    <dgm:pt modelId="{DF7791B6-87A1-45E4-8A41-9EE7FDA10977}" type="parTrans" cxnId="{5B6F612A-D35F-4358-8905-31F824F9947D}">
      <dgm:prSet/>
      <dgm:spPr/>
      <dgm:t>
        <a:bodyPr/>
        <a:lstStyle/>
        <a:p>
          <a:endParaRPr lang="ru-RU"/>
        </a:p>
      </dgm:t>
    </dgm:pt>
    <dgm:pt modelId="{7042E593-CE27-43CD-9F6B-243DA13D364F}" type="sibTrans" cxnId="{5B6F612A-D35F-4358-8905-31F824F9947D}">
      <dgm:prSet/>
      <dgm:spPr/>
      <dgm:t>
        <a:bodyPr/>
        <a:lstStyle/>
        <a:p>
          <a:endParaRPr lang="ru-RU"/>
        </a:p>
      </dgm:t>
    </dgm:pt>
    <dgm:pt modelId="{308C6EF8-6B0D-46F6-B019-39CC350C9FDF}">
      <dgm:prSet/>
      <dgm:spPr/>
      <dgm:t>
        <a:bodyPr/>
        <a:lstStyle/>
        <a:p>
          <a:r>
            <a:rPr lang="uk-UA" dirty="0" smtClean="0"/>
            <a:t>Місцеві фірми</a:t>
          </a:r>
          <a:endParaRPr lang="ru-RU" dirty="0"/>
        </a:p>
      </dgm:t>
    </dgm:pt>
    <dgm:pt modelId="{DC5CF5F3-A4C8-418D-826D-9659FF5D1159}" type="parTrans" cxnId="{ACBE9BC7-E759-4B9A-818F-B054CF1E5D63}">
      <dgm:prSet/>
      <dgm:spPr/>
      <dgm:t>
        <a:bodyPr/>
        <a:lstStyle/>
        <a:p>
          <a:endParaRPr lang="ru-RU"/>
        </a:p>
      </dgm:t>
    </dgm:pt>
    <dgm:pt modelId="{A798B1DA-2096-4444-8749-6FE7FB5C3DF8}" type="sibTrans" cxnId="{ACBE9BC7-E759-4B9A-818F-B054CF1E5D63}">
      <dgm:prSet/>
      <dgm:spPr/>
      <dgm:t>
        <a:bodyPr/>
        <a:lstStyle/>
        <a:p>
          <a:endParaRPr lang="ru-RU"/>
        </a:p>
      </dgm:t>
    </dgm:pt>
    <dgm:pt modelId="{F260140A-73E9-42D6-B39E-F018A6059906}">
      <dgm:prSet/>
      <dgm:spPr/>
      <dgm:t>
        <a:bodyPr/>
        <a:lstStyle/>
        <a:p>
          <a:r>
            <a:rPr lang="uk-UA" dirty="0" smtClean="0"/>
            <a:t> мають лише базові структурні підрозділи та які на постійних умовах функціонують в межах однієї або декількох областей.</a:t>
          </a:r>
          <a:endParaRPr lang="ru-RU" dirty="0"/>
        </a:p>
      </dgm:t>
    </dgm:pt>
    <dgm:pt modelId="{4C10EAD3-1CE6-4316-8673-4C66875F23D4}" type="parTrans" cxnId="{C5DA9F27-20B5-4523-9430-C005E4B4C8C1}">
      <dgm:prSet/>
      <dgm:spPr/>
      <dgm:t>
        <a:bodyPr/>
        <a:lstStyle/>
        <a:p>
          <a:endParaRPr lang="ru-RU"/>
        </a:p>
      </dgm:t>
    </dgm:pt>
    <dgm:pt modelId="{A0E7CB8C-2D09-47F3-92DA-9CDC951D1B8D}" type="sibTrans" cxnId="{C5DA9F27-20B5-4523-9430-C005E4B4C8C1}">
      <dgm:prSet/>
      <dgm:spPr/>
      <dgm:t>
        <a:bodyPr/>
        <a:lstStyle/>
        <a:p>
          <a:endParaRPr lang="ru-RU"/>
        </a:p>
      </dgm:t>
    </dgm:pt>
    <dgm:pt modelId="{6885E835-B3FC-4FB9-A874-6C3CA3EC0EA6}" type="pres">
      <dgm:prSet presAssocID="{2DB4537B-07FA-44B8-A919-24C85E9CF89C}" presName="Name0" presStyleCnt="0">
        <dgm:presLayoutVars>
          <dgm:dir/>
          <dgm:animLvl val="lvl"/>
          <dgm:resizeHandles/>
        </dgm:presLayoutVars>
      </dgm:prSet>
      <dgm:spPr/>
      <dgm:t>
        <a:bodyPr/>
        <a:lstStyle/>
        <a:p>
          <a:endParaRPr lang="ru-RU"/>
        </a:p>
      </dgm:t>
    </dgm:pt>
    <dgm:pt modelId="{123A79EB-9E26-41EE-ADB8-6B6070E66526}" type="pres">
      <dgm:prSet presAssocID="{30C44BD6-7000-469D-B770-36C31560ED15}" presName="linNode" presStyleCnt="0"/>
      <dgm:spPr/>
    </dgm:pt>
    <dgm:pt modelId="{40455E97-AC74-4F53-8D2C-4F871B23A891}" type="pres">
      <dgm:prSet presAssocID="{30C44BD6-7000-469D-B770-36C31560ED15}" presName="parentShp" presStyleLbl="node1" presStyleIdx="0" presStyleCnt="4">
        <dgm:presLayoutVars>
          <dgm:bulletEnabled val="1"/>
        </dgm:presLayoutVars>
      </dgm:prSet>
      <dgm:spPr/>
      <dgm:t>
        <a:bodyPr/>
        <a:lstStyle/>
        <a:p>
          <a:endParaRPr lang="ru-RU"/>
        </a:p>
      </dgm:t>
    </dgm:pt>
    <dgm:pt modelId="{52F77DE5-4601-4369-94C7-67DABAE5A555}" type="pres">
      <dgm:prSet presAssocID="{30C44BD6-7000-469D-B770-36C31560ED15}" presName="childShp" presStyleLbl="bgAccFollowNode1" presStyleIdx="0" presStyleCnt="4">
        <dgm:presLayoutVars>
          <dgm:bulletEnabled val="1"/>
        </dgm:presLayoutVars>
      </dgm:prSet>
      <dgm:spPr/>
      <dgm:t>
        <a:bodyPr/>
        <a:lstStyle/>
        <a:p>
          <a:endParaRPr lang="ru-RU"/>
        </a:p>
      </dgm:t>
    </dgm:pt>
    <dgm:pt modelId="{7B28DC2D-4023-4AC6-B9DB-8BAD88E2EC3A}" type="pres">
      <dgm:prSet presAssocID="{AD882B19-1DEE-4057-A6A9-8C2D07A45D9F}" presName="spacing" presStyleCnt="0"/>
      <dgm:spPr/>
    </dgm:pt>
    <dgm:pt modelId="{3EA4B369-7816-4961-BA38-0F5EA6CD6B7D}" type="pres">
      <dgm:prSet presAssocID="{94F6B21D-6907-4719-BA41-BCFD9FA6A204}" presName="linNode" presStyleCnt="0"/>
      <dgm:spPr/>
    </dgm:pt>
    <dgm:pt modelId="{417C7834-965B-4C0A-8C4C-B7CCF1D62C37}" type="pres">
      <dgm:prSet presAssocID="{94F6B21D-6907-4719-BA41-BCFD9FA6A204}" presName="parentShp" presStyleLbl="node1" presStyleIdx="1" presStyleCnt="4">
        <dgm:presLayoutVars>
          <dgm:bulletEnabled val="1"/>
        </dgm:presLayoutVars>
      </dgm:prSet>
      <dgm:spPr/>
      <dgm:t>
        <a:bodyPr/>
        <a:lstStyle/>
        <a:p>
          <a:endParaRPr lang="ru-RU"/>
        </a:p>
      </dgm:t>
    </dgm:pt>
    <dgm:pt modelId="{83AF5033-83E9-40C3-8F58-552C664DD812}" type="pres">
      <dgm:prSet presAssocID="{94F6B21D-6907-4719-BA41-BCFD9FA6A204}" presName="childShp" presStyleLbl="bgAccFollowNode1" presStyleIdx="1" presStyleCnt="4">
        <dgm:presLayoutVars>
          <dgm:bulletEnabled val="1"/>
        </dgm:presLayoutVars>
      </dgm:prSet>
      <dgm:spPr/>
      <dgm:t>
        <a:bodyPr/>
        <a:lstStyle/>
        <a:p>
          <a:endParaRPr lang="ru-RU"/>
        </a:p>
      </dgm:t>
    </dgm:pt>
    <dgm:pt modelId="{5BF36F8B-D316-41F4-9DCF-EF9419BE92F3}" type="pres">
      <dgm:prSet presAssocID="{DAFAF584-209F-4F6E-A09C-D72E130F4F5F}" presName="spacing" presStyleCnt="0"/>
      <dgm:spPr/>
    </dgm:pt>
    <dgm:pt modelId="{2C9F3ACC-DF4D-4FD6-A1FB-1895120CAEDB}" type="pres">
      <dgm:prSet presAssocID="{CEC86B8B-4848-4397-B657-8324A3EC5D45}" presName="linNode" presStyleCnt="0"/>
      <dgm:spPr/>
    </dgm:pt>
    <dgm:pt modelId="{469A3FE8-DF25-4986-92B4-9B02FF59FC1A}" type="pres">
      <dgm:prSet presAssocID="{CEC86B8B-4848-4397-B657-8324A3EC5D45}" presName="parentShp" presStyleLbl="node1" presStyleIdx="2" presStyleCnt="4">
        <dgm:presLayoutVars>
          <dgm:bulletEnabled val="1"/>
        </dgm:presLayoutVars>
      </dgm:prSet>
      <dgm:spPr/>
      <dgm:t>
        <a:bodyPr/>
        <a:lstStyle/>
        <a:p>
          <a:endParaRPr lang="ru-RU"/>
        </a:p>
      </dgm:t>
    </dgm:pt>
    <dgm:pt modelId="{6339D0C4-BBCE-4D17-801C-03E2F5B7EBBB}" type="pres">
      <dgm:prSet presAssocID="{CEC86B8B-4848-4397-B657-8324A3EC5D45}" presName="childShp" presStyleLbl="bgAccFollowNode1" presStyleIdx="2" presStyleCnt="4">
        <dgm:presLayoutVars>
          <dgm:bulletEnabled val="1"/>
        </dgm:presLayoutVars>
      </dgm:prSet>
      <dgm:spPr/>
      <dgm:t>
        <a:bodyPr/>
        <a:lstStyle/>
        <a:p>
          <a:endParaRPr lang="ru-RU"/>
        </a:p>
      </dgm:t>
    </dgm:pt>
    <dgm:pt modelId="{25DCAD54-7829-4B03-8A93-4CB3CEAC33E9}" type="pres">
      <dgm:prSet presAssocID="{D538D8CB-B6FE-4BEB-AC25-CC39D557F7B7}" presName="spacing" presStyleCnt="0"/>
      <dgm:spPr/>
    </dgm:pt>
    <dgm:pt modelId="{D6865382-12C8-45F6-AC8C-A49B16D3AA2E}" type="pres">
      <dgm:prSet presAssocID="{308C6EF8-6B0D-46F6-B019-39CC350C9FDF}" presName="linNode" presStyleCnt="0"/>
      <dgm:spPr/>
    </dgm:pt>
    <dgm:pt modelId="{4425BB1E-8C26-4A95-850E-6486A6E20BDA}" type="pres">
      <dgm:prSet presAssocID="{308C6EF8-6B0D-46F6-B019-39CC350C9FDF}" presName="parentShp" presStyleLbl="node1" presStyleIdx="3" presStyleCnt="4">
        <dgm:presLayoutVars>
          <dgm:bulletEnabled val="1"/>
        </dgm:presLayoutVars>
      </dgm:prSet>
      <dgm:spPr/>
      <dgm:t>
        <a:bodyPr/>
        <a:lstStyle/>
        <a:p>
          <a:endParaRPr lang="ru-RU"/>
        </a:p>
      </dgm:t>
    </dgm:pt>
    <dgm:pt modelId="{13D31341-01D7-4DD4-B9D0-BAEB3A60BCAE}" type="pres">
      <dgm:prSet presAssocID="{308C6EF8-6B0D-46F6-B019-39CC350C9FDF}" presName="childShp" presStyleLbl="bgAccFollowNode1" presStyleIdx="3" presStyleCnt="4">
        <dgm:presLayoutVars>
          <dgm:bulletEnabled val="1"/>
        </dgm:presLayoutVars>
      </dgm:prSet>
      <dgm:spPr/>
      <dgm:t>
        <a:bodyPr/>
        <a:lstStyle/>
        <a:p>
          <a:endParaRPr lang="ru-RU"/>
        </a:p>
      </dgm:t>
    </dgm:pt>
  </dgm:ptLst>
  <dgm:cxnLst>
    <dgm:cxn modelId="{ACBE9BC7-E759-4B9A-818F-B054CF1E5D63}" srcId="{2DB4537B-07FA-44B8-A919-24C85E9CF89C}" destId="{308C6EF8-6B0D-46F6-B019-39CC350C9FDF}" srcOrd="3" destOrd="0" parTransId="{DC5CF5F3-A4C8-418D-826D-9659FF5D1159}" sibTransId="{A798B1DA-2096-4444-8749-6FE7FB5C3DF8}"/>
    <dgm:cxn modelId="{3CD08608-0595-4BFD-84B8-FFCA2C3A31DA}" type="presOf" srcId="{FEF04673-DCB7-4220-8E42-44C5ED92FBC1}" destId="{83AF5033-83E9-40C3-8F58-552C664DD812}" srcOrd="0" destOrd="0" presId="urn:microsoft.com/office/officeart/2005/8/layout/vList6"/>
    <dgm:cxn modelId="{10A6D484-8F2E-4786-BED2-572C3DFF0569}" type="presOf" srcId="{308C6EF8-6B0D-46F6-B019-39CC350C9FDF}" destId="{4425BB1E-8C26-4A95-850E-6486A6E20BDA}" srcOrd="0" destOrd="0" presId="urn:microsoft.com/office/officeart/2005/8/layout/vList6"/>
    <dgm:cxn modelId="{47C68A89-AA7B-4750-84F3-AEEC83369A44}" srcId="{2DB4537B-07FA-44B8-A919-24C85E9CF89C}" destId="{94F6B21D-6907-4719-BA41-BCFD9FA6A204}" srcOrd="1" destOrd="0" parTransId="{1923927B-6C5B-410B-883C-2739ACC4B0F0}" sibTransId="{DAFAF584-209F-4F6E-A09C-D72E130F4F5F}"/>
    <dgm:cxn modelId="{D33AA951-B9C4-44E5-8593-37C6B621255A}" srcId="{2DB4537B-07FA-44B8-A919-24C85E9CF89C}" destId="{30C44BD6-7000-469D-B770-36C31560ED15}" srcOrd="0" destOrd="0" parTransId="{65740BD5-9287-434E-9582-A71AB627FDAE}" sibTransId="{AD882B19-1DEE-4057-A6A9-8C2D07A45D9F}"/>
    <dgm:cxn modelId="{C5DA9F27-20B5-4523-9430-C005E4B4C8C1}" srcId="{308C6EF8-6B0D-46F6-B019-39CC350C9FDF}" destId="{F260140A-73E9-42D6-B39E-F018A6059906}" srcOrd="0" destOrd="0" parTransId="{4C10EAD3-1CE6-4316-8673-4C66875F23D4}" sibTransId="{A0E7CB8C-2D09-47F3-92DA-9CDC951D1B8D}"/>
    <dgm:cxn modelId="{5B6F612A-D35F-4358-8905-31F824F9947D}" srcId="{CEC86B8B-4848-4397-B657-8324A3EC5D45}" destId="{87DC6879-A21B-4894-A046-8E2312EADBC3}" srcOrd="0" destOrd="0" parTransId="{DF7791B6-87A1-45E4-8A41-9EE7FDA10977}" sibTransId="{7042E593-CE27-43CD-9F6B-243DA13D364F}"/>
    <dgm:cxn modelId="{C016F300-3851-4E66-B083-9498309CF678}" type="presOf" srcId="{CEC86B8B-4848-4397-B657-8324A3EC5D45}" destId="{469A3FE8-DF25-4986-92B4-9B02FF59FC1A}" srcOrd="0" destOrd="0" presId="urn:microsoft.com/office/officeart/2005/8/layout/vList6"/>
    <dgm:cxn modelId="{B6ABA12B-65B4-4F80-810F-2414354057C0}" srcId="{94F6B21D-6907-4719-BA41-BCFD9FA6A204}" destId="{FEF04673-DCB7-4220-8E42-44C5ED92FBC1}" srcOrd="0" destOrd="0" parTransId="{3F62D550-93B5-42A2-BB37-7225F4CE44F2}" sibTransId="{CD097275-A14D-4D65-A592-F4902C4CA3FF}"/>
    <dgm:cxn modelId="{643DF54B-5304-4E7D-90E3-C813422F28DD}" type="presOf" srcId="{F260140A-73E9-42D6-B39E-F018A6059906}" destId="{13D31341-01D7-4DD4-B9D0-BAEB3A60BCAE}" srcOrd="0" destOrd="0" presId="urn:microsoft.com/office/officeart/2005/8/layout/vList6"/>
    <dgm:cxn modelId="{EA72416A-F3E7-4208-BAF1-C876BB89B305}" type="presOf" srcId="{94F6B21D-6907-4719-BA41-BCFD9FA6A204}" destId="{417C7834-965B-4C0A-8C4C-B7CCF1D62C37}" srcOrd="0" destOrd="0" presId="urn:microsoft.com/office/officeart/2005/8/layout/vList6"/>
    <dgm:cxn modelId="{FD9A498C-CEB8-4E1C-ABA5-4688A2F86600}" type="presOf" srcId="{87DC6879-A21B-4894-A046-8E2312EADBC3}" destId="{6339D0C4-BBCE-4D17-801C-03E2F5B7EBBB}" srcOrd="0" destOrd="0" presId="urn:microsoft.com/office/officeart/2005/8/layout/vList6"/>
    <dgm:cxn modelId="{39F8BA45-5722-4223-8E38-538145E994E5}" srcId="{2DB4537B-07FA-44B8-A919-24C85E9CF89C}" destId="{CEC86B8B-4848-4397-B657-8324A3EC5D45}" srcOrd="2" destOrd="0" parTransId="{D1413807-A509-4AFE-BAA8-F43E2D035F0C}" sibTransId="{D538D8CB-B6FE-4BEB-AC25-CC39D557F7B7}"/>
    <dgm:cxn modelId="{5C4FAD95-BBEC-48A6-B2FC-019F005228AF}" type="presOf" srcId="{2DB4537B-07FA-44B8-A919-24C85E9CF89C}" destId="{6885E835-B3FC-4FB9-A874-6C3CA3EC0EA6}" srcOrd="0" destOrd="0" presId="urn:microsoft.com/office/officeart/2005/8/layout/vList6"/>
    <dgm:cxn modelId="{BE1D0061-0DFD-4A79-B22A-9195AEA9AD62}" type="presOf" srcId="{68E7C032-C5B9-4A9A-9C28-B2EC891EA422}" destId="{52F77DE5-4601-4369-94C7-67DABAE5A555}" srcOrd="0" destOrd="0" presId="urn:microsoft.com/office/officeart/2005/8/layout/vList6"/>
    <dgm:cxn modelId="{5FF6F643-95BE-45AE-8E38-949B29DF2FBC}" type="presOf" srcId="{30C44BD6-7000-469D-B770-36C31560ED15}" destId="{40455E97-AC74-4F53-8D2C-4F871B23A891}" srcOrd="0" destOrd="0" presId="urn:microsoft.com/office/officeart/2005/8/layout/vList6"/>
    <dgm:cxn modelId="{FEC65A3E-D25F-42B5-9C60-E69C7CA2BED5}" srcId="{30C44BD6-7000-469D-B770-36C31560ED15}" destId="{68E7C032-C5B9-4A9A-9C28-B2EC891EA422}" srcOrd="0" destOrd="0" parTransId="{A0F61F20-D60B-41DC-8ED4-5A1E2EA30D85}" sibTransId="{191F0234-3C40-43CC-9F9B-F32EC0DD05C9}"/>
    <dgm:cxn modelId="{72F3214B-9F04-47B0-97BF-FCCFDC9B202B}" type="presParOf" srcId="{6885E835-B3FC-4FB9-A874-6C3CA3EC0EA6}" destId="{123A79EB-9E26-41EE-ADB8-6B6070E66526}" srcOrd="0" destOrd="0" presId="urn:microsoft.com/office/officeart/2005/8/layout/vList6"/>
    <dgm:cxn modelId="{9B2F345B-51D6-474C-B588-F872CEDF1FCF}" type="presParOf" srcId="{123A79EB-9E26-41EE-ADB8-6B6070E66526}" destId="{40455E97-AC74-4F53-8D2C-4F871B23A891}" srcOrd="0" destOrd="0" presId="urn:microsoft.com/office/officeart/2005/8/layout/vList6"/>
    <dgm:cxn modelId="{A11E308B-556E-4B3B-8E65-8550F2B8D66E}" type="presParOf" srcId="{123A79EB-9E26-41EE-ADB8-6B6070E66526}" destId="{52F77DE5-4601-4369-94C7-67DABAE5A555}" srcOrd="1" destOrd="0" presId="urn:microsoft.com/office/officeart/2005/8/layout/vList6"/>
    <dgm:cxn modelId="{18A613CF-D10D-4D57-9CAD-A213032BDE60}" type="presParOf" srcId="{6885E835-B3FC-4FB9-A874-6C3CA3EC0EA6}" destId="{7B28DC2D-4023-4AC6-B9DB-8BAD88E2EC3A}" srcOrd="1" destOrd="0" presId="urn:microsoft.com/office/officeart/2005/8/layout/vList6"/>
    <dgm:cxn modelId="{001D190F-47D9-4E58-A9CF-A14B6C4CAB2F}" type="presParOf" srcId="{6885E835-B3FC-4FB9-A874-6C3CA3EC0EA6}" destId="{3EA4B369-7816-4961-BA38-0F5EA6CD6B7D}" srcOrd="2" destOrd="0" presId="urn:microsoft.com/office/officeart/2005/8/layout/vList6"/>
    <dgm:cxn modelId="{8CB4246E-F127-421A-91C8-47AFC7C5B4ED}" type="presParOf" srcId="{3EA4B369-7816-4961-BA38-0F5EA6CD6B7D}" destId="{417C7834-965B-4C0A-8C4C-B7CCF1D62C37}" srcOrd="0" destOrd="0" presId="urn:microsoft.com/office/officeart/2005/8/layout/vList6"/>
    <dgm:cxn modelId="{FF58E61A-7B73-4742-A043-7F95C7332B4B}" type="presParOf" srcId="{3EA4B369-7816-4961-BA38-0F5EA6CD6B7D}" destId="{83AF5033-83E9-40C3-8F58-552C664DD812}" srcOrd="1" destOrd="0" presId="urn:microsoft.com/office/officeart/2005/8/layout/vList6"/>
    <dgm:cxn modelId="{62AE5F67-F84D-4DA9-B061-445E7E02F730}" type="presParOf" srcId="{6885E835-B3FC-4FB9-A874-6C3CA3EC0EA6}" destId="{5BF36F8B-D316-41F4-9DCF-EF9419BE92F3}" srcOrd="3" destOrd="0" presId="urn:microsoft.com/office/officeart/2005/8/layout/vList6"/>
    <dgm:cxn modelId="{EB3120C2-4D20-40B8-855B-D6CF70176944}" type="presParOf" srcId="{6885E835-B3FC-4FB9-A874-6C3CA3EC0EA6}" destId="{2C9F3ACC-DF4D-4FD6-A1FB-1895120CAEDB}" srcOrd="4" destOrd="0" presId="urn:microsoft.com/office/officeart/2005/8/layout/vList6"/>
    <dgm:cxn modelId="{25383D98-1D88-421E-8FCC-D9E9E6821388}" type="presParOf" srcId="{2C9F3ACC-DF4D-4FD6-A1FB-1895120CAEDB}" destId="{469A3FE8-DF25-4986-92B4-9B02FF59FC1A}" srcOrd="0" destOrd="0" presId="urn:microsoft.com/office/officeart/2005/8/layout/vList6"/>
    <dgm:cxn modelId="{38F04EEE-5469-4D79-8A03-1C4A6C2DDCF3}" type="presParOf" srcId="{2C9F3ACC-DF4D-4FD6-A1FB-1895120CAEDB}" destId="{6339D0C4-BBCE-4D17-801C-03E2F5B7EBBB}" srcOrd="1" destOrd="0" presId="urn:microsoft.com/office/officeart/2005/8/layout/vList6"/>
    <dgm:cxn modelId="{203780BB-5A9E-4801-8AB8-8325330B53A2}" type="presParOf" srcId="{6885E835-B3FC-4FB9-A874-6C3CA3EC0EA6}" destId="{25DCAD54-7829-4B03-8A93-4CB3CEAC33E9}" srcOrd="5" destOrd="0" presId="urn:microsoft.com/office/officeart/2005/8/layout/vList6"/>
    <dgm:cxn modelId="{D066A636-2306-4782-AE5C-DD70FF3B2E6A}" type="presParOf" srcId="{6885E835-B3FC-4FB9-A874-6C3CA3EC0EA6}" destId="{D6865382-12C8-45F6-AC8C-A49B16D3AA2E}" srcOrd="6" destOrd="0" presId="urn:microsoft.com/office/officeart/2005/8/layout/vList6"/>
    <dgm:cxn modelId="{FC050500-4130-440F-9DF9-4286ABB1AE85}" type="presParOf" srcId="{D6865382-12C8-45F6-AC8C-A49B16D3AA2E}" destId="{4425BB1E-8C26-4A95-850E-6486A6E20BDA}" srcOrd="0" destOrd="0" presId="urn:microsoft.com/office/officeart/2005/8/layout/vList6"/>
    <dgm:cxn modelId="{AF4FCA39-CE00-4E30-9F6F-31D642BDF5CB}" type="presParOf" srcId="{D6865382-12C8-45F6-AC8C-A49B16D3AA2E}" destId="{13D31341-01D7-4DD4-B9D0-BAEB3A60BCAE}"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D4C89C-3ACF-4807-80A0-DA969C8B516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9D4EA6E1-D71B-42EA-8CF6-1260301AC566}">
      <dgm:prSet phldrT="[Текст]"/>
      <dgm:spPr/>
      <dgm:t>
        <a:bodyPr/>
        <a:lstStyle/>
        <a:p>
          <a:r>
            <a:rPr lang="uk-UA" dirty="0" smtClean="0"/>
            <a:t>Національні дистриб'ютори - лідери ринку.</a:t>
          </a:r>
          <a:endParaRPr lang="ru-RU" dirty="0"/>
        </a:p>
      </dgm:t>
    </dgm:pt>
    <dgm:pt modelId="{75085E21-5AB0-41F7-81E7-083454E1325E}" type="parTrans" cxnId="{41739F7D-A901-46C4-9E9C-E9D9A98F89E9}">
      <dgm:prSet/>
      <dgm:spPr/>
      <dgm:t>
        <a:bodyPr/>
        <a:lstStyle/>
        <a:p>
          <a:endParaRPr lang="ru-RU"/>
        </a:p>
      </dgm:t>
    </dgm:pt>
    <dgm:pt modelId="{4C4DF68C-2879-4273-A4D5-F2E8E9CDECA0}" type="sibTrans" cxnId="{41739F7D-A901-46C4-9E9C-E9D9A98F89E9}">
      <dgm:prSet/>
      <dgm:spPr/>
      <dgm:t>
        <a:bodyPr/>
        <a:lstStyle/>
        <a:p>
          <a:endParaRPr lang="ru-RU"/>
        </a:p>
      </dgm:t>
    </dgm:pt>
    <dgm:pt modelId="{4B00D6F7-6F41-490F-BFA3-656C2FA426AE}">
      <dgm:prSet phldrT="[Текст]"/>
      <dgm:spPr/>
      <dgm:t>
        <a:bodyPr/>
        <a:lstStyle/>
        <a:p>
          <a:r>
            <a:rPr lang="uk-UA" dirty="0" smtClean="0"/>
            <a:t>Нішеві - орієнтовані переважно на поставки ексклюзивної продукції і мають постійну цільову аудиторію серед роздрібних мереж</a:t>
          </a:r>
          <a:endParaRPr lang="ru-RU" dirty="0"/>
        </a:p>
      </dgm:t>
    </dgm:pt>
    <dgm:pt modelId="{9B6DB5BE-9DA8-4A38-A817-584B1B0BCD1C}" type="parTrans" cxnId="{F0610D68-11ED-465D-8FE7-DA928021CF87}">
      <dgm:prSet/>
      <dgm:spPr/>
      <dgm:t>
        <a:bodyPr/>
        <a:lstStyle/>
        <a:p>
          <a:endParaRPr lang="ru-RU"/>
        </a:p>
      </dgm:t>
    </dgm:pt>
    <dgm:pt modelId="{388448C4-8FA2-4CEF-B7FA-AAA5487B75EB}" type="sibTrans" cxnId="{F0610D68-11ED-465D-8FE7-DA928021CF87}">
      <dgm:prSet/>
      <dgm:spPr/>
      <dgm:t>
        <a:bodyPr/>
        <a:lstStyle/>
        <a:p>
          <a:endParaRPr lang="ru-RU"/>
        </a:p>
      </dgm:t>
    </dgm:pt>
    <dgm:pt modelId="{82493118-454D-49BD-AD3D-D1E336340633}">
      <dgm:prSet phldrT="[Текст]" phldr="1"/>
      <dgm:spPr/>
      <dgm:t>
        <a:bodyPr/>
        <a:lstStyle/>
        <a:p>
          <a:endParaRPr lang="ru-RU" dirty="0"/>
        </a:p>
      </dgm:t>
    </dgm:pt>
    <dgm:pt modelId="{ED232B36-68A2-4EBD-A09E-F115722DB374}" type="parTrans" cxnId="{FA800A4D-6C03-4656-A208-99B2C3386993}">
      <dgm:prSet/>
      <dgm:spPr/>
      <dgm:t>
        <a:bodyPr/>
        <a:lstStyle/>
        <a:p>
          <a:endParaRPr lang="ru-RU"/>
        </a:p>
      </dgm:t>
    </dgm:pt>
    <dgm:pt modelId="{97E7FCD5-C1AF-4592-B93B-47CDD0DCE4B6}" type="sibTrans" cxnId="{FA800A4D-6C03-4656-A208-99B2C3386993}">
      <dgm:prSet/>
      <dgm:spPr/>
      <dgm:t>
        <a:bodyPr/>
        <a:lstStyle/>
        <a:p>
          <a:endParaRPr lang="ru-RU"/>
        </a:p>
      </dgm:t>
    </dgm:pt>
    <dgm:pt modelId="{C80B8DB5-5608-4610-A27A-0592D662E8BD}" type="pres">
      <dgm:prSet presAssocID="{B8D4C89C-3ACF-4807-80A0-DA969C8B516C}" presName="linear" presStyleCnt="0">
        <dgm:presLayoutVars>
          <dgm:animLvl val="lvl"/>
          <dgm:resizeHandles val="exact"/>
        </dgm:presLayoutVars>
      </dgm:prSet>
      <dgm:spPr/>
      <dgm:t>
        <a:bodyPr/>
        <a:lstStyle/>
        <a:p>
          <a:endParaRPr lang="ru-RU"/>
        </a:p>
      </dgm:t>
    </dgm:pt>
    <dgm:pt modelId="{4F6D8C10-87FB-4C6C-8B6F-2BA1A7C287EB}" type="pres">
      <dgm:prSet presAssocID="{9D4EA6E1-D71B-42EA-8CF6-1260301AC566}" presName="parentText" presStyleLbl="node1" presStyleIdx="0" presStyleCnt="3">
        <dgm:presLayoutVars>
          <dgm:chMax val="0"/>
          <dgm:bulletEnabled val="1"/>
        </dgm:presLayoutVars>
      </dgm:prSet>
      <dgm:spPr/>
      <dgm:t>
        <a:bodyPr/>
        <a:lstStyle/>
        <a:p>
          <a:endParaRPr lang="ru-RU"/>
        </a:p>
      </dgm:t>
    </dgm:pt>
    <dgm:pt modelId="{65875C94-AD92-4B77-8246-65B75C048907}" type="pres">
      <dgm:prSet presAssocID="{4C4DF68C-2879-4273-A4D5-F2E8E9CDECA0}" presName="spacer" presStyleCnt="0"/>
      <dgm:spPr/>
    </dgm:pt>
    <dgm:pt modelId="{4DBA25B3-AB41-49BB-9D33-8C516DF51DA6}" type="pres">
      <dgm:prSet presAssocID="{4B00D6F7-6F41-490F-BFA3-656C2FA426AE}" presName="parentText" presStyleLbl="node1" presStyleIdx="1" presStyleCnt="3">
        <dgm:presLayoutVars>
          <dgm:chMax val="0"/>
          <dgm:bulletEnabled val="1"/>
        </dgm:presLayoutVars>
      </dgm:prSet>
      <dgm:spPr/>
      <dgm:t>
        <a:bodyPr/>
        <a:lstStyle/>
        <a:p>
          <a:endParaRPr lang="ru-RU"/>
        </a:p>
      </dgm:t>
    </dgm:pt>
    <dgm:pt modelId="{BA243442-E52D-47B2-837D-7CCE067AF277}" type="pres">
      <dgm:prSet presAssocID="{388448C4-8FA2-4CEF-B7FA-AAA5487B75EB}" presName="spacer" presStyleCnt="0"/>
      <dgm:spPr/>
    </dgm:pt>
    <dgm:pt modelId="{FBEBCDA3-CA7C-4953-868B-011FBB0868A9}" type="pres">
      <dgm:prSet presAssocID="{82493118-454D-49BD-AD3D-D1E336340633}" presName="parentText" presStyleLbl="node1" presStyleIdx="2" presStyleCnt="3">
        <dgm:presLayoutVars>
          <dgm:chMax val="0"/>
          <dgm:bulletEnabled val="1"/>
        </dgm:presLayoutVars>
      </dgm:prSet>
      <dgm:spPr/>
      <dgm:t>
        <a:bodyPr/>
        <a:lstStyle/>
        <a:p>
          <a:endParaRPr lang="ru-RU"/>
        </a:p>
      </dgm:t>
    </dgm:pt>
  </dgm:ptLst>
  <dgm:cxnLst>
    <dgm:cxn modelId="{FA800A4D-6C03-4656-A208-99B2C3386993}" srcId="{B8D4C89C-3ACF-4807-80A0-DA969C8B516C}" destId="{82493118-454D-49BD-AD3D-D1E336340633}" srcOrd="2" destOrd="0" parTransId="{ED232B36-68A2-4EBD-A09E-F115722DB374}" sibTransId="{97E7FCD5-C1AF-4592-B93B-47CDD0DCE4B6}"/>
    <dgm:cxn modelId="{0F6DDAD4-E28E-47D4-AB17-E7D94D607678}" type="presOf" srcId="{82493118-454D-49BD-AD3D-D1E336340633}" destId="{FBEBCDA3-CA7C-4953-868B-011FBB0868A9}" srcOrd="0" destOrd="0" presId="urn:microsoft.com/office/officeart/2005/8/layout/vList2"/>
    <dgm:cxn modelId="{F0610D68-11ED-465D-8FE7-DA928021CF87}" srcId="{B8D4C89C-3ACF-4807-80A0-DA969C8B516C}" destId="{4B00D6F7-6F41-490F-BFA3-656C2FA426AE}" srcOrd="1" destOrd="0" parTransId="{9B6DB5BE-9DA8-4A38-A817-584B1B0BCD1C}" sibTransId="{388448C4-8FA2-4CEF-B7FA-AAA5487B75EB}"/>
    <dgm:cxn modelId="{F66F4B60-BC3D-4FDD-9DC8-9D58A66CF3A2}" type="presOf" srcId="{4B00D6F7-6F41-490F-BFA3-656C2FA426AE}" destId="{4DBA25B3-AB41-49BB-9D33-8C516DF51DA6}" srcOrd="0" destOrd="0" presId="urn:microsoft.com/office/officeart/2005/8/layout/vList2"/>
    <dgm:cxn modelId="{3CCEECA4-2D53-4FE3-B697-B0E523756575}" type="presOf" srcId="{9D4EA6E1-D71B-42EA-8CF6-1260301AC566}" destId="{4F6D8C10-87FB-4C6C-8B6F-2BA1A7C287EB}" srcOrd="0" destOrd="0" presId="urn:microsoft.com/office/officeart/2005/8/layout/vList2"/>
    <dgm:cxn modelId="{41739F7D-A901-46C4-9E9C-E9D9A98F89E9}" srcId="{B8D4C89C-3ACF-4807-80A0-DA969C8B516C}" destId="{9D4EA6E1-D71B-42EA-8CF6-1260301AC566}" srcOrd="0" destOrd="0" parTransId="{75085E21-5AB0-41F7-81E7-083454E1325E}" sibTransId="{4C4DF68C-2879-4273-A4D5-F2E8E9CDECA0}"/>
    <dgm:cxn modelId="{6F94C02A-5A61-4966-93FC-B43E75FA6F88}" type="presOf" srcId="{B8D4C89C-3ACF-4807-80A0-DA969C8B516C}" destId="{C80B8DB5-5608-4610-A27A-0592D662E8BD}" srcOrd="0" destOrd="0" presId="urn:microsoft.com/office/officeart/2005/8/layout/vList2"/>
    <dgm:cxn modelId="{7D18DC16-1E8E-49E2-BB86-2DA8E9151FF4}" type="presParOf" srcId="{C80B8DB5-5608-4610-A27A-0592D662E8BD}" destId="{4F6D8C10-87FB-4C6C-8B6F-2BA1A7C287EB}" srcOrd="0" destOrd="0" presId="urn:microsoft.com/office/officeart/2005/8/layout/vList2"/>
    <dgm:cxn modelId="{BCF771A1-098E-48D5-AB26-F23C18904DEA}" type="presParOf" srcId="{C80B8DB5-5608-4610-A27A-0592D662E8BD}" destId="{65875C94-AD92-4B77-8246-65B75C048907}" srcOrd="1" destOrd="0" presId="urn:microsoft.com/office/officeart/2005/8/layout/vList2"/>
    <dgm:cxn modelId="{4D705C1F-2465-4E64-8416-1E0009F629FA}" type="presParOf" srcId="{C80B8DB5-5608-4610-A27A-0592D662E8BD}" destId="{4DBA25B3-AB41-49BB-9D33-8C516DF51DA6}" srcOrd="2" destOrd="0" presId="urn:microsoft.com/office/officeart/2005/8/layout/vList2"/>
    <dgm:cxn modelId="{511A1D9E-EDFA-4FEC-82B3-3A700CB74DCD}" type="presParOf" srcId="{C80B8DB5-5608-4610-A27A-0592D662E8BD}" destId="{BA243442-E52D-47B2-837D-7CCE067AF277}" srcOrd="3" destOrd="0" presId="urn:microsoft.com/office/officeart/2005/8/layout/vList2"/>
    <dgm:cxn modelId="{C8930983-A886-4510-8B37-4C995413CF12}" type="presParOf" srcId="{C80B8DB5-5608-4610-A27A-0592D662E8BD}" destId="{FBEBCDA3-CA7C-4953-868B-011FBB0868A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138FF2B-875D-4F91-B36B-F67193A68CC7}" type="doc">
      <dgm:prSet loTypeId="urn:microsoft.com/office/officeart/2005/8/layout/matrix1" loCatId="matrix" qsTypeId="urn:microsoft.com/office/officeart/2005/8/quickstyle/3d1" qsCatId="3D" csTypeId="urn:microsoft.com/office/officeart/2005/8/colors/colorful1" csCatId="colorful" phldr="1"/>
      <dgm:spPr/>
      <dgm:t>
        <a:bodyPr/>
        <a:lstStyle/>
        <a:p>
          <a:endParaRPr lang="ru-RU"/>
        </a:p>
      </dgm:t>
    </dgm:pt>
    <dgm:pt modelId="{4CE8D5E8-0C06-4B83-8600-DF08D2F22060}">
      <dgm:prSet phldrT="[Текст]"/>
      <dgm:spPr/>
      <dgm:t>
        <a:bodyPr/>
        <a:lstStyle/>
        <a:p>
          <a:r>
            <a:rPr lang="uk-UA" dirty="0" smtClean="0">
              <a:latin typeface="Verdana" panose="020B0604030504040204" pitchFamily="34" charset="0"/>
              <a:ea typeface="Verdana" panose="020B0604030504040204" pitchFamily="34" charset="0"/>
            </a:rPr>
            <a:t>До виробничих приміщень  належать</a:t>
          </a:r>
          <a:endParaRPr lang="ru-RU" dirty="0"/>
        </a:p>
      </dgm:t>
    </dgm:pt>
    <dgm:pt modelId="{AA5A4B3E-8581-4F6F-B713-68620EBC6E49}" type="parTrans" cxnId="{2E5CCDE9-B602-430B-A2C9-2713AFFB778D}">
      <dgm:prSet/>
      <dgm:spPr/>
      <dgm:t>
        <a:bodyPr/>
        <a:lstStyle/>
        <a:p>
          <a:endParaRPr lang="ru-RU"/>
        </a:p>
      </dgm:t>
    </dgm:pt>
    <dgm:pt modelId="{DC9FA2B0-F093-400F-BC35-4439583B499E}" type="sibTrans" cxnId="{2E5CCDE9-B602-430B-A2C9-2713AFFB778D}">
      <dgm:prSet/>
      <dgm:spPr/>
      <dgm:t>
        <a:bodyPr/>
        <a:lstStyle/>
        <a:p>
          <a:endParaRPr lang="ru-RU"/>
        </a:p>
      </dgm:t>
    </dgm:pt>
    <dgm:pt modelId="{ECE620C4-9ECF-4296-82AE-728FCCEAA076}">
      <dgm:prSet phldrT="[Текст]" custT="1"/>
      <dgm:spPr/>
      <dgm:t>
        <a:bodyPr/>
        <a:lstStyle/>
        <a:p>
          <a:r>
            <a:rPr lang="uk-UA" sz="1800" dirty="0" smtClean="0">
              <a:latin typeface="Verdana" panose="020B0604030504040204" pitchFamily="34" charset="0"/>
              <a:ea typeface="Verdana" panose="020B0604030504040204" pitchFamily="34" charset="0"/>
            </a:rPr>
            <a:t>приймаються ЛЗ</a:t>
          </a:r>
          <a:endParaRPr lang="ru-RU" sz="1800" dirty="0"/>
        </a:p>
      </dgm:t>
    </dgm:pt>
    <dgm:pt modelId="{F3AE5DD6-7299-4027-A0D6-885E23DC3CB6}" type="parTrans" cxnId="{44892C20-5C5A-4961-AB3A-B14F733373DC}">
      <dgm:prSet/>
      <dgm:spPr/>
      <dgm:t>
        <a:bodyPr/>
        <a:lstStyle/>
        <a:p>
          <a:endParaRPr lang="ru-RU"/>
        </a:p>
      </dgm:t>
    </dgm:pt>
    <dgm:pt modelId="{54C27AB1-F1A5-4680-8A4C-9C194F0B5337}" type="sibTrans" cxnId="{44892C20-5C5A-4961-AB3A-B14F733373DC}">
      <dgm:prSet/>
      <dgm:spPr/>
      <dgm:t>
        <a:bodyPr/>
        <a:lstStyle/>
        <a:p>
          <a:endParaRPr lang="ru-RU"/>
        </a:p>
      </dgm:t>
    </dgm:pt>
    <dgm:pt modelId="{CD047BCA-58A3-4D96-9970-ECC579B1F106}">
      <dgm:prSet phldrT="[Текст]"/>
      <dgm:spPr/>
      <dgm:t>
        <a:bodyPr/>
        <a:lstStyle/>
        <a:p>
          <a:r>
            <a:rPr lang="uk-UA" dirty="0" smtClean="0">
              <a:latin typeface="Verdana" panose="020B0604030504040204" pitchFamily="34" charset="0"/>
              <a:ea typeface="Verdana" panose="020B0604030504040204" pitchFamily="34" charset="0"/>
            </a:rPr>
            <a:t>зберігаються ЛЗ</a:t>
          </a:r>
          <a:endParaRPr lang="ru-RU" dirty="0"/>
        </a:p>
      </dgm:t>
    </dgm:pt>
    <dgm:pt modelId="{10EC0276-00DF-4D25-8FBF-3ABD42E68F18}" type="parTrans" cxnId="{84B97D45-4C8B-444B-83C5-781401EAC942}">
      <dgm:prSet/>
      <dgm:spPr/>
      <dgm:t>
        <a:bodyPr/>
        <a:lstStyle/>
        <a:p>
          <a:endParaRPr lang="ru-RU"/>
        </a:p>
      </dgm:t>
    </dgm:pt>
    <dgm:pt modelId="{E2B79D23-7C1F-4823-BE41-9CAE680AEB2C}" type="sibTrans" cxnId="{84B97D45-4C8B-444B-83C5-781401EAC942}">
      <dgm:prSet/>
      <dgm:spPr/>
      <dgm:t>
        <a:bodyPr/>
        <a:lstStyle/>
        <a:p>
          <a:endParaRPr lang="ru-RU"/>
        </a:p>
      </dgm:t>
    </dgm:pt>
    <dgm:pt modelId="{994D3ED2-4D1F-4CFB-BF45-47B280C8FF7C}">
      <dgm:prSet phldrT="[Текст]"/>
      <dgm:spPr/>
      <dgm:t>
        <a:bodyPr/>
        <a:lstStyle/>
        <a:p>
          <a:r>
            <a:rPr lang="uk-UA" dirty="0" smtClean="0">
              <a:latin typeface="Verdana" panose="020B0604030504040204" pitchFamily="34" charset="0"/>
              <a:ea typeface="Verdana" panose="020B0604030504040204" pitchFamily="34" charset="0"/>
            </a:rPr>
            <a:t>приміщення (зони) для комплектації та відпуску/відвантаження ЛЗ (експедиційна</a:t>
          </a:r>
          <a:endParaRPr lang="ru-RU" dirty="0"/>
        </a:p>
      </dgm:t>
    </dgm:pt>
    <dgm:pt modelId="{2A323075-BEDF-4143-9A7B-27A1B58D6F58}" type="parTrans" cxnId="{D3305277-94E5-4C13-8A2A-CEEC2111DBFB}">
      <dgm:prSet/>
      <dgm:spPr/>
      <dgm:t>
        <a:bodyPr/>
        <a:lstStyle/>
        <a:p>
          <a:endParaRPr lang="ru-RU"/>
        </a:p>
      </dgm:t>
    </dgm:pt>
    <dgm:pt modelId="{4D05A7E7-A289-496D-97E4-9410984A19E5}" type="sibTrans" cxnId="{D3305277-94E5-4C13-8A2A-CEEC2111DBFB}">
      <dgm:prSet/>
      <dgm:spPr/>
      <dgm:t>
        <a:bodyPr/>
        <a:lstStyle/>
        <a:p>
          <a:endParaRPr lang="ru-RU"/>
        </a:p>
      </dgm:t>
    </dgm:pt>
    <dgm:pt modelId="{77DA4488-BD21-4495-B258-CD85D3CE8132}">
      <dgm:prSet/>
      <dgm:spPr/>
      <dgm:t>
        <a:bodyPr/>
        <a:lstStyle/>
        <a:p>
          <a:r>
            <a:rPr lang="uk-UA" dirty="0" smtClean="0">
              <a:latin typeface="Verdana" panose="020B0604030504040204" pitchFamily="34" charset="0"/>
              <a:ea typeface="Verdana" panose="020B0604030504040204" pitchFamily="34" charset="0"/>
            </a:rPr>
            <a:t>приміщення (зони) для зберігання допоміжних матеріалів і тари, карантинної продукції</a:t>
          </a:r>
          <a:endParaRPr lang="ru-RU" dirty="0"/>
        </a:p>
      </dgm:t>
    </dgm:pt>
    <dgm:pt modelId="{28DDC5A2-BE5C-4999-BEFC-82A852B583AC}" type="parTrans" cxnId="{1D5690F1-F132-41FC-BA18-5B3AF58CD0F4}">
      <dgm:prSet/>
      <dgm:spPr/>
      <dgm:t>
        <a:bodyPr/>
        <a:lstStyle/>
        <a:p>
          <a:endParaRPr lang="ru-RU"/>
        </a:p>
      </dgm:t>
    </dgm:pt>
    <dgm:pt modelId="{9E18B036-D6B6-4E1B-862F-5C43DFCB9093}" type="sibTrans" cxnId="{1D5690F1-F132-41FC-BA18-5B3AF58CD0F4}">
      <dgm:prSet/>
      <dgm:spPr/>
      <dgm:t>
        <a:bodyPr/>
        <a:lstStyle/>
        <a:p>
          <a:endParaRPr lang="ru-RU"/>
        </a:p>
      </dgm:t>
    </dgm:pt>
    <dgm:pt modelId="{7ADCA793-F01A-4D2B-98EB-9997456E5D40}" type="pres">
      <dgm:prSet presAssocID="{8138FF2B-875D-4F91-B36B-F67193A68CC7}" presName="diagram" presStyleCnt="0">
        <dgm:presLayoutVars>
          <dgm:chMax val="1"/>
          <dgm:dir/>
          <dgm:animLvl val="ctr"/>
          <dgm:resizeHandles val="exact"/>
        </dgm:presLayoutVars>
      </dgm:prSet>
      <dgm:spPr/>
      <dgm:t>
        <a:bodyPr/>
        <a:lstStyle/>
        <a:p>
          <a:endParaRPr lang="ru-RU"/>
        </a:p>
      </dgm:t>
    </dgm:pt>
    <dgm:pt modelId="{FDE440E2-4E48-4F6A-9B30-30DF43029987}" type="pres">
      <dgm:prSet presAssocID="{8138FF2B-875D-4F91-B36B-F67193A68CC7}" presName="matrix" presStyleCnt="0"/>
      <dgm:spPr/>
    </dgm:pt>
    <dgm:pt modelId="{17DC32CA-B7CC-45B2-9FC5-24054DA4B0D6}" type="pres">
      <dgm:prSet presAssocID="{8138FF2B-875D-4F91-B36B-F67193A68CC7}" presName="tile1" presStyleLbl="node1" presStyleIdx="0" presStyleCnt="4" custLinFactNeighborX="-1838"/>
      <dgm:spPr/>
      <dgm:t>
        <a:bodyPr/>
        <a:lstStyle/>
        <a:p>
          <a:endParaRPr lang="ru-RU"/>
        </a:p>
      </dgm:t>
    </dgm:pt>
    <dgm:pt modelId="{DFDBDD1B-0373-4FEE-B6BD-CF0AF2D9AF24}" type="pres">
      <dgm:prSet presAssocID="{8138FF2B-875D-4F91-B36B-F67193A68CC7}" presName="tile1text" presStyleLbl="node1" presStyleIdx="0" presStyleCnt="4">
        <dgm:presLayoutVars>
          <dgm:chMax val="0"/>
          <dgm:chPref val="0"/>
          <dgm:bulletEnabled val="1"/>
        </dgm:presLayoutVars>
      </dgm:prSet>
      <dgm:spPr/>
      <dgm:t>
        <a:bodyPr/>
        <a:lstStyle/>
        <a:p>
          <a:endParaRPr lang="ru-RU"/>
        </a:p>
      </dgm:t>
    </dgm:pt>
    <dgm:pt modelId="{03DB1521-F677-442B-AFB7-C1177729D4B8}" type="pres">
      <dgm:prSet presAssocID="{8138FF2B-875D-4F91-B36B-F67193A68CC7}" presName="tile2" presStyleLbl="node1" presStyleIdx="1" presStyleCnt="4"/>
      <dgm:spPr/>
      <dgm:t>
        <a:bodyPr/>
        <a:lstStyle/>
        <a:p>
          <a:endParaRPr lang="ru-RU"/>
        </a:p>
      </dgm:t>
    </dgm:pt>
    <dgm:pt modelId="{05060BAA-75E6-47E2-AF39-AC3DCAB5D302}" type="pres">
      <dgm:prSet presAssocID="{8138FF2B-875D-4F91-B36B-F67193A68CC7}" presName="tile2text" presStyleLbl="node1" presStyleIdx="1" presStyleCnt="4">
        <dgm:presLayoutVars>
          <dgm:chMax val="0"/>
          <dgm:chPref val="0"/>
          <dgm:bulletEnabled val="1"/>
        </dgm:presLayoutVars>
      </dgm:prSet>
      <dgm:spPr/>
      <dgm:t>
        <a:bodyPr/>
        <a:lstStyle/>
        <a:p>
          <a:endParaRPr lang="ru-RU"/>
        </a:p>
      </dgm:t>
    </dgm:pt>
    <dgm:pt modelId="{147AE446-F7A8-4455-BE69-6B4CB8CA0D4A}" type="pres">
      <dgm:prSet presAssocID="{8138FF2B-875D-4F91-B36B-F67193A68CC7}" presName="tile3" presStyleLbl="node1" presStyleIdx="2" presStyleCnt="4"/>
      <dgm:spPr/>
      <dgm:t>
        <a:bodyPr/>
        <a:lstStyle/>
        <a:p>
          <a:endParaRPr lang="ru-RU"/>
        </a:p>
      </dgm:t>
    </dgm:pt>
    <dgm:pt modelId="{E34D0753-9BF6-42F6-BFC1-F1C0AB9B6121}" type="pres">
      <dgm:prSet presAssocID="{8138FF2B-875D-4F91-B36B-F67193A68CC7}" presName="tile3text" presStyleLbl="node1" presStyleIdx="2" presStyleCnt="4">
        <dgm:presLayoutVars>
          <dgm:chMax val="0"/>
          <dgm:chPref val="0"/>
          <dgm:bulletEnabled val="1"/>
        </dgm:presLayoutVars>
      </dgm:prSet>
      <dgm:spPr/>
      <dgm:t>
        <a:bodyPr/>
        <a:lstStyle/>
        <a:p>
          <a:endParaRPr lang="ru-RU"/>
        </a:p>
      </dgm:t>
    </dgm:pt>
    <dgm:pt modelId="{3FEAB8CB-5678-4AB7-943C-3545C4465DEB}" type="pres">
      <dgm:prSet presAssocID="{8138FF2B-875D-4F91-B36B-F67193A68CC7}" presName="tile4" presStyleLbl="node1" presStyleIdx="3" presStyleCnt="4" custLinFactNeighborY="-1364"/>
      <dgm:spPr/>
      <dgm:t>
        <a:bodyPr/>
        <a:lstStyle/>
        <a:p>
          <a:endParaRPr lang="ru-RU"/>
        </a:p>
      </dgm:t>
    </dgm:pt>
    <dgm:pt modelId="{9EB95DB6-DD1E-463A-99D4-A2A5B17887A4}" type="pres">
      <dgm:prSet presAssocID="{8138FF2B-875D-4F91-B36B-F67193A68CC7}" presName="tile4text" presStyleLbl="node1" presStyleIdx="3" presStyleCnt="4">
        <dgm:presLayoutVars>
          <dgm:chMax val="0"/>
          <dgm:chPref val="0"/>
          <dgm:bulletEnabled val="1"/>
        </dgm:presLayoutVars>
      </dgm:prSet>
      <dgm:spPr/>
      <dgm:t>
        <a:bodyPr/>
        <a:lstStyle/>
        <a:p>
          <a:endParaRPr lang="ru-RU"/>
        </a:p>
      </dgm:t>
    </dgm:pt>
    <dgm:pt modelId="{91272ED2-FB45-47C6-986C-2C39F3B8F170}" type="pres">
      <dgm:prSet presAssocID="{8138FF2B-875D-4F91-B36B-F67193A68CC7}" presName="centerTile" presStyleLbl="fgShp" presStyleIdx="0" presStyleCnt="1">
        <dgm:presLayoutVars>
          <dgm:chMax val="0"/>
          <dgm:chPref val="0"/>
        </dgm:presLayoutVars>
      </dgm:prSet>
      <dgm:spPr/>
      <dgm:t>
        <a:bodyPr/>
        <a:lstStyle/>
        <a:p>
          <a:endParaRPr lang="ru-RU"/>
        </a:p>
      </dgm:t>
    </dgm:pt>
  </dgm:ptLst>
  <dgm:cxnLst>
    <dgm:cxn modelId="{67D4421D-06D0-4F00-9923-FCAD5AEFD4E7}" type="presOf" srcId="{77DA4488-BD21-4495-B258-CD85D3CE8132}" destId="{9EB95DB6-DD1E-463A-99D4-A2A5B17887A4}" srcOrd="1" destOrd="0" presId="urn:microsoft.com/office/officeart/2005/8/layout/matrix1"/>
    <dgm:cxn modelId="{D3305277-94E5-4C13-8A2A-CEEC2111DBFB}" srcId="{4CE8D5E8-0C06-4B83-8600-DF08D2F22060}" destId="{994D3ED2-4D1F-4CFB-BF45-47B280C8FF7C}" srcOrd="2" destOrd="0" parTransId="{2A323075-BEDF-4143-9A7B-27A1B58D6F58}" sibTransId="{4D05A7E7-A289-496D-97E4-9410984A19E5}"/>
    <dgm:cxn modelId="{712FF6BB-DEFA-400F-AF29-F622B4AC8005}" type="presOf" srcId="{CD047BCA-58A3-4D96-9970-ECC579B1F106}" destId="{03DB1521-F677-442B-AFB7-C1177729D4B8}" srcOrd="0" destOrd="0" presId="urn:microsoft.com/office/officeart/2005/8/layout/matrix1"/>
    <dgm:cxn modelId="{4BC859D1-C763-4CE0-8D80-037677AAE380}" type="presOf" srcId="{ECE620C4-9ECF-4296-82AE-728FCCEAA076}" destId="{DFDBDD1B-0373-4FEE-B6BD-CF0AF2D9AF24}" srcOrd="1" destOrd="0" presId="urn:microsoft.com/office/officeart/2005/8/layout/matrix1"/>
    <dgm:cxn modelId="{F3F7D3EB-6699-48E1-B16D-84EA5281AC0F}" type="presOf" srcId="{4CE8D5E8-0C06-4B83-8600-DF08D2F22060}" destId="{91272ED2-FB45-47C6-986C-2C39F3B8F170}" srcOrd="0" destOrd="0" presId="urn:microsoft.com/office/officeart/2005/8/layout/matrix1"/>
    <dgm:cxn modelId="{84B97D45-4C8B-444B-83C5-781401EAC942}" srcId="{4CE8D5E8-0C06-4B83-8600-DF08D2F22060}" destId="{CD047BCA-58A3-4D96-9970-ECC579B1F106}" srcOrd="1" destOrd="0" parTransId="{10EC0276-00DF-4D25-8FBF-3ABD42E68F18}" sibTransId="{E2B79D23-7C1F-4823-BE41-9CAE680AEB2C}"/>
    <dgm:cxn modelId="{1D5690F1-F132-41FC-BA18-5B3AF58CD0F4}" srcId="{4CE8D5E8-0C06-4B83-8600-DF08D2F22060}" destId="{77DA4488-BD21-4495-B258-CD85D3CE8132}" srcOrd="3" destOrd="0" parTransId="{28DDC5A2-BE5C-4999-BEFC-82A852B583AC}" sibTransId="{9E18B036-D6B6-4E1B-862F-5C43DFCB9093}"/>
    <dgm:cxn modelId="{9AEAEBE6-2107-4247-8470-144AC6AE32D5}" type="presOf" srcId="{994D3ED2-4D1F-4CFB-BF45-47B280C8FF7C}" destId="{147AE446-F7A8-4455-BE69-6B4CB8CA0D4A}" srcOrd="0" destOrd="0" presId="urn:microsoft.com/office/officeart/2005/8/layout/matrix1"/>
    <dgm:cxn modelId="{7AA47414-29EB-4938-A56D-C45D97C5C5C2}" type="presOf" srcId="{8138FF2B-875D-4F91-B36B-F67193A68CC7}" destId="{7ADCA793-F01A-4D2B-98EB-9997456E5D40}" srcOrd="0" destOrd="0" presId="urn:microsoft.com/office/officeart/2005/8/layout/matrix1"/>
    <dgm:cxn modelId="{DD93ED06-0A17-4AFE-8435-689C19215115}" type="presOf" srcId="{ECE620C4-9ECF-4296-82AE-728FCCEAA076}" destId="{17DC32CA-B7CC-45B2-9FC5-24054DA4B0D6}" srcOrd="0" destOrd="0" presId="urn:microsoft.com/office/officeart/2005/8/layout/matrix1"/>
    <dgm:cxn modelId="{5DF3F4CE-DA5F-4603-94F3-A1AC0CF8BBCB}" type="presOf" srcId="{77DA4488-BD21-4495-B258-CD85D3CE8132}" destId="{3FEAB8CB-5678-4AB7-943C-3545C4465DEB}" srcOrd="0" destOrd="0" presId="urn:microsoft.com/office/officeart/2005/8/layout/matrix1"/>
    <dgm:cxn modelId="{44892C20-5C5A-4961-AB3A-B14F733373DC}" srcId="{4CE8D5E8-0C06-4B83-8600-DF08D2F22060}" destId="{ECE620C4-9ECF-4296-82AE-728FCCEAA076}" srcOrd="0" destOrd="0" parTransId="{F3AE5DD6-7299-4027-A0D6-885E23DC3CB6}" sibTransId="{54C27AB1-F1A5-4680-8A4C-9C194F0B5337}"/>
    <dgm:cxn modelId="{2E5CCDE9-B602-430B-A2C9-2713AFFB778D}" srcId="{8138FF2B-875D-4F91-B36B-F67193A68CC7}" destId="{4CE8D5E8-0C06-4B83-8600-DF08D2F22060}" srcOrd="0" destOrd="0" parTransId="{AA5A4B3E-8581-4F6F-B713-68620EBC6E49}" sibTransId="{DC9FA2B0-F093-400F-BC35-4439583B499E}"/>
    <dgm:cxn modelId="{E907D66E-9B95-4E73-BBAF-A7979FE444A9}" type="presOf" srcId="{CD047BCA-58A3-4D96-9970-ECC579B1F106}" destId="{05060BAA-75E6-47E2-AF39-AC3DCAB5D302}" srcOrd="1" destOrd="0" presId="urn:microsoft.com/office/officeart/2005/8/layout/matrix1"/>
    <dgm:cxn modelId="{B933A105-F292-4694-A1D1-959C163833EE}" type="presOf" srcId="{994D3ED2-4D1F-4CFB-BF45-47B280C8FF7C}" destId="{E34D0753-9BF6-42F6-BFC1-F1C0AB9B6121}" srcOrd="1" destOrd="0" presId="urn:microsoft.com/office/officeart/2005/8/layout/matrix1"/>
    <dgm:cxn modelId="{E0778DF9-E9CA-4B37-8036-0545E1DED907}" type="presParOf" srcId="{7ADCA793-F01A-4D2B-98EB-9997456E5D40}" destId="{FDE440E2-4E48-4F6A-9B30-30DF43029987}" srcOrd="0" destOrd="0" presId="urn:microsoft.com/office/officeart/2005/8/layout/matrix1"/>
    <dgm:cxn modelId="{5BEBBCA2-7479-4541-8B06-7E5C2E18A5E5}" type="presParOf" srcId="{FDE440E2-4E48-4F6A-9B30-30DF43029987}" destId="{17DC32CA-B7CC-45B2-9FC5-24054DA4B0D6}" srcOrd="0" destOrd="0" presId="urn:microsoft.com/office/officeart/2005/8/layout/matrix1"/>
    <dgm:cxn modelId="{AF880377-60A2-4617-B9F7-8ADC03B84CD9}" type="presParOf" srcId="{FDE440E2-4E48-4F6A-9B30-30DF43029987}" destId="{DFDBDD1B-0373-4FEE-B6BD-CF0AF2D9AF24}" srcOrd="1" destOrd="0" presId="urn:microsoft.com/office/officeart/2005/8/layout/matrix1"/>
    <dgm:cxn modelId="{07A21D1F-7CB6-4824-8AB3-FEFAFE7D9C4E}" type="presParOf" srcId="{FDE440E2-4E48-4F6A-9B30-30DF43029987}" destId="{03DB1521-F677-442B-AFB7-C1177729D4B8}" srcOrd="2" destOrd="0" presId="urn:microsoft.com/office/officeart/2005/8/layout/matrix1"/>
    <dgm:cxn modelId="{E09713BE-D93C-44EE-997C-5BB87F121AC3}" type="presParOf" srcId="{FDE440E2-4E48-4F6A-9B30-30DF43029987}" destId="{05060BAA-75E6-47E2-AF39-AC3DCAB5D302}" srcOrd="3" destOrd="0" presId="urn:microsoft.com/office/officeart/2005/8/layout/matrix1"/>
    <dgm:cxn modelId="{ECA62AF1-0406-4549-B683-78896224D366}" type="presParOf" srcId="{FDE440E2-4E48-4F6A-9B30-30DF43029987}" destId="{147AE446-F7A8-4455-BE69-6B4CB8CA0D4A}" srcOrd="4" destOrd="0" presId="urn:microsoft.com/office/officeart/2005/8/layout/matrix1"/>
    <dgm:cxn modelId="{33C0523E-145B-4AE4-AD4C-DD829A8AC4A9}" type="presParOf" srcId="{FDE440E2-4E48-4F6A-9B30-30DF43029987}" destId="{E34D0753-9BF6-42F6-BFC1-F1C0AB9B6121}" srcOrd="5" destOrd="0" presId="urn:microsoft.com/office/officeart/2005/8/layout/matrix1"/>
    <dgm:cxn modelId="{8D8F7235-A752-474A-B5E5-018409DC4BC4}" type="presParOf" srcId="{FDE440E2-4E48-4F6A-9B30-30DF43029987}" destId="{3FEAB8CB-5678-4AB7-943C-3545C4465DEB}" srcOrd="6" destOrd="0" presId="urn:microsoft.com/office/officeart/2005/8/layout/matrix1"/>
    <dgm:cxn modelId="{33A04C77-2C0A-4390-A1E8-FEF609150DDB}" type="presParOf" srcId="{FDE440E2-4E48-4F6A-9B30-30DF43029987}" destId="{9EB95DB6-DD1E-463A-99D4-A2A5B17887A4}" srcOrd="7" destOrd="0" presId="urn:microsoft.com/office/officeart/2005/8/layout/matrix1"/>
    <dgm:cxn modelId="{CC2FC4D6-9E7F-4A5D-8EF2-F021D02AF8FA}" type="presParOf" srcId="{7ADCA793-F01A-4D2B-98EB-9997456E5D40}" destId="{91272ED2-FB45-47C6-986C-2C39F3B8F170}"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138FF2B-875D-4F91-B36B-F67193A68CC7}" type="doc">
      <dgm:prSet loTypeId="urn:microsoft.com/office/officeart/2005/8/layout/matrix1" loCatId="matrix" qsTypeId="urn:microsoft.com/office/officeart/2005/8/quickstyle/3d1" qsCatId="3D" csTypeId="urn:microsoft.com/office/officeart/2005/8/colors/accent5_3" csCatId="accent5" phldr="1"/>
      <dgm:spPr/>
      <dgm:t>
        <a:bodyPr/>
        <a:lstStyle/>
        <a:p>
          <a:endParaRPr lang="ru-RU"/>
        </a:p>
      </dgm:t>
    </dgm:pt>
    <dgm:pt modelId="{4CE8D5E8-0C06-4B83-8600-DF08D2F22060}">
      <dgm:prSet phldrT="[Текст]"/>
      <dgm:spPr/>
      <dgm:t>
        <a:bodyPr/>
        <a:lstStyle/>
        <a:p>
          <a:r>
            <a:rPr lang="uk-UA" b="1" dirty="0" smtClean="0">
              <a:latin typeface="Verdana" panose="020B0604030504040204" pitchFamily="34" charset="0"/>
              <a:ea typeface="Verdana" panose="020B0604030504040204" pitchFamily="34" charset="0"/>
            </a:rPr>
            <a:t> побутові приміщення </a:t>
          </a:r>
          <a:endParaRPr lang="ru-RU" dirty="0"/>
        </a:p>
      </dgm:t>
    </dgm:pt>
    <dgm:pt modelId="{AA5A4B3E-8581-4F6F-B713-68620EBC6E49}" type="parTrans" cxnId="{2E5CCDE9-B602-430B-A2C9-2713AFFB778D}">
      <dgm:prSet/>
      <dgm:spPr/>
      <dgm:t>
        <a:bodyPr/>
        <a:lstStyle/>
        <a:p>
          <a:endParaRPr lang="ru-RU"/>
        </a:p>
      </dgm:t>
    </dgm:pt>
    <dgm:pt modelId="{DC9FA2B0-F093-400F-BC35-4439583B499E}" type="sibTrans" cxnId="{2E5CCDE9-B602-430B-A2C9-2713AFFB778D}">
      <dgm:prSet/>
      <dgm:spPr/>
      <dgm:t>
        <a:bodyPr/>
        <a:lstStyle/>
        <a:p>
          <a:endParaRPr lang="ru-RU"/>
        </a:p>
      </dgm:t>
    </dgm:pt>
    <dgm:pt modelId="{ECE620C4-9ECF-4296-82AE-728FCCEAA076}">
      <dgm:prSet phldrT="[Текст]" custT="1"/>
      <dgm:spPr/>
      <dgm:t>
        <a:bodyPr/>
        <a:lstStyle/>
        <a:p>
          <a:r>
            <a:rPr lang="uk-UA" sz="1800" dirty="0" smtClean="0">
              <a:latin typeface="Verdana" panose="020B0604030504040204" pitchFamily="34" charset="0"/>
              <a:ea typeface="Verdana" panose="020B0604030504040204" pitchFamily="34" charset="0"/>
            </a:rPr>
            <a:t>приміщення для  персоналу (0,75 кв. метра на одного працівника однієї робочої зміни, але не менше ніж 8 кв. метрів)</a:t>
          </a:r>
          <a:endParaRPr lang="ru-RU" sz="1800" dirty="0"/>
        </a:p>
      </dgm:t>
    </dgm:pt>
    <dgm:pt modelId="{F3AE5DD6-7299-4027-A0D6-885E23DC3CB6}" type="parTrans" cxnId="{44892C20-5C5A-4961-AB3A-B14F733373DC}">
      <dgm:prSet/>
      <dgm:spPr/>
      <dgm:t>
        <a:bodyPr/>
        <a:lstStyle/>
        <a:p>
          <a:endParaRPr lang="ru-RU"/>
        </a:p>
      </dgm:t>
    </dgm:pt>
    <dgm:pt modelId="{54C27AB1-F1A5-4680-8A4C-9C194F0B5337}" type="sibTrans" cxnId="{44892C20-5C5A-4961-AB3A-B14F733373DC}">
      <dgm:prSet/>
      <dgm:spPr/>
      <dgm:t>
        <a:bodyPr/>
        <a:lstStyle/>
        <a:p>
          <a:endParaRPr lang="ru-RU"/>
        </a:p>
      </dgm:t>
    </dgm:pt>
    <dgm:pt modelId="{CD047BCA-58A3-4D96-9970-ECC579B1F106}">
      <dgm:prSet phldrT="[Текст]"/>
      <dgm:spPr/>
      <dgm:t>
        <a:bodyPr/>
        <a:lstStyle/>
        <a:p>
          <a:r>
            <a:rPr lang="uk-UA" dirty="0" smtClean="0">
              <a:latin typeface="Verdana" panose="020B0604030504040204" pitchFamily="34" charset="0"/>
              <a:ea typeface="Verdana" panose="020B0604030504040204" pitchFamily="34" charset="0"/>
            </a:rPr>
            <a:t>вбиральня, де є водопровід, каналізація (але не менше ніж 2 кв. метри), душова</a:t>
          </a:r>
          <a:endParaRPr lang="ru-RU" dirty="0"/>
        </a:p>
      </dgm:t>
    </dgm:pt>
    <dgm:pt modelId="{10EC0276-00DF-4D25-8FBF-3ABD42E68F18}" type="parTrans" cxnId="{84B97D45-4C8B-444B-83C5-781401EAC942}">
      <dgm:prSet/>
      <dgm:spPr/>
      <dgm:t>
        <a:bodyPr/>
        <a:lstStyle/>
        <a:p>
          <a:endParaRPr lang="ru-RU"/>
        </a:p>
      </dgm:t>
    </dgm:pt>
    <dgm:pt modelId="{E2B79D23-7C1F-4823-BE41-9CAE680AEB2C}" type="sibTrans" cxnId="{84B97D45-4C8B-444B-83C5-781401EAC942}">
      <dgm:prSet/>
      <dgm:spPr/>
      <dgm:t>
        <a:bodyPr/>
        <a:lstStyle/>
        <a:p>
          <a:endParaRPr lang="ru-RU"/>
        </a:p>
      </dgm:t>
    </dgm:pt>
    <dgm:pt modelId="{994D3ED2-4D1F-4CFB-BF45-47B280C8FF7C}">
      <dgm:prSet phldrT="[Текст]"/>
      <dgm:spPr/>
      <dgm:t>
        <a:bodyPr/>
        <a:lstStyle/>
        <a:p>
          <a:r>
            <a:rPr lang="uk-UA" dirty="0" smtClean="0">
              <a:latin typeface="Verdana" panose="020B0604030504040204" pitchFamily="34" charset="0"/>
              <a:ea typeface="Verdana" panose="020B0604030504040204" pitchFamily="34" charset="0"/>
            </a:rPr>
            <a:t>гардеробна</a:t>
          </a:r>
        </a:p>
        <a:p>
          <a:endParaRPr lang="uk-UA" dirty="0" smtClean="0">
            <a:latin typeface="Verdana" panose="020B0604030504040204" pitchFamily="34" charset="0"/>
            <a:ea typeface="Verdana" panose="020B0604030504040204" pitchFamily="34" charset="0"/>
          </a:endParaRPr>
        </a:p>
      </dgm:t>
    </dgm:pt>
    <dgm:pt modelId="{2A323075-BEDF-4143-9A7B-27A1B58D6F58}" type="parTrans" cxnId="{D3305277-94E5-4C13-8A2A-CEEC2111DBFB}">
      <dgm:prSet/>
      <dgm:spPr/>
      <dgm:t>
        <a:bodyPr/>
        <a:lstStyle/>
        <a:p>
          <a:endParaRPr lang="ru-RU"/>
        </a:p>
      </dgm:t>
    </dgm:pt>
    <dgm:pt modelId="{4D05A7E7-A289-496D-97E4-9410984A19E5}" type="sibTrans" cxnId="{D3305277-94E5-4C13-8A2A-CEEC2111DBFB}">
      <dgm:prSet/>
      <dgm:spPr/>
      <dgm:t>
        <a:bodyPr/>
        <a:lstStyle/>
        <a:p>
          <a:endParaRPr lang="ru-RU"/>
        </a:p>
      </dgm:t>
    </dgm:pt>
    <dgm:pt modelId="{77DA4488-BD21-4495-B258-CD85D3CE8132}">
      <dgm:prSet/>
      <dgm:spPr/>
      <dgm:t>
        <a:bodyPr/>
        <a:lstStyle/>
        <a:p>
          <a:r>
            <a:rPr lang="uk-UA" dirty="0" smtClean="0">
              <a:latin typeface="Verdana" panose="020B0604030504040204" pitchFamily="34" charset="0"/>
              <a:ea typeface="Verdana" panose="020B0604030504040204" pitchFamily="34" charset="0"/>
            </a:rPr>
            <a:t>кімната для вживання їжі , (їдальня) тощо.</a:t>
          </a:r>
          <a:endParaRPr lang="ru-RU" dirty="0"/>
        </a:p>
      </dgm:t>
    </dgm:pt>
    <dgm:pt modelId="{28DDC5A2-BE5C-4999-BEFC-82A852B583AC}" type="parTrans" cxnId="{1D5690F1-F132-41FC-BA18-5B3AF58CD0F4}">
      <dgm:prSet/>
      <dgm:spPr/>
      <dgm:t>
        <a:bodyPr/>
        <a:lstStyle/>
        <a:p>
          <a:endParaRPr lang="ru-RU"/>
        </a:p>
      </dgm:t>
    </dgm:pt>
    <dgm:pt modelId="{9E18B036-D6B6-4E1B-862F-5C43DFCB9093}" type="sibTrans" cxnId="{1D5690F1-F132-41FC-BA18-5B3AF58CD0F4}">
      <dgm:prSet/>
      <dgm:spPr/>
      <dgm:t>
        <a:bodyPr/>
        <a:lstStyle/>
        <a:p>
          <a:endParaRPr lang="ru-RU"/>
        </a:p>
      </dgm:t>
    </dgm:pt>
    <dgm:pt modelId="{7ADCA793-F01A-4D2B-98EB-9997456E5D40}" type="pres">
      <dgm:prSet presAssocID="{8138FF2B-875D-4F91-B36B-F67193A68CC7}" presName="diagram" presStyleCnt="0">
        <dgm:presLayoutVars>
          <dgm:chMax val="1"/>
          <dgm:dir/>
          <dgm:animLvl val="ctr"/>
          <dgm:resizeHandles val="exact"/>
        </dgm:presLayoutVars>
      </dgm:prSet>
      <dgm:spPr/>
      <dgm:t>
        <a:bodyPr/>
        <a:lstStyle/>
        <a:p>
          <a:endParaRPr lang="ru-RU"/>
        </a:p>
      </dgm:t>
    </dgm:pt>
    <dgm:pt modelId="{FDE440E2-4E48-4F6A-9B30-30DF43029987}" type="pres">
      <dgm:prSet presAssocID="{8138FF2B-875D-4F91-B36B-F67193A68CC7}" presName="matrix" presStyleCnt="0"/>
      <dgm:spPr/>
    </dgm:pt>
    <dgm:pt modelId="{17DC32CA-B7CC-45B2-9FC5-24054DA4B0D6}" type="pres">
      <dgm:prSet presAssocID="{8138FF2B-875D-4F91-B36B-F67193A68CC7}" presName="tile1" presStyleLbl="node1" presStyleIdx="0" presStyleCnt="4" custLinFactNeighborX="-1838"/>
      <dgm:spPr/>
      <dgm:t>
        <a:bodyPr/>
        <a:lstStyle/>
        <a:p>
          <a:endParaRPr lang="ru-RU"/>
        </a:p>
      </dgm:t>
    </dgm:pt>
    <dgm:pt modelId="{DFDBDD1B-0373-4FEE-B6BD-CF0AF2D9AF24}" type="pres">
      <dgm:prSet presAssocID="{8138FF2B-875D-4F91-B36B-F67193A68CC7}" presName="tile1text" presStyleLbl="node1" presStyleIdx="0" presStyleCnt="4">
        <dgm:presLayoutVars>
          <dgm:chMax val="0"/>
          <dgm:chPref val="0"/>
          <dgm:bulletEnabled val="1"/>
        </dgm:presLayoutVars>
      </dgm:prSet>
      <dgm:spPr/>
      <dgm:t>
        <a:bodyPr/>
        <a:lstStyle/>
        <a:p>
          <a:endParaRPr lang="ru-RU"/>
        </a:p>
      </dgm:t>
    </dgm:pt>
    <dgm:pt modelId="{03DB1521-F677-442B-AFB7-C1177729D4B8}" type="pres">
      <dgm:prSet presAssocID="{8138FF2B-875D-4F91-B36B-F67193A68CC7}" presName="tile2" presStyleLbl="node1" presStyleIdx="1" presStyleCnt="4"/>
      <dgm:spPr/>
      <dgm:t>
        <a:bodyPr/>
        <a:lstStyle/>
        <a:p>
          <a:endParaRPr lang="ru-RU"/>
        </a:p>
      </dgm:t>
    </dgm:pt>
    <dgm:pt modelId="{05060BAA-75E6-47E2-AF39-AC3DCAB5D302}" type="pres">
      <dgm:prSet presAssocID="{8138FF2B-875D-4F91-B36B-F67193A68CC7}" presName="tile2text" presStyleLbl="node1" presStyleIdx="1" presStyleCnt="4">
        <dgm:presLayoutVars>
          <dgm:chMax val="0"/>
          <dgm:chPref val="0"/>
          <dgm:bulletEnabled val="1"/>
        </dgm:presLayoutVars>
      </dgm:prSet>
      <dgm:spPr/>
      <dgm:t>
        <a:bodyPr/>
        <a:lstStyle/>
        <a:p>
          <a:endParaRPr lang="ru-RU"/>
        </a:p>
      </dgm:t>
    </dgm:pt>
    <dgm:pt modelId="{147AE446-F7A8-4455-BE69-6B4CB8CA0D4A}" type="pres">
      <dgm:prSet presAssocID="{8138FF2B-875D-4F91-B36B-F67193A68CC7}" presName="tile3" presStyleLbl="node1" presStyleIdx="2" presStyleCnt="4"/>
      <dgm:spPr/>
      <dgm:t>
        <a:bodyPr/>
        <a:lstStyle/>
        <a:p>
          <a:endParaRPr lang="ru-RU"/>
        </a:p>
      </dgm:t>
    </dgm:pt>
    <dgm:pt modelId="{E34D0753-9BF6-42F6-BFC1-F1C0AB9B6121}" type="pres">
      <dgm:prSet presAssocID="{8138FF2B-875D-4F91-B36B-F67193A68CC7}" presName="tile3text" presStyleLbl="node1" presStyleIdx="2" presStyleCnt="4">
        <dgm:presLayoutVars>
          <dgm:chMax val="0"/>
          <dgm:chPref val="0"/>
          <dgm:bulletEnabled val="1"/>
        </dgm:presLayoutVars>
      </dgm:prSet>
      <dgm:spPr/>
      <dgm:t>
        <a:bodyPr/>
        <a:lstStyle/>
        <a:p>
          <a:endParaRPr lang="ru-RU"/>
        </a:p>
      </dgm:t>
    </dgm:pt>
    <dgm:pt modelId="{3FEAB8CB-5678-4AB7-943C-3545C4465DEB}" type="pres">
      <dgm:prSet presAssocID="{8138FF2B-875D-4F91-B36B-F67193A68CC7}" presName="tile4" presStyleLbl="node1" presStyleIdx="3" presStyleCnt="4" custLinFactNeighborY="-1364"/>
      <dgm:spPr/>
      <dgm:t>
        <a:bodyPr/>
        <a:lstStyle/>
        <a:p>
          <a:endParaRPr lang="ru-RU"/>
        </a:p>
      </dgm:t>
    </dgm:pt>
    <dgm:pt modelId="{9EB95DB6-DD1E-463A-99D4-A2A5B17887A4}" type="pres">
      <dgm:prSet presAssocID="{8138FF2B-875D-4F91-B36B-F67193A68CC7}" presName="tile4text" presStyleLbl="node1" presStyleIdx="3" presStyleCnt="4">
        <dgm:presLayoutVars>
          <dgm:chMax val="0"/>
          <dgm:chPref val="0"/>
          <dgm:bulletEnabled val="1"/>
        </dgm:presLayoutVars>
      </dgm:prSet>
      <dgm:spPr/>
      <dgm:t>
        <a:bodyPr/>
        <a:lstStyle/>
        <a:p>
          <a:endParaRPr lang="ru-RU"/>
        </a:p>
      </dgm:t>
    </dgm:pt>
    <dgm:pt modelId="{91272ED2-FB45-47C6-986C-2C39F3B8F170}" type="pres">
      <dgm:prSet presAssocID="{8138FF2B-875D-4F91-B36B-F67193A68CC7}" presName="centerTile" presStyleLbl="fgShp" presStyleIdx="0" presStyleCnt="1">
        <dgm:presLayoutVars>
          <dgm:chMax val="0"/>
          <dgm:chPref val="0"/>
        </dgm:presLayoutVars>
      </dgm:prSet>
      <dgm:spPr/>
      <dgm:t>
        <a:bodyPr/>
        <a:lstStyle/>
        <a:p>
          <a:endParaRPr lang="ru-RU"/>
        </a:p>
      </dgm:t>
    </dgm:pt>
  </dgm:ptLst>
  <dgm:cxnLst>
    <dgm:cxn modelId="{67D4421D-06D0-4F00-9923-FCAD5AEFD4E7}" type="presOf" srcId="{77DA4488-BD21-4495-B258-CD85D3CE8132}" destId="{9EB95DB6-DD1E-463A-99D4-A2A5B17887A4}" srcOrd="1" destOrd="0" presId="urn:microsoft.com/office/officeart/2005/8/layout/matrix1"/>
    <dgm:cxn modelId="{D3305277-94E5-4C13-8A2A-CEEC2111DBFB}" srcId="{4CE8D5E8-0C06-4B83-8600-DF08D2F22060}" destId="{994D3ED2-4D1F-4CFB-BF45-47B280C8FF7C}" srcOrd="2" destOrd="0" parTransId="{2A323075-BEDF-4143-9A7B-27A1B58D6F58}" sibTransId="{4D05A7E7-A289-496D-97E4-9410984A19E5}"/>
    <dgm:cxn modelId="{712FF6BB-DEFA-400F-AF29-F622B4AC8005}" type="presOf" srcId="{CD047BCA-58A3-4D96-9970-ECC579B1F106}" destId="{03DB1521-F677-442B-AFB7-C1177729D4B8}" srcOrd="0" destOrd="0" presId="urn:microsoft.com/office/officeart/2005/8/layout/matrix1"/>
    <dgm:cxn modelId="{4BC859D1-C763-4CE0-8D80-037677AAE380}" type="presOf" srcId="{ECE620C4-9ECF-4296-82AE-728FCCEAA076}" destId="{DFDBDD1B-0373-4FEE-B6BD-CF0AF2D9AF24}" srcOrd="1" destOrd="0" presId="urn:microsoft.com/office/officeart/2005/8/layout/matrix1"/>
    <dgm:cxn modelId="{F3F7D3EB-6699-48E1-B16D-84EA5281AC0F}" type="presOf" srcId="{4CE8D5E8-0C06-4B83-8600-DF08D2F22060}" destId="{91272ED2-FB45-47C6-986C-2C39F3B8F170}" srcOrd="0" destOrd="0" presId="urn:microsoft.com/office/officeart/2005/8/layout/matrix1"/>
    <dgm:cxn modelId="{84B97D45-4C8B-444B-83C5-781401EAC942}" srcId="{4CE8D5E8-0C06-4B83-8600-DF08D2F22060}" destId="{CD047BCA-58A3-4D96-9970-ECC579B1F106}" srcOrd="1" destOrd="0" parTransId="{10EC0276-00DF-4D25-8FBF-3ABD42E68F18}" sibTransId="{E2B79D23-7C1F-4823-BE41-9CAE680AEB2C}"/>
    <dgm:cxn modelId="{1D5690F1-F132-41FC-BA18-5B3AF58CD0F4}" srcId="{4CE8D5E8-0C06-4B83-8600-DF08D2F22060}" destId="{77DA4488-BD21-4495-B258-CD85D3CE8132}" srcOrd="3" destOrd="0" parTransId="{28DDC5A2-BE5C-4999-BEFC-82A852B583AC}" sibTransId="{9E18B036-D6B6-4E1B-862F-5C43DFCB9093}"/>
    <dgm:cxn modelId="{9AEAEBE6-2107-4247-8470-144AC6AE32D5}" type="presOf" srcId="{994D3ED2-4D1F-4CFB-BF45-47B280C8FF7C}" destId="{147AE446-F7A8-4455-BE69-6B4CB8CA0D4A}" srcOrd="0" destOrd="0" presId="urn:microsoft.com/office/officeart/2005/8/layout/matrix1"/>
    <dgm:cxn modelId="{7AA47414-29EB-4938-A56D-C45D97C5C5C2}" type="presOf" srcId="{8138FF2B-875D-4F91-B36B-F67193A68CC7}" destId="{7ADCA793-F01A-4D2B-98EB-9997456E5D40}" srcOrd="0" destOrd="0" presId="urn:microsoft.com/office/officeart/2005/8/layout/matrix1"/>
    <dgm:cxn modelId="{DD93ED06-0A17-4AFE-8435-689C19215115}" type="presOf" srcId="{ECE620C4-9ECF-4296-82AE-728FCCEAA076}" destId="{17DC32CA-B7CC-45B2-9FC5-24054DA4B0D6}" srcOrd="0" destOrd="0" presId="urn:microsoft.com/office/officeart/2005/8/layout/matrix1"/>
    <dgm:cxn modelId="{5DF3F4CE-DA5F-4603-94F3-A1AC0CF8BBCB}" type="presOf" srcId="{77DA4488-BD21-4495-B258-CD85D3CE8132}" destId="{3FEAB8CB-5678-4AB7-943C-3545C4465DEB}" srcOrd="0" destOrd="0" presId="urn:microsoft.com/office/officeart/2005/8/layout/matrix1"/>
    <dgm:cxn modelId="{44892C20-5C5A-4961-AB3A-B14F733373DC}" srcId="{4CE8D5E8-0C06-4B83-8600-DF08D2F22060}" destId="{ECE620C4-9ECF-4296-82AE-728FCCEAA076}" srcOrd="0" destOrd="0" parTransId="{F3AE5DD6-7299-4027-A0D6-885E23DC3CB6}" sibTransId="{54C27AB1-F1A5-4680-8A4C-9C194F0B5337}"/>
    <dgm:cxn modelId="{2E5CCDE9-B602-430B-A2C9-2713AFFB778D}" srcId="{8138FF2B-875D-4F91-B36B-F67193A68CC7}" destId="{4CE8D5E8-0C06-4B83-8600-DF08D2F22060}" srcOrd="0" destOrd="0" parTransId="{AA5A4B3E-8581-4F6F-B713-68620EBC6E49}" sibTransId="{DC9FA2B0-F093-400F-BC35-4439583B499E}"/>
    <dgm:cxn modelId="{E907D66E-9B95-4E73-BBAF-A7979FE444A9}" type="presOf" srcId="{CD047BCA-58A3-4D96-9970-ECC579B1F106}" destId="{05060BAA-75E6-47E2-AF39-AC3DCAB5D302}" srcOrd="1" destOrd="0" presId="urn:microsoft.com/office/officeart/2005/8/layout/matrix1"/>
    <dgm:cxn modelId="{B933A105-F292-4694-A1D1-959C163833EE}" type="presOf" srcId="{994D3ED2-4D1F-4CFB-BF45-47B280C8FF7C}" destId="{E34D0753-9BF6-42F6-BFC1-F1C0AB9B6121}" srcOrd="1" destOrd="0" presId="urn:microsoft.com/office/officeart/2005/8/layout/matrix1"/>
    <dgm:cxn modelId="{E0778DF9-E9CA-4B37-8036-0545E1DED907}" type="presParOf" srcId="{7ADCA793-F01A-4D2B-98EB-9997456E5D40}" destId="{FDE440E2-4E48-4F6A-9B30-30DF43029987}" srcOrd="0" destOrd="0" presId="urn:microsoft.com/office/officeart/2005/8/layout/matrix1"/>
    <dgm:cxn modelId="{5BEBBCA2-7479-4541-8B06-7E5C2E18A5E5}" type="presParOf" srcId="{FDE440E2-4E48-4F6A-9B30-30DF43029987}" destId="{17DC32CA-B7CC-45B2-9FC5-24054DA4B0D6}" srcOrd="0" destOrd="0" presId="urn:microsoft.com/office/officeart/2005/8/layout/matrix1"/>
    <dgm:cxn modelId="{AF880377-60A2-4617-B9F7-8ADC03B84CD9}" type="presParOf" srcId="{FDE440E2-4E48-4F6A-9B30-30DF43029987}" destId="{DFDBDD1B-0373-4FEE-B6BD-CF0AF2D9AF24}" srcOrd="1" destOrd="0" presId="urn:microsoft.com/office/officeart/2005/8/layout/matrix1"/>
    <dgm:cxn modelId="{07A21D1F-7CB6-4824-8AB3-FEFAFE7D9C4E}" type="presParOf" srcId="{FDE440E2-4E48-4F6A-9B30-30DF43029987}" destId="{03DB1521-F677-442B-AFB7-C1177729D4B8}" srcOrd="2" destOrd="0" presId="urn:microsoft.com/office/officeart/2005/8/layout/matrix1"/>
    <dgm:cxn modelId="{E09713BE-D93C-44EE-997C-5BB87F121AC3}" type="presParOf" srcId="{FDE440E2-4E48-4F6A-9B30-30DF43029987}" destId="{05060BAA-75E6-47E2-AF39-AC3DCAB5D302}" srcOrd="3" destOrd="0" presId="urn:microsoft.com/office/officeart/2005/8/layout/matrix1"/>
    <dgm:cxn modelId="{ECA62AF1-0406-4549-B683-78896224D366}" type="presParOf" srcId="{FDE440E2-4E48-4F6A-9B30-30DF43029987}" destId="{147AE446-F7A8-4455-BE69-6B4CB8CA0D4A}" srcOrd="4" destOrd="0" presId="urn:microsoft.com/office/officeart/2005/8/layout/matrix1"/>
    <dgm:cxn modelId="{33C0523E-145B-4AE4-AD4C-DD829A8AC4A9}" type="presParOf" srcId="{FDE440E2-4E48-4F6A-9B30-30DF43029987}" destId="{E34D0753-9BF6-42F6-BFC1-F1C0AB9B6121}" srcOrd="5" destOrd="0" presId="urn:microsoft.com/office/officeart/2005/8/layout/matrix1"/>
    <dgm:cxn modelId="{8D8F7235-A752-474A-B5E5-018409DC4BC4}" type="presParOf" srcId="{FDE440E2-4E48-4F6A-9B30-30DF43029987}" destId="{3FEAB8CB-5678-4AB7-943C-3545C4465DEB}" srcOrd="6" destOrd="0" presId="urn:microsoft.com/office/officeart/2005/8/layout/matrix1"/>
    <dgm:cxn modelId="{33A04C77-2C0A-4390-A1E8-FEF609150DDB}" type="presParOf" srcId="{FDE440E2-4E48-4F6A-9B30-30DF43029987}" destId="{9EB95DB6-DD1E-463A-99D4-A2A5B17887A4}" srcOrd="7" destOrd="0" presId="urn:microsoft.com/office/officeart/2005/8/layout/matrix1"/>
    <dgm:cxn modelId="{CC2FC4D6-9E7F-4A5D-8EF2-F021D02AF8FA}" type="presParOf" srcId="{7ADCA793-F01A-4D2B-98EB-9997456E5D40}" destId="{91272ED2-FB45-47C6-986C-2C39F3B8F170}"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68D2D6-F65C-4D11-AC6B-ED50ADBBF800}" type="doc">
      <dgm:prSet loTypeId="urn:microsoft.com/office/officeart/2005/8/layout/process4" loCatId="process" qsTypeId="urn:microsoft.com/office/officeart/2005/8/quickstyle/3d3" qsCatId="3D" csTypeId="urn:microsoft.com/office/officeart/2005/8/colors/accent6_5" csCatId="accent6" phldr="1"/>
      <dgm:spPr/>
      <dgm:t>
        <a:bodyPr/>
        <a:lstStyle/>
        <a:p>
          <a:endParaRPr lang="ru-RU"/>
        </a:p>
      </dgm:t>
    </dgm:pt>
    <dgm:pt modelId="{5FCBB1EB-C5D2-4121-BAE7-A10A6F1ABE62}">
      <dgm:prSet phldrT="[Текст]" custT="1"/>
      <dgm:spPr/>
      <dgm:t>
        <a:bodyPr/>
        <a:lstStyle/>
        <a:p>
          <a:r>
            <a:rPr lang="uk-UA" sz="1600" dirty="0" smtClean="0"/>
            <a:t>приміщення для приготування дезінфекційних розчинів, </a:t>
          </a:r>
          <a:endParaRPr lang="ru-RU" sz="1600" dirty="0"/>
        </a:p>
      </dgm:t>
    </dgm:pt>
    <dgm:pt modelId="{B815833A-F518-4A37-B028-95597E0B3736}" type="parTrans" cxnId="{328B9311-5E9D-4E00-BDAE-971CF7F7EFA2}">
      <dgm:prSet/>
      <dgm:spPr/>
      <dgm:t>
        <a:bodyPr/>
        <a:lstStyle/>
        <a:p>
          <a:endParaRPr lang="ru-RU"/>
        </a:p>
      </dgm:t>
    </dgm:pt>
    <dgm:pt modelId="{250481D7-8238-46B8-A4C3-409C3F4B9455}" type="sibTrans" cxnId="{328B9311-5E9D-4E00-BDAE-971CF7F7EFA2}">
      <dgm:prSet/>
      <dgm:spPr/>
      <dgm:t>
        <a:bodyPr/>
        <a:lstStyle/>
        <a:p>
          <a:endParaRPr lang="ru-RU"/>
        </a:p>
      </dgm:t>
    </dgm:pt>
    <dgm:pt modelId="{6D378767-6675-4C53-958C-96ADE9D8D23F}">
      <dgm:prSet phldrT="[Текст]" custT="1"/>
      <dgm:spPr/>
      <dgm:t>
        <a:bodyPr/>
        <a:lstStyle/>
        <a:p>
          <a:r>
            <a:rPr lang="uk-UA" sz="1600" dirty="0" smtClean="0"/>
            <a:t>операторська</a:t>
          </a:r>
          <a:endParaRPr lang="ru-RU" sz="1600" dirty="0"/>
        </a:p>
      </dgm:t>
    </dgm:pt>
    <dgm:pt modelId="{E489A75E-BCE7-45BF-AB7C-51F46C8F3D06}" type="parTrans" cxnId="{E74AA966-46FB-48B2-81B7-27178A9B97A7}">
      <dgm:prSet/>
      <dgm:spPr/>
      <dgm:t>
        <a:bodyPr/>
        <a:lstStyle/>
        <a:p>
          <a:endParaRPr lang="ru-RU"/>
        </a:p>
      </dgm:t>
    </dgm:pt>
    <dgm:pt modelId="{459F7E86-A796-491A-A96F-D79F749CE42E}" type="sibTrans" cxnId="{E74AA966-46FB-48B2-81B7-27178A9B97A7}">
      <dgm:prSet/>
      <dgm:spPr/>
      <dgm:t>
        <a:bodyPr/>
        <a:lstStyle/>
        <a:p>
          <a:endParaRPr lang="ru-RU"/>
        </a:p>
      </dgm:t>
    </dgm:pt>
    <dgm:pt modelId="{E917F10F-3900-472E-BE88-C2A34615A412}">
      <dgm:prSet phldrT="[Текст]" custT="1"/>
      <dgm:spPr/>
      <dgm:t>
        <a:bodyPr/>
        <a:lstStyle/>
        <a:p>
          <a:r>
            <a:rPr lang="uk-UA" sz="1600" dirty="0" smtClean="0"/>
            <a:t>архів</a:t>
          </a:r>
          <a:endParaRPr lang="ru-RU" sz="1600" dirty="0"/>
        </a:p>
      </dgm:t>
    </dgm:pt>
    <dgm:pt modelId="{D4310CD3-583C-4248-8A61-8ED55237D208}" type="parTrans" cxnId="{790A91DC-D906-4E9D-A333-BB7054C40A48}">
      <dgm:prSet/>
      <dgm:spPr/>
      <dgm:t>
        <a:bodyPr/>
        <a:lstStyle/>
        <a:p>
          <a:endParaRPr lang="ru-RU"/>
        </a:p>
      </dgm:t>
    </dgm:pt>
    <dgm:pt modelId="{D6573E6E-8CD9-4105-ABCB-557178B0B393}" type="sibTrans" cxnId="{790A91DC-D906-4E9D-A333-BB7054C40A48}">
      <dgm:prSet/>
      <dgm:spPr/>
      <dgm:t>
        <a:bodyPr/>
        <a:lstStyle/>
        <a:p>
          <a:endParaRPr lang="ru-RU"/>
        </a:p>
      </dgm:t>
    </dgm:pt>
    <dgm:pt modelId="{4A763CAF-2258-498B-A39C-9B38E6BCB2C0}">
      <dgm:prSet phldrT="[Текст]" custT="1"/>
      <dgm:spPr/>
      <dgm:t>
        <a:bodyPr/>
        <a:lstStyle/>
        <a:p>
          <a:r>
            <a:rPr lang="uk-UA" sz="1600" dirty="0" smtClean="0"/>
            <a:t>серверна</a:t>
          </a:r>
          <a:endParaRPr lang="ru-RU" sz="1600" dirty="0"/>
        </a:p>
      </dgm:t>
    </dgm:pt>
    <dgm:pt modelId="{C6A9DEAB-8521-41C0-8DFD-96F34A8E5534}" type="parTrans" cxnId="{D9F84887-5F0D-4F18-B141-ABB9165E4933}">
      <dgm:prSet/>
      <dgm:spPr/>
      <dgm:t>
        <a:bodyPr/>
        <a:lstStyle/>
        <a:p>
          <a:endParaRPr lang="ru-RU"/>
        </a:p>
      </dgm:t>
    </dgm:pt>
    <dgm:pt modelId="{48A4AAE2-0994-4D9F-9CFB-B5AC32313193}" type="sibTrans" cxnId="{D9F84887-5F0D-4F18-B141-ABB9165E4933}">
      <dgm:prSet/>
      <dgm:spPr/>
      <dgm:t>
        <a:bodyPr/>
        <a:lstStyle/>
        <a:p>
          <a:endParaRPr lang="ru-RU"/>
        </a:p>
      </dgm:t>
    </dgm:pt>
    <dgm:pt modelId="{7637A216-115F-41DE-AD68-CD4A37AD21A1}">
      <dgm:prSet phldrT="[Текст]" custT="1"/>
      <dgm:spPr/>
      <dgm:t>
        <a:bodyPr/>
        <a:lstStyle/>
        <a:p>
          <a:r>
            <a:rPr lang="uk-UA" sz="1600" dirty="0" smtClean="0"/>
            <a:t>кімнати охорони</a:t>
          </a:r>
          <a:r>
            <a:rPr lang="uk-UA" sz="1100" dirty="0" smtClean="0"/>
            <a:t> </a:t>
          </a:r>
          <a:endParaRPr lang="ru-RU" sz="1100" dirty="0"/>
        </a:p>
      </dgm:t>
    </dgm:pt>
    <dgm:pt modelId="{BA74C7AA-838E-4043-9775-AC3C913FC0A2}" type="parTrans" cxnId="{0FB4BAEB-172A-4B87-9D00-DDFEC1144E52}">
      <dgm:prSet/>
      <dgm:spPr/>
      <dgm:t>
        <a:bodyPr/>
        <a:lstStyle/>
        <a:p>
          <a:endParaRPr lang="ru-RU"/>
        </a:p>
      </dgm:t>
    </dgm:pt>
    <dgm:pt modelId="{5487BA71-50DF-42B0-BC19-08E5B59C1196}" type="sibTrans" cxnId="{0FB4BAEB-172A-4B87-9D00-DDFEC1144E52}">
      <dgm:prSet/>
      <dgm:spPr/>
      <dgm:t>
        <a:bodyPr/>
        <a:lstStyle/>
        <a:p>
          <a:endParaRPr lang="ru-RU"/>
        </a:p>
      </dgm:t>
    </dgm:pt>
    <dgm:pt modelId="{A343BAE2-DD52-40B3-A618-CCA0392F78CF}">
      <dgm:prSet custT="1"/>
      <dgm:spPr/>
      <dgm:t>
        <a:bodyPr/>
        <a:lstStyle/>
        <a:p>
          <a:r>
            <a:rPr lang="uk-UA" sz="1600" dirty="0" smtClean="0"/>
            <a:t>навчальні кабінети</a:t>
          </a:r>
          <a:endParaRPr lang="ru-RU" sz="1600" dirty="0"/>
        </a:p>
      </dgm:t>
    </dgm:pt>
    <dgm:pt modelId="{EFEE33A2-4A8B-4310-AD23-750548419E3E}" type="parTrans" cxnId="{3AC77552-D7C0-439A-9D67-278D348DC628}">
      <dgm:prSet/>
      <dgm:spPr/>
      <dgm:t>
        <a:bodyPr/>
        <a:lstStyle/>
        <a:p>
          <a:endParaRPr lang="ru-RU"/>
        </a:p>
      </dgm:t>
    </dgm:pt>
    <dgm:pt modelId="{E3C1F905-AF95-4816-9E13-D884753D65C8}" type="sibTrans" cxnId="{3AC77552-D7C0-439A-9D67-278D348DC628}">
      <dgm:prSet/>
      <dgm:spPr/>
      <dgm:t>
        <a:bodyPr/>
        <a:lstStyle/>
        <a:p>
          <a:endParaRPr lang="ru-RU"/>
        </a:p>
      </dgm:t>
    </dgm:pt>
    <dgm:pt modelId="{68FCDF64-42EB-4EA6-A213-6BF4E3D0C408}">
      <dgm:prSet custT="1"/>
      <dgm:spPr/>
      <dgm:t>
        <a:bodyPr/>
        <a:lstStyle/>
        <a:p>
          <a:r>
            <a:rPr lang="uk-UA" sz="1600" dirty="0" smtClean="0"/>
            <a:t>приміщення або шафи для зберігання предметів прибирання.</a:t>
          </a:r>
          <a:endParaRPr lang="ru-RU" sz="1600" dirty="0"/>
        </a:p>
      </dgm:t>
    </dgm:pt>
    <dgm:pt modelId="{9C4BCF76-5CDC-4725-9B9E-693202D9237D}" type="parTrans" cxnId="{9E371B3B-09EB-4007-8A1B-8CDB67D5C731}">
      <dgm:prSet/>
      <dgm:spPr/>
      <dgm:t>
        <a:bodyPr/>
        <a:lstStyle/>
        <a:p>
          <a:endParaRPr lang="ru-RU"/>
        </a:p>
      </dgm:t>
    </dgm:pt>
    <dgm:pt modelId="{923F5F51-6FF3-4CFD-B36A-676C61B442D2}" type="sibTrans" cxnId="{9E371B3B-09EB-4007-8A1B-8CDB67D5C731}">
      <dgm:prSet/>
      <dgm:spPr/>
      <dgm:t>
        <a:bodyPr/>
        <a:lstStyle/>
        <a:p>
          <a:endParaRPr lang="ru-RU"/>
        </a:p>
      </dgm:t>
    </dgm:pt>
    <dgm:pt modelId="{36D49CBF-63B2-4053-ABC9-098FF54A00AF}">
      <dgm:prSet custT="1"/>
      <dgm:spPr/>
      <dgm:t>
        <a:bodyPr/>
        <a:lstStyle/>
        <a:p>
          <a:r>
            <a:rPr lang="uk-UA" sz="1600" dirty="0" smtClean="0"/>
            <a:t>приміщення для зберігання робочих засобів для навантажувально-розвантажувальних робіт</a:t>
          </a:r>
          <a:endParaRPr lang="uk-UA" sz="1100" dirty="0"/>
        </a:p>
      </dgm:t>
    </dgm:pt>
    <dgm:pt modelId="{B97D4923-BB5B-4E0F-9486-31BAC9CD25B7}" type="parTrans" cxnId="{790B08FB-6C9A-4060-BB29-993F194C952F}">
      <dgm:prSet/>
      <dgm:spPr/>
      <dgm:t>
        <a:bodyPr/>
        <a:lstStyle/>
        <a:p>
          <a:endParaRPr lang="ru-RU"/>
        </a:p>
      </dgm:t>
    </dgm:pt>
    <dgm:pt modelId="{99B16B65-61F4-4917-9325-DC4AA6D83F72}" type="sibTrans" cxnId="{790B08FB-6C9A-4060-BB29-993F194C952F}">
      <dgm:prSet/>
      <dgm:spPr/>
      <dgm:t>
        <a:bodyPr/>
        <a:lstStyle/>
        <a:p>
          <a:endParaRPr lang="ru-RU"/>
        </a:p>
      </dgm:t>
    </dgm:pt>
    <dgm:pt modelId="{81190945-2232-4CFA-AFE0-5C5BA2BE87B1}">
      <dgm:prSet custT="1"/>
      <dgm:spPr/>
      <dgm:t>
        <a:bodyPr/>
        <a:lstStyle/>
        <a:p>
          <a:r>
            <a:rPr lang="uk-UA" sz="1600" dirty="0" smtClean="0"/>
            <a:t>приміщення або шафи для зберігання предметів прибирання</a:t>
          </a:r>
          <a:r>
            <a:rPr lang="uk-UA" sz="1500" dirty="0" smtClean="0">
              <a:latin typeface="Verdana" panose="020B0604030504040204" pitchFamily="34" charset="0"/>
              <a:ea typeface="Verdana" panose="020B0604030504040204" pitchFamily="34" charset="0"/>
            </a:rPr>
            <a:t>.</a:t>
          </a:r>
          <a:endParaRPr lang="ru-RU" sz="1500" dirty="0"/>
        </a:p>
      </dgm:t>
    </dgm:pt>
    <dgm:pt modelId="{938A9D24-9D16-4596-B45D-701EA00A6E8F}" type="parTrans" cxnId="{E4AD3086-2F0B-4D0E-9EA3-AFDF552FC57B}">
      <dgm:prSet/>
      <dgm:spPr/>
      <dgm:t>
        <a:bodyPr/>
        <a:lstStyle/>
        <a:p>
          <a:endParaRPr lang="ru-RU"/>
        </a:p>
      </dgm:t>
    </dgm:pt>
    <dgm:pt modelId="{E4E11998-D7EE-4963-982E-1C6BCAF86637}" type="sibTrans" cxnId="{E4AD3086-2F0B-4D0E-9EA3-AFDF552FC57B}">
      <dgm:prSet/>
      <dgm:spPr/>
      <dgm:t>
        <a:bodyPr/>
        <a:lstStyle/>
        <a:p>
          <a:endParaRPr lang="ru-RU"/>
        </a:p>
      </dgm:t>
    </dgm:pt>
    <dgm:pt modelId="{8126D005-2FD8-47D3-BF93-4475021C9A1E}" type="pres">
      <dgm:prSet presAssocID="{4168D2D6-F65C-4D11-AC6B-ED50ADBBF800}" presName="Name0" presStyleCnt="0">
        <dgm:presLayoutVars>
          <dgm:dir/>
          <dgm:animLvl val="lvl"/>
          <dgm:resizeHandles val="exact"/>
        </dgm:presLayoutVars>
      </dgm:prSet>
      <dgm:spPr/>
      <dgm:t>
        <a:bodyPr/>
        <a:lstStyle/>
        <a:p>
          <a:endParaRPr lang="ru-RU"/>
        </a:p>
      </dgm:t>
    </dgm:pt>
    <dgm:pt modelId="{C2914C37-1118-4765-B323-D4BDBBE02B1F}" type="pres">
      <dgm:prSet presAssocID="{81190945-2232-4CFA-AFE0-5C5BA2BE87B1}" presName="boxAndChildren" presStyleCnt="0"/>
      <dgm:spPr/>
    </dgm:pt>
    <dgm:pt modelId="{A460EC12-0CCF-4319-9938-FA068DACF92E}" type="pres">
      <dgm:prSet presAssocID="{81190945-2232-4CFA-AFE0-5C5BA2BE87B1}" presName="parentTextBox" presStyleLbl="node1" presStyleIdx="0" presStyleCnt="9" custLinFactNeighborX="381" custLinFactNeighborY="-32071"/>
      <dgm:spPr/>
      <dgm:t>
        <a:bodyPr/>
        <a:lstStyle/>
        <a:p>
          <a:endParaRPr lang="ru-RU"/>
        </a:p>
      </dgm:t>
    </dgm:pt>
    <dgm:pt modelId="{0CC8686A-E52C-4B6F-9F19-F4E603087EBB}" type="pres">
      <dgm:prSet presAssocID="{99B16B65-61F4-4917-9325-DC4AA6D83F72}" presName="sp" presStyleCnt="0"/>
      <dgm:spPr/>
    </dgm:pt>
    <dgm:pt modelId="{13E4D3B6-8DC6-4069-BFD7-0F77E417560D}" type="pres">
      <dgm:prSet presAssocID="{36D49CBF-63B2-4053-ABC9-098FF54A00AF}" presName="arrowAndChildren" presStyleCnt="0"/>
      <dgm:spPr/>
    </dgm:pt>
    <dgm:pt modelId="{C4C2ACF4-0BBC-48C4-A87C-D84CC42E65C6}" type="pres">
      <dgm:prSet presAssocID="{36D49CBF-63B2-4053-ABC9-098FF54A00AF}" presName="parentTextArrow" presStyleLbl="node1" presStyleIdx="1" presStyleCnt="9" custLinFactNeighborY="-16682"/>
      <dgm:spPr/>
      <dgm:t>
        <a:bodyPr/>
        <a:lstStyle/>
        <a:p>
          <a:endParaRPr lang="ru-RU"/>
        </a:p>
      </dgm:t>
    </dgm:pt>
    <dgm:pt modelId="{32545A47-B10D-4998-BB06-B19560D46B8A}" type="pres">
      <dgm:prSet presAssocID="{923F5F51-6FF3-4CFD-B36A-676C61B442D2}" presName="sp" presStyleCnt="0"/>
      <dgm:spPr/>
    </dgm:pt>
    <dgm:pt modelId="{B149DB8D-5AD0-4BAA-A5C0-975D3C5D074A}" type="pres">
      <dgm:prSet presAssocID="{68FCDF64-42EB-4EA6-A213-6BF4E3D0C408}" presName="arrowAndChildren" presStyleCnt="0"/>
      <dgm:spPr/>
    </dgm:pt>
    <dgm:pt modelId="{4411BDB5-7085-49FB-B158-7EECC0A5F27D}" type="pres">
      <dgm:prSet presAssocID="{68FCDF64-42EB-4EA6-A213-6BF4E3D0C408}" presName="parentTextArrow" presStyleLbl="node1" presStyleIdx="2" presStyleCnt="9" custLinFactNeighborY="-13901"/>
      <dgm:spPr/>
      <dgm:t>
        <a:bodyPr/>
        <a:lstStyle/>
        <a:p>
          <a:endParaRPr lang="ru-RU"/>
        </a:p>
      </dgm:t>
    </dgm:pt>
    <dgm:pt modelId="{0F8865A9-E0AF-4897-A6C8-E3DA6284E570}" type="pres">
      <dgm:prSet presAssocID="{E3C1F905-AF95-4816-9E13-D884753D65C8}" presName="sp" presStyleCnt="0"/>
      <dgm:spPr/>
    </dgm:pt>
    <dgm:pt modelId="{11E08B49-C339-4527-B59E-DBC712132339}" type="pres">
      <dgm:prSet presAssocID="{A343BAE2-DD52-40B3-A618-CCA0392F78CF}" presName="arrowAndChildren" presStyleCnt="0"/>
      <dgm:spPr/>
    </dgm:pt>
    <dgm:pt modelId="{C7D162B1-4DAA-4704-8AD1-EB0FBC5C5508}" type="pres">
      <dgm:prSet presAssocID="{A343BAE2-DD52-40B3-A618-CCA0392F78CF}" presName="parentTextArrow" presStyleLbl="node1" presStyleIdx="3" presStyleCnt="9" custLinFactNeighborX="254" custLinFactNeighborY="-9731"/>
      <dgm:spPr/>
      <dgm:t>
        <a:bodyPr/>
        <a:lstStyle/>
        <a:p>
          <a:endParaRPr lang="ru-RU"/>
        </a:p>
      </dgm:t>
    </dgm:pt>
    <dgm:pt modelId="{71E176A3-4CE2-477E-8AA3-45D55147DB1F}" type="pres">
      <dgm:prSet presAssocID="{5487BA71-50DF-42B0-BC19-08E5B59C1196}" presName="sp" presStyleCnt="0"/>
      <dgm:spPr/>
    </dgm:pt>
    <dgm:pt modelId="{791BF1AD-E009-45BC-9F04-9AA0EB6D223D}" type="pres">
      <dgm:prSet presAssocID="{7637A216-115F-41DE-AD68-CD4A37AD21A1}" presName="arrowAndChildren" presStyleCnt="0"/>
      <dgm:spPr/>
    </dgm:pt>
    <dgm:pt modelId="{344A401E-509B-4525-83D5-B6DB9989EABC}" type="pres">
      <dgm:prSet presAssocID="{7637A216-115F-41DE-AD68-CD4A37AD21A1}" presName="parentTextArrow" presStyleLbl="node1" presStyleIdx="4" presStyleCnt="9" custLinFactNeighborY="-18072"/>
      <dgm:spPr/>
      <dgm:t>
        <a:bodyPr/>
        <a:lstStyle/>
        <a:p>
          <a:endParaRPr lang="ru-RU"/>
        </a:p>
      </dgm:t>
    </dgm:pt>
    <dgm:pt modelId="{1A19CAE9-39B1-442C-A25B-2A160BC5752E}" type="pres">
      <dgm:prSet presAssocID="{48A4AAE2-0994-4D9F-9CFB-B5AC32313193}" presName="sp" presStyleCnt="0"/>
      <dgm:spPr/>
    </dgm:pt>
    <dgm:pt modelId="{44F25DCD-D1E6-4A55-A5B8-DB31CB6C65A8}" type="pres">
      <dgm:prSet presAssocID="{4A763CAF-2258-498B-A39C-9B38E6BCB2C0}" presName="arrowAndChildren" presStyleCnt="0"/>
      <dgm:spPr/>
    </dgm:pt>
    <dgm:pt modelId="{4223C3B5-C81C-4624-A7CC-8FC59453F2F4}" type="pres">
      <dgm:prSet presAssocID="{4A763CAF-2258-498B-A39C-9B38E6BCB2C0}" presName="parentTextArrow" presStyleLbl="node1" presStyleIdx="5" presStyleCnt="9" custLinFactNeighborX="4283" custLinFactNeighborY="-11121"/>
      <dgm:spPr/>
      <dgm:t>
        <a:bodyPr/>
        <a:lstStyle/>
        <a:p>
          <a:endParaRPr lang="ru-RU"/>
        </a:p>
      </dgm:t>
    </dgm:pt>
    <dgm:pt modelId="{FE10795C-C984-4991-B09C-10BBDA5FBB5F}" type="pres">
      <dgm:prSet presAssocID="{D6573E6E-8CD9-4105-ABCB-557178B0B393}" presName="sp" presStyleCnt="0"/>
      <dgm:spPr/>
    </dgm:pt>
    <dgm:pt modelId="{C5204EDE-A04E-42E7-ADD2-9EB42E9AC9FC}" type="pres">
      <dgm:prSet presAssocID="{E917F10F-3900-472E-BE88-C2A34615A412}" presName="arrowAndChildren" presStyleCnt="0"/>
      <dgm:spPr/>
    </dgm:pt>
    <dgm:pt modelId="{9514451B-D24D-4F1E-9390-57B181862AD5}" type="pres">
      <dgm:prSet presAssocID="{E917F10F-3900-472E-BE88-C2A34615A412}" presName="parentTextArrow" presStyleLbl="node1" presStyleIdx="6" presStyleCnt="9" custLinFactNeighborY="-1390"/>
      <dgm:spPr/>
      <dgm:t>
        <a:bodyPr/>
        <a:lstStyle/>
        <a:p>
          <a:endParaRPr lang="ru-RU"/>
        </a:p>
      </dgm:t>
    </dgm:pt>
    <dgm:pt modelId="{E4DCD880-5B55-4DDA-A173-3B89CE40B55F}" type="pres">
      <dgm:prSet presAssocID="{459F7E86-A796-491A-A96F-D79F749CE42E}" presName="sp" presStyleCnt="0"/>
      <dgm:spPr/>
    </dgm:pt>
    <dgm:pt modelId="{D8C3C2D6-3AAA-4947-86AB-23228FFD00D6}" type="pres">
      <dgm:prSet presAssocID="{6D378767-6675-4C53-958C-96ADE9D8D23F}" presName="arrowAndChildren" presStyleCnt="0"/>
      <dgm:spPr/>
    </dgm:pt>
    <dgm:pt modelId="{A3649C68-FB88-4193-9228-B68D22C32FA0}" type="pres">
      <dgm:prSet presAssocID="{6D378767-6675-4C53-958C-96ADE9D8D23F}" presName="parentTextArrow" presStyleLbl="node1" presStyleIdx="7" presStyleCnt="9" custLinFactNeighborX="508" custLinFactNeighborY="-2780"/>
      <dgm:spPr/>
      <dgm:t>
        <a:bodyPr/>
        <a:lstStyle/>
        <a:p>
          <a:endParaRPr lang="ru-RU"/>
        </a:p>
      </dgm:t>
    </dgm:pt>
    <dgm:pt modelId="{907372A4-5FF4-42B0-8A98-17BBD1CEAAEC}" type="pres">
      <dgm:prSet presAssocID="{250481D7-8238-46B8-A4C3-409C3F4B9455}" presName="sp" presStyleCnt="0"/>
      <dgm:spPr/>
    </dgm:pt>
    <dgm:pt modelId="{20F11DB2-FC08-4E0C-AC4F-70CDC2B34795}" type="pres">
      <dgm:prSet presAssocID="{5FCBB1EB-C5D2-4121-BAE7-A10A6F1ABE62}" presName="arrowAndChildren" presStyleCnt="0"/>
      <dgm:spPr/>
    </dgm:pt>
    <dgm:pt modelId="{8C3C863A-0920-4858-98E9-386999469270}" type="pres">
      <dgm:prSet presAssocID="{5FCBB1EB-C5D2-4121-BAE7-A10A6F1ABE62}" presName="parentTextArrow" presStyleLbl="node1" presStyleIdx="8" presStyleCnt="9"/>
      <dgm:spPr/>
      <dgm:t>
        <a:bodyPr/>
        <a:lstStyle/>
        <a:p>
          <a:endParaRPr lang="ru-RU"/>
        </a:p>
      </dgm:t>
    </dgm:pt>
  </dgm:ptLst>
  <dgm:cxnLst>
    <dgm:cxn modelId="{9BB8224E-40B1-4315-8ACB-512E5D257157}" type="presOf" srcId="{36D49CBF-63B2-4053-ABC9-098FF54A00AF}" destId="{C4C2ACF4-0BBC-48C4-A87C-D84CC42E65C6}" srcOrd="0" destOrd="0" presId="urn:microsoft.com/office/officeart/2005/8/layout/process4"/>
    <dgm:cxn modelId="{3FAB48C8-2D10-492F-A95F-8320D6198EB0}" type="presOf" srcId="{5FCBB1EB-C5D2-4121-BAE7-A10A6F1ABE62}" destId="{8C3C863A-0920-4858-98E9-386999469270}" srcOrd="0" destOrd="0" presId="urn:microsoft.com/office/officeart/2005/8/layout/process4"/>
    <dgm:cxn modelId="{790A91DC-D906-4E9D-A333-BB7054C40A48}" srcId="{4168D2D6-F65C-4D11-AC6B-ED50ADBBF800}" destId="{E917F10F-3900-472E-BE88-C2A34615A412}" srcOrd="2" destOrd="0" parTransId="{D4310CD3-583C-4248-8A61-8ED55237D208}" sibTransId="{D6573E6E-8CD9-4105-ABCB-557178B0B393}"/>
    <dgm:cxn modelId="{D9F84887-5F0D-4F18-B141-ABB9165E4933}" srcId="{4168D2D6-F65C-4D11-AC6B-ED50ADBBF800}" destId="{4A763CAF-2258-498B-A39C-9B38E6BCB2C0}" srcOrd="3" destOrd="0" parTransId="{C6A9DEAB-8521-41C0-8DFD-96F34A8E5534}" sibTransId="{48A4AAE2-0994-4D9F-9CFB-B5AC32313193}"/>
    <dgm:cxn modelId="{2D89DEA4-E1FD-420D-8EAF-17765CDF3079}" type="presOf" srcId="{68FCDF64-42EB-4EA6-A213-6BF4E3D0C408}" destId="{4411BDB5-7085-49FB-B158-7EECC0A5F27D}" srcOrd="0" destOrd="0" presId="urn:microsoft.com/office/officeart/2005/8/layout/process4"/>
    <dgm:cxn modelId="{63189176-C02C-4300-857F-996F5ED8EC92}" type="presOf" srcId="{6D378767-6675-4C53-958C-96ADE9D8D23F}" destId="{A3649C68-FB88-4193-9228-B68D22C32FA0}" srcOrd="0" destOrd="0" presId="urn:microsoft.com/office/officeart/2005/8/layout/process4"/>
    <dgm:cxn modelId="{14D5F883-2475-4F7A-8A03-A134B8FB97F6}" type="presOf" srcId="{A343BAE2-DD52-40B3-A618-CCA0392F78CF}" destId="{C7D162B1-4DAA-4704-8AD1-EB0FBC5C5508}" srcOrd="0" destOrd="0" presId="urn:microsoft.com/office/officeart/2005/8/layout/process4"/>
    <dgm:cxn modelId="{D75631B2-DF34-4F75-86AF-D9F9A6B7626B}" type="presOf" srcId="{E917F10F-3900-472E-BE88-C2A34615A412}" destId="{9514451B-D24D-4F1E-9390-57B181862AD5}" srcOrd="0" destOrd="0" presId="urn:microsoft.com/office/officeart/2005/8/layout/process4"/>
    <dgm:cxn modelId="{E4AD3086-2F0B-4D0E-9EA3-AFDF552FC57B}" srcId="{4168D2D6-F65C-4D11-AC6B-ED50ADBBF800}" destId="{81190945-2232-4CFA-AFE0-5C5BA2BE87B1}" srcOrd="8" destOrd="0" parTransId="{938A9D24-9D16-4596-B45D-701EA00A6E8F}" sibTransId="{E4E11998-D7EE-4963-982E-1C6BCAF86637}"/>
    <dgm:cxn modelId="{AFBC3453-D23F-45A8-978E-FBF8D9F3BAFB}" type="presOf" srcId="{7637A216-115F-41DE-AD68-CD4A37AD21A1}" destId="{344A401E-509B-4525-83D5-B6DB9989EABC}" srcOrd="0" destOrd="0" presId="urn:microsoft.com/office/officeart/2005/8/layout/process4"/>
    <dgm:cxn modelId="{9E371B3B-09EB-4007-8A1B-8CDB67D5C731}" srcId="{4168D2D6-F65C-4D11-AC6B-ED50ADBBF800}" destId="{68FCDF64-42EB-4EA6-A213-6BF4E3D0C408}" srcOrd="6" destOrd="0" parTransId="{9C4BCF76-5CDC-4725-9B9E-693202D9237D}" sibTransId="{923F5F51-6FF3-4CFD-B36A-676C61B442D2}"/>
    <dgm:cxn modelId="{E74AA966-46FB-48B2-81B7-27178A9B97A7}" srcId="{4168D2D6-F65C-4D11-AC6B-ED50ADBBF800}" destId="{6D378767-6675-4C53-958C-96ADE9D8D23F}" srcOrd="1" destOrd="0" parTransId="{E489A75E-BCE7-45BF-AB7C-51F46C8F3D06}" sibTransId="{459F7E86-A796-491A-A96F-D79F749CE42E}"/>
    <dgm:cxn modelId="{7680C335-83F5-460D-9175-47FEA0151C61}" type="presOf" srcId="{4A763CAF-2258-498B-A39C-9B38E6BCB2C0}" destId="{4223C3B5-C81C-4624-A7CC-8FC59453F2F4}" srcOrd="0" destOrd="0" presId="urn:microsoft.com/office/officeart/2005/8/layout/process4"/>
    <dgm:cxn modelId="{790B08FB-6C9A-4060-BB29-993F194C952F}" srcId="{4168D2D6-F65C-4D11-AC6B-ED50ADBBF800}" destId="{36D49CBF-63B2-4053-ABC9-098FF54A00AF}" srcOrd="7" destOrd="0" parTransId="{B97D4923-BB5B-4E0F-9486-31BAC9CD25B7}" sibTransId="{99B16B65-61F4-4917-9325-DC4AA6D83F72}"/>
    <dgm:cxn modelId="{3AC77552-D7C0-439A-9D67-278D348DC628}" srcId="{4168D2D6-F65C-4D11-AC6B-ED50ADBBF800}" destId="{A343BAE2-DD52-40B3-A618-CCA0392F78CF}" srcOrd="5" destOrd="0" parTransId="{EFEE33A2-4A8B-4310-AD23-750548419E3E}" sibTransId="{E3C1F905-AF95-4816-9E13-D884753D65C8}"/>
    <dgm:cxn modelId="{9A9B3E41-AA91-4D6E-9481-42247FC896CF}" type="presOf" srcId="{4168D2D6-F65C-4D11-AC6B-ED50ADBBF800}" destId="{8126D005-2FD8-47D3-BF93-4475021C9A1E}" srcOrd="0" destOrd="0" presId="urn:microsoft.com/office/officeart/2005/8/layout/process4"/>
    <dgm:cxn modelId="{0FB4BAEB-172A-4B87-9D00-DDFEC1144E52}" srcId="{4168D2D6-F65C-4D11-AC6B-ED50ADBBF800}" destId="{7637A216-115F-41DE-AD68-CD4A37AD21A1}" srcOrd="4" destOrd="0" parTransId="{BA74C7AA-838E-4043-9775-AC3C913FC0A2}" sibTransId="{5487BA71-50DF-42B0-BC19-08E5B59C1196}"/>
    <dgm:cxn modelId="{328B9311-5E9D-4E00-BDAE-971CF7F7EFA2}" srcId="{4168D2D6-F65C-4D11-AC6B-ED50ADBBF800}" destId="{5FCBB1EB-C5D2-4121-BAE7-A10A6F1ABE62}" srcOrd="0" destOrd="0" parTransId="{B815833A-F518-4A37-B028-95597E0B3736}" sibTransId="{250481D7-8238-46B8-A4C3-409C3F4B9455}"/>
    <dgm:cxn modelId="{8653DEB6-575B-4C6F-BED6-96C3BCC54EFD}" type="presOf" srcId="{81190945-2232-4CFA-AFE0-5C5BA2BE87B1}" destId="{A460EC12-0CCF-4319-9938-FA068DACF92E}" srcOrd="0" destOrd="0" presId="urn:microsoft.com/office/officeart/2005/8/layout/process4"/>
    <dgm:cxn modelId="{BD6D2A57-50B9-4A7E-8BC7-7E155B3F2FB1}" type="presParOf" srcId="{8126D005-2FD8-47D3-BF93-4475021C9A1E}" destId="{C2914C37-1118-4765-B323-D4BDBBE02B1F}" srcOrd="0" destOrd="0" presId="urn:microsoft.com/office/officeart/2005/8/layout/process4"/>
    <dgm:cxn modelId="{CB744B00-8500-465A-BBC4-9E3EFBC9077B}" type="presParOf" srcId="{C2914C37-1118-4765-B323-D4BDBBE02B1F}" destId="{A460EC12-0CCF-4319-9938-FA068DACF92E}" srcOrd="0" destOrd="0" presId="urn:microsoft.com/office/officeart/2005/8/layout/process4"/>
    <dgm:cxn modelId="{1FA4511F-2BA0-48BF-9D5A-A0931068D38F}" type="presParOf" srcId="{8126D005-2FD8-47D3-BF93-4475021C9A1E}" destId="{0CC8686A-E52C-4B6F-9F19-F4E603087EBB}" srcOrd="1" destOrd="0" presId="urn:microsoft.com/office/officeart/2005/8/layout/process4"/>
    <dgm:cxn modelId="{0A2BFE12-8368-4C7F-A6DD-716E394E8501}" type="presParOf" srcId="{8126D005-2FD8-47D3-BF93-4475021C9A1E}" destId="{13E4D3B6-8DC6-4069-BFD7-0F77E417560D}" srcOrd="2" destOrd="0" presId="urn:microsoft.com/office/officeart/2005/8/layout/process4"/>
    <dgm:cxn modelId="{35F6FAAB-F6F3-402C-97F8-FD3EE3B45580}" type="presParOf" srcId="{13E4D3B6-8DC6-4069-BFD7-0F77E417560D}" destId="{C4C2ACF4-0BBC-48C4-A87C-D84CC42E65C6}" srcOrd="0" destOrd="0" presId="urn:microsoft.com/office/officeart/2005/8/layout/process4"/>
    <dgm:cxn modelId="{1D849F15-0567-472A-8A02-25F808F0C7CE}" type="presParOf" srcId="{8126D005-2FD8-47D3-BF93-4475021C9A1E}" destId="{32545A47-B10D-4998-BB06-B19560D46B8A}" srcOrd="3" destOrd="0" presId="urn:microsoft.com/office/officeart/2005/8/layout/process4"/>
    <dgm:cxn modelId="{AA107DD1-1F78-4569-9B5E-40275A37B2A0}" type="presParOf" srcId="{8126D005-2FD8-47D3-BF93-4475021C9A1E}" destId="{B149DB8D-5AD0-4BAA-A5C0-975D3C5D074A}" srcOrd="4" destOrd="0" presId="urn:microsoft.com/office/officeart/2005/8/layout/process4"/>
    <dgm:cxn modelId="{D5F8A5AF-9848-46E6-AE01-8FB5D227DDE3}" type="presParOf" srcId="{B149DB8D-5AD0-4BAA-A5C0-975D3C5D074A}" destId="{4411BDB5-7085-49FB-B158-7EECC0A5F27D}" srcOrd="0" destOrd="0" presId="urn:microsoft.com/office/officeart/2005/8/layout/process4"/>
    <dgm:cxn modelId="{FE2C5D2D-C4B4-4276-AFAC-D8336B2580B1}" type="presParOf" srcId="{8126D005-2FD8-47D3-BF93-4475021C9A1E}" destId="{0F8865A9-E0AF-4897-A6C8-E3DA6284E570}" srcOrd="5" destOrd="0" presId="urn:microsoft.com/office/officeart/2005/8/layout/process4"/>
    <dgm:cxn modelId="{BCC922A7-B3A8-43F9-8726-6F1ADCD86794}" type="presParOf" srcId="{8126D005-2FD8-47D3-BF93-4475021C9A1E}" destId="{11E08B49-C339-4527-B59E-DBC712132339}" srcOrd="6" destOrd="0" presId="urn:microsoft.com/office/officeart/2005/8/layout/process4"/>
    <dgm:cxn modelId="{FF0752EC-F9C8-4DE5-95AC-29E13BD8F630}" type="presParOf" srcId="{11E08B49-C339-4527-B59E-DBC712132339}" destId="{C7D162B1-4DAA-4704-8AD1-EB0FBC5C5508}" srcOrd="0" destOrd="0" presId="urn:microsoft.com/office/officeart/2005/8/layout/process4"/>
    <dgm:cxn modelId="{C8EF08C5-2C28-4DE6-B3ED-B404BDBEC77D}" type="presParOf" srcId="{8126D005-2FD8-47D3-BF93-4475021C9A1E}" destId="{71E176A3-4CE2-477E-8AA3-45D55147DB1F}" srcOrd="7" destOrd="0" presId="urn:microsoft.com/office/officeart/2005/8/layout/process4"/>
    <dgm:cxn modelId="{68B9199C-F209-4AD1-B469-B2B18A5205E0}" type="presParOf" srcId="{8126D005-2FD8-47D3-BF93-4475021C9A1E}" destId="{791BF1AD-E009-45BC-9F04-9AA0EB6D223D}" srcOrd="8" destOrd="0" presId="urn:microsoft.com/office/officeart/2005/8/layout/process4"/>
    <dgm:cxn modelId="{65FB357D-CBB8-4C19-9BAC-EF35D31C94DE}" type="presParOf" srcId="{791BF1AD-E009-45BC-9F04-9AA0EB6D223D}" destId="{344A401E-509B-4525-83D5-B6DB9989EABC}" srcOrd="0" destOrd="0" presId="urn:microsoft.com/office/officeart/2005/8/layout/process4"/>
    <dgm:cxn modelId="{5B6D82EA-63C7-4920-AF1F-24126F1AC789}" type="presParOf" srcId="{8126D005-2FD8-47D3-BF93-4475021C9A1E}" destId="{1A19CAE9-39B1-442C-A25B-2A160BC5752E}" srcOrd="9" destOrd="0" presId="urn:microsoft.com/office/officeart/2005/8/layout/process4"/>
    <dgm:cxn modelId="{283D3D6B-97CF-4618-802B-BC825E9CE71A}" type="presParOf" srcId="{8126D005-2FD8-47D3-BF93-4475021C9A1E}" destId="{44F25DCD-D1E6-4A55-A5B8-DB31CB6C65A8}" srcOrd="10" destOrd="0" presId="urn:microsoft.com/office/officeart/2005/8/layout/process4"/>
    <dgm:cxn modelId="{938B06B9-65EC-420D-92EA-1AC89A319B80}" type="presParOf" srcId="{44F25DCD-D1E6-4A55-A5B8-DB31CB6C65A8}" destId="{4223C3B5-C81C-4624-A7CC-8FC59453F2F4}" srcOrd="0" destOrd="0" presId="urn:microsoft.com/office/officeart/2005/8/layout/process4"/>
    <dgm:cxn modelId="{541AFF7E-C2E3-4B96-AC04-A9014DF8FE1F}" type="presParOf" srcId="{8126D005-2FD8-47D3-BF93-4475021C9A1E}" destId="{FE10795C-C984-4991-B09C-10BBDA5FBB5F}" srcOrd="11" destOrd="0" presId="urn:microsoft.com/office/officeart/2005/8/layout/process4"/>
    <dgm:cxn modelId="{68F0A06B-676C-4FBE-A23F-ECB998AC0896}" type="presParOf" srcId="{8126D005-2FD8-47D3-BF93-4475021C9A1E}" destId="{C5204EDE-A04E-42E7-ADD2-9EB42E9AC9FC}" srcOrd="12" destOrd="0" presId="urn:microsoft.com/office/officeart/2005/8/layout/process4"/>
    <dgm:cxn modelId="{79EA1543-375E-48FA-A3C5-0700276C93CD}" type="presParOf" srcId="{C5204EDE-A04E-42E7-ADD2-9EB42E9AC9FC}" destId="{9514451B-D24D-4F1E-9390-57B181862AD5}" srcOrd="0" destOrd="0" presId="urn:microsoft.com/office/officeart/2005/8/layout/process4"/>
    <dgm:cxn modelId="{C2FAB9AD-6297-4D11-9529-4AEAE50B706E}" type="presParOf" srcId="{8126D005-2FD8-47D3-BF93-4475021C9A1E}" destId="{E4DCD880-5B55-4DDA-A173-3B89CE40B55F}" srcOrd="13" destOrd="0" presId="urn:microsoft.com/office/officeart/2005/8/layout/process4"/>
    <dgm:cxn modelId="{67708F0C-3311-4DD8-A3EC-95AB8538AD81}" type="presParOf" srcId="{8126D005-2FD8-47D3-BF93-4475021C9A1E}" destId="{D8C3C2D6-3AAA-4947-86AB-23228FFD00D6}" srcOrd="14" destOrd="0" presId="urn:microsoft.com/office/officeart/2005/8/layout/process4"/>
    <dgm:cxn modelId="{CBE9D462-41F0-4606-9E67-84D527AF60A6}" type="presParOf" srcId="{D8C3C2D6-3AAA-4947-86AB-23228FFD00D6}" destId="{A3649C68-FB88-4193-9228-B68D22C32FA0}" srcOrd="0" destOrd="0" presId="urn:microsoft.com/office/officeart/2005/8/layout/process4"/>
    <dgm:cxn modelId="{CE19735B-24BE-4EAC-9590-9B9AD5FA6497}" type="presParOf" srcId="{8126D005-2FD8-47D3-BF93-4475021C9A1E}" destId="{907372A4-5FF4-42B0-8A98-17BBD1CEAAEC}" srcOrd="15" destOrd="0" presId="urn:microsoft.com/office/officeart/2005/8/layout/process4"/>
    <dgm:cxn modelId="{A2C526F7-51D3-4A9B-8A47-B88D2F726986}" type="presParOf" srcId="{8126D005-2FD8-47D3-BF93-4475021C9A1E}" destId="{20F11DB2-FC08-4E0C-AC4F-70CDC2B34795}" srcOrd="16" destOrd="0" presId="urn:microsoft.com/office/officeart/2005/8/layout/process4"/>
    <dgm:cxn modelId="{9AFEF571-E6C4-47DF-B6B0-9BE13D023049}" type="presParOf" srcId="{20F11DB2-FC08-4E0C-AC4F-70CDC2B34795}" destId="{8C3C863A-0920-4858-98E9-386999469270}"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DFBAD78-76AE-49D3-9953-F9CD8FCAE3DE}" type="doc">
      <dgm:prSet loTypeId="urn:microsoft.com/office/officeart/2005/8/layout/vProcess5" loCatId="process" qsTypeId="urn:microsoft.com/office/officeart/2005/8/quickstyle/3d1" qsCatId="3D" csTypeId="urn:microsoft.com/office/officeart/2005/8/colors/colorful1" csCatId="colorful" phldr="1"/>
      <dgm:spPr/>
      <dgm:t>
        <a:bodyPr/>
        <a:lstStyle/>
        <a:p>
          <a:endParaRPr lang="ru-RU"/>
        </a:p>
      </dgm:t>
    </dgm:pt>
    <dgm:pt modelId="{46250D4D-1043-4EAB-9498-1E76BB221FDD}">
      <dgm:prSet phldrT="[Текст]"/>
      <dgm:spPr/>
      <dgm:t>
        <a:bodyPr/>
        <a:lstStyle/>
        <a:p>
          <a:r>
            <a:rPr lang="uk-UA" dirty="0" smtClean="0"/>
            <a:t>приміщення для підготовки та обробки супровідної документації</a:t>
          </a:r>
          <a:endParaRPr lang="ru-RU" dirty="0"/>
        </a:p>
      </dgm:t>
    </dgm:pt>
    <dgm:pt modelId="{7FDB8F84-9E10-4B5A-9E6E-61D5264CE820}" type="parTrans" cxnId="{E2864011-3067-46EF-90F7-E2D28FD41489}">
      <dgm:prSet/>
      <dgm:spPr/>
      <dgm:t>
        <a:bodyPr/>
        <a:lstStyle/>
        <a:p>
          <a:endParaRPr lang="ru-RU"/>
        </a:p>
      </dgm:t>
    </dgm:pt>
    <dgm:pt modelId="{98E084C2-1CBF-4730-84C2-63D41D165CAB}" type="sibTrans" cxnId="{E2864011-3067-46EF-90F7-E2D28FD41489}">
      <dgm:prSet/>
      <dgm:spPr/>
      <dgm:t>
        <a:bodyPr/>
        <a:lstStyle/>
        <a:p>
          <a:endParaRPr lang="ru-RU" dirty="0"/>
        </a:p>
      </dgm:t>
    </dgm:pt>
    <dgm:pt modelId="{20F5EFE9-200B-4687-865B-6B23E27A723A}">
      <dgm:prSet phldrT="[Текст]"/>
      <dgm:spPr/>
      <dgm:t>
        <a:bodyPr/>
        <a:lstStyle/>
        <a:p>
          <a:r>
            <a:rPr lang="uk-UA" dirty="0" smtClean="0"/>
            <a:t>кабінет завідувача аптечного складу (бази)</a:t>
          </a:r>
          <a:endParaRPr lang="ru-RU" dirty="0"/>
        </a:p>
      </dgm:t>
    </dgm:pt>
    <dgm:pt modelId="{AAF38096-B20B-44B5-9479-98D2B0C6BEFC}" type="parTrans" cxnId="{3556250A-918F-42B1-B39D-C0D7951A0CA9}">
      <dgm:prSet/>
      <dgm:spPr/>
      <dgm:t>
        <a:bodyPr/>
        <a:lstStyle/>
        <a:p>
          <a:endParaRPr lang="ru-RU"/>
        </a:p>
      </dgm:t>
    </dgm:pt>
    <dgm:pt modelId="{AC42AAB0-E11E-4BE1-AAAB-7127B1C55AC9}" type="sibTrans" cxnId="{3556250A-918F-42B1-B39D-C0D7951A0CA9}">
      <dgm:prSet/>
      <dgm:spPr/>
      <dgm:t>
        <a:bodyPr/>
        <a:lstStyle/>
        <a:p>
          <a:endParaRPr lang="ru-RU" dirty="0"/>
        </a:p>
      </dgm:t>
    </dgm:pt>
    <dgm:pt modelId="{B08D14FF-25DB-408F-91F9-C6D84EBDABE5}">
      <dgm:prSet phldrT="[Текст]"/>
      <dgm:spPr/>
      <dgm:t>
        <a:bodyPr/>
        <a:lstStyle/>
        <a:p>
          <a:r>
            <a:rPr lang="uk-UA" dirty="0" smtClean="0"/>
            <a:t>кабінет заступника завідувача</a:t>
          </a:r>
          <a:endParaRPr lang="ru-RU" dirty="0"/>
        </a:p>
      </dgm:t>
    </dgm:pt>
    <dgm:pt modelId="{F071BF55-1E4C-4215-B231-8B4CCE771A4A}" type="parTrans" cxnId="{712B10F8-757F-40E0-9BDF-9496900E0F74}">
      <dgm:prSet/>
      <dgm:spPr/>
      <dgm:t>
        <a:bodyPr/>
        <a:lstStyle/>
        <a:p>
          <a:endParaRPr lang="ru-RU"/>
        </a:p>
      </dgm:t>
    </dgm:pt>
    <dgm:pt modelId="{67EE0B73-0DFC-4F09-AE93-1E5114F71068}" type="sibTrans" cxnId="{712B10F8-757F-40E0-9BDF-9496900E0F74}">
      <dgm:prSet/>
      <dgm:spPr/>
      <dgm:t>
        <a:bodyPr/>
        <a:lstStyle/>
        <a:p>
          <a:endParaRPr lang="ru-RU" dirty="0"/>
        </a:p>
      </dgm:t>
    </dgm:pt>
    <dgm:pt modelId="{05DFB312-F18F-4A47-ACE3-2340969E7A5A}">
      <dgm:prSet/>
      <dgm:spPr/>
      <dgm:t>
        <a:bodyPr/>
        <a:lstStyle/>
        <a:p>
          <a:r>
            <a:rPr lang="uk-UA" dirty="0" smtClean="0"/>
            <a:t>кімнати персоналу, що бере участь у технологічному процесі опрацювання претензій та рекламацій, повернення та інш.</a:t>
          </a:r>
          <a:endParaRPr lang="ru-RU" dirty="0"/>
        </a:p>
      </dgm:t>
    </dgm:pt>
    <dgm:pt modelId="{66EE085A-AEFA-4A3F-BF30-D05243BE6CC1}" type="parTrans" cxnId="{5DE6CDFB-8416-4C34-BCCD-DC544FE6E127}">
      <dgm:prSet/>
      <dgm:spPr/>
      <dgm:t>
        <a:bodyPr/>
        <a:lstStyle/>
        <a:p>
          <a:endParaRPr lang="ru-RU"/>
        </a:p>
      </dgm:t>
    </dgm:pt>
    <dgm:pt modelId="{54F5AA39-0BD0-4923-9430-F8C586A32065}" type="sibTrans" cxnId="{5DE6CDFB-8416-4C34-BCCD-DC544FE6E127}">
      <dgm:prSet/>
      <dgm:spPr/>
      <dgm:t>
        <a:bodyPr/>
        <a:lstStyle/>
        <a:p>
          <a:endParaRPr lang="ru-RU" dirty="0"/>
        </a:p>
      </dgm:t>
    </dgm:pt>
    <dgm:pt modelId="{D792A08A-7791-4A74-B82A-C76C4DCB3F50}">
      <dgm:prSet/>
      <dgm:spPr/>
      <dgm:t>
        <a:bodyPr/>
        <a:lstStyle/>
        <a:p>
          <a:r>
            <a:rPr lang="uk-UA" dirty="0" smtClean="0"/>
            <a:t>приміщення (зони) для технологічного обладнання автоматизованих складів тощо.</a:t>
          </a:r>
          <a:endParaRPr lang="ru-RU" dirty="0"/>
        </a:p>
      </dgm:t>
    </dgm:pt>
    <dgm:pt modelId="{598B8223-C84B-44E5-9BB8-068741014FB2}" type="parTrans" cxnId="{E00F0623-C17A-4DBC-BD4F-689914CAB704}">
      <dgm:prSet/>
      <dgm:spPr/>
      <dgm:t>
        <a:bodyPr/>
        <a:lstStyle/>
        <a:p>
          <a:endParaRPr lang="ru-RU"/>
        </a:p>
      </dgm:t>
    </dgm:pt>
    <dgm:pt modelId="{8D5C4510-FA62-4223-8004-68732F046015}" type="sibTrans" cxnId="{E00F0623-C17A-4DBC-BD4F-689914CAB704}">
      <dgm:prSet/>
      <dgm:spPr/>
      <dgm:t>
        <a:bodyPr/>
        <a:lstStyle/>
        <a:p>
          <a:endParaRPr lang="ru-RU"/>
        </a:p>
      </dgm:t>
    </dgm:pt>
    <dgm:pt modelId="{0425E9C8-AAED-4757-9053-E3A3CC9A8F28}" type="pres">
      <dgm:prSet presAssocID="{8DFBAD78-76AE-49D3-9953-F9CD8FCAE3DE}" presName="outerComposite" presStyleCnt="0">
        <dgm:presLayoutVars>
          <dgm:chMax val="5"/>
          <dgm:dir/>
          <dgm:resizeHandles val="exact"/>
        </dgm:presLayoutVars>
      </dgm:prSet>
      <dgm:spPr/>
      <dgm:t>
        <a:bodyPr/>
        <a:lstStyle/>
        <a:p>
          <a:endParaRPr lang="ru-RU"/>
        </a:p>
      </dgm:t>
    </dgm:pt>
    <dgm:pt modelId="{FE05CE0E-F3D8-4C2C-99F8-300493576B83}" type="pres">
      <dgm:prSet presAssocID="{8DFBAD78-76AE-49D3-9953-F9CD8FCAE3DE}" presName="dummyMaxCanvas" presStyleCnt="0">
        <dgm:presLayoutVars/>
      </dgm:prSet>
      <dgm:spPr/>
    </dgm:pt>
    <dgm:pt modelId="{89E4364D-7FC3-4FF8-8FF8-06033698F6C9}" type="pres">
      <dgm:prSet presAssocID="{8DFBAD78-76AE-49D3-9953-F9CD8FCAE3DE}" presName="FiveNodes_1" presStyleLbl="node1" presStyleIdx="0" presStyleCnt="5">
        <dgm:presLayoutVars>
          <dgm:bulletEnabled val="1"/>
        </dgm:presLayoutVars>
      </dgm:prSet>
      <dgm:spPr/>
      <dgm:t>
        <a:bodyPr/>
        <a:lstStyle/>
        <a:p>
          <a:endParaRPr lang="ru-RU"/>
        </a:p>
      </dgm:t>
    </dgm:pt>
    <dgm:pt modelId="{9DFB767A-3C13-46B6-9DE9-6D6502F195F1}" type="pres">
      <dgm:prSet presAssocID="{8DFBAD78-76AE-49D3-9953-F9CD8FCAE3DE}" presName="FiveNodes_2" presStyleLbl="node1" presStyleIdx="1" presStyleCnt="5">
        <dgm:presLayoutVars>
          <dgm:bulletEnabled val="1"/>
        </dgm:presLayoutVars>
      </dgm:prSet>
      <dgm:spPr/>
      <dgm:t>
        <a:bodyPr/>
        <a:lstStyle/>
        <a:p>
          <a:endParaRPr lang="ru-RU"/>
        </a:p>
      </dgm:t>
    </dgm:pt>
    <dgm:pt modelId="{FE980087-82F8-4A59-94EB-E65C86FA1DC3}" type="pres">
      <dgm:prSet presAssocID="{8DFBAD78-76AE-49D3-9953-F9CD8FCAE3DE}" presName="FiveNodes_3" presStyleLbl="node1" presStyleIdx="2" presStyleCnt="5">
        <dgm:presLayoutVars>
          <dgm:bulletEnabled val="1"/>
        </dgm:presLayoutVars>
      </dgm:prSet>
      <dgm:spPr/>
      <dgm:t>
        <a:bodyPr/>
        <a:lstStyle/>
        <a:p>
          <a:endParaRPr lang="ru-RU"/>
        </a:p>
      </dgm:t>
    </dgm:pt>
    <dgm:pt modelId="{10913A38-4014-4295-9801-8946CD29BC4E}" type="pres">
      <dgm:prSet presAssocID="{8DFBAD78-76AE-49D3-9953-F9CD8FCAE3DE}" presName="FiveNodes_4" presStyleLbl="node1" presStyleIdx="3" presStyleCnt="5">
        <dgm:presLayoutVars>
          <dgm:bulletEnabled val="1"/>
        </dgm:presLayoutVars>
      </dgm:prSet>
      <dgm:spPr/>
      <dgm:t>
        <a:bodyPr/>
        <a:lstStyle/>
        <a:p>
          <a:endParaRPr lang="ru-RU"/>
        </a:p>
      </dgm:t>
    </dgm:pt>
    <dgm:pt modelId="{4C5E1379-95B4-48A6-A7ED-FE0F9C8E6DE1}" type="pres">
      <dgm:prSet presAssocID="{8DFBAD78-76AE-49D3-9953-F9CD8FCAE3DE}" presName="FiveNodes_5" presStyleLbl="node1" presStyleIdx="4" presStyleCnt="5">
        <dgm:presLayoutVars>
          <dgm:bulletEnabled val="1"/>
        </dgm:presLayoutVars>
      </dgm:prSet>
      <dgm:spPr/>
      <dgm:t>
        <a:bodyPr/>
        <a:lstStyle/>
        <a:p>
          <a:endParaRPr lang="ru-RU"/>
        </a:p>
      </dgm:t>
    </dgm:pt>
    <dgm:pt modelId="{E52C42FF-D5B9-4045-A52B-70012FA7ADE6}" type="pres">
      <dgm:prSet presAssocID="{8DFBAD78-76AE-49D3-9953-F9CD8FCAE3DE}" presName="FiveConn_1-2" presStyleLbl="fgAccFollowNode1" presStyleIdx="0" presStyleCnt="4">
        <dgm:presLayoutVars>
          <dgm:bulletEnabled val="1"/>
        </dgm:presLayoutVars>
      </dgm:prSet>
      <dgm:spPr/>
      <dgm:t>
        <a:bodyPr/>
        <a:lstStyle/>
        <a:p>
          <a:endParaRPr lang="ru-RU"/>
        </a:p>
      </dgm:t>
    </dgm:pt>
    <dgm:pt modelId="{C88A5D1C-0D38-41D0-BEF5-20EAB427D337}" type="pres">
      <dgm:prSet presAssocID="{8DFBAD78-76AE-49D3-9953-F9CD8FCAE3DE}" presName="FiveConn_2-3" presStyleLbl="fgAccFollowNode1" presStyleIdx="1" presStyleCnt="4">
        <dgm:presLayoutVars>
          <dgm:bulletEnabled val="1"/>
        </dgm:presLayoutVars>
      </dgm:prSet>
      <dgm:spPr/>
      <dgm:t>
        <a:bodyPr/>
        <a:lstStyle/>
        <a:p>
          <a:endParaRPr lang="ru-RU"/>
        </a:p>
      </dgm:t>
    </dgm:pt>
    <dgm:pt modelId="{14F4E0A8-19AD-4FB1-B549-CD22B86AAA42}" type="pres">
      <dgm:prSet presAssocID="{8DFBAD78-76AE-49D3-9953-F9CD8FCAE3DE}" presName="FiveConn_3-4" presStyleLbl="fgAccFollowNode1" presStyleIdx="2" presStyleCnt="4">
        <dgm:presLayoutVars>
          <dgm:bulletEnabled val="1"/>
        </dgm:presLayoutVars>
      </dgm:prSet>
      <dgm:spPr/>
      <dgm:t>
        <a:bodyPr/>
        <a:lstStyle/>
        <a:p>
          <a:endParaRPr lang="ru-RU"/>
        </a:p>
      </dgm:t>
    </dgm:pt>
    <dgm:pt modelId="{11D54A20-A91E-4672-8143-F1AFF3E108C2}" type="pres">
      <dgm:prSet presAssocID="{8DFBAD78-76AE-49D3-9953-F9CD8FCAE3DE}" presName="FiveConn_4-5" presStyleLbl="fgAccFollowNode1" presStyleIdx="3" presStyleCnt="4">
        <dgm:presLayoutVars>
          <dgm:bulletEnabled val="1"/>
        </dgm:presLayoutVars>
      </dgm:prSet>
      <dgm:spPr/>
      <dgm:t>
        <a:bodyPr/>
        <a:lstStyle/>
        <a:p>
          <a:endParaRPr lang="ru-RU"/>
        </a:p>
      </dgm:t>
    </dgm:pt>
    <dgm:pt modelId="{C3A56606-6D46-45AC-AB00-2A0216909BE9}" type="pres">
      <dgm:prSet presAssocID="{8DFBAD78-76AE-49D3-9953-F9CD8FCAE3DE}" presName="FiveNodes_1_text" presStyleLbl="node1" presStyleIdx="4" presStyleCnt="5">
        <dgm:presLayoutVars>
          <dgm:bulletEnabled val="1"/>
        </dgm:presLayoutVars>
      </dgm:prSet>
      <dgm:spPr/>
      <dgm:t>
        <a:bodyPr/>
        <a:lstStyle/>
        <a:p>
          <a:endParaRPr lang="ru-RU"/>
        </a:p>
      </dgm:t>
    </dgm:pt>
    <dgm:pt modelId="{64B1A7D2-2E1C-43CD-93ED-AB227BCC96D2}" type="pres">
      <dgm:prSet presAssocID="{8DFBAD78-76AE-49D3-9953-F9CD8FCAE3DE}" presName="FiveNodes_2_text" presStyleLbl="node1" presStyleIdx="4" presStyleCnt="5">
        <dgm:presLayoutVars>
          <dgm:bulletEnabled val="1"/>
        </dgm:presLayoutVars>
      </dgm:prSet>
      <dgm:spPr/>
      <dgm:t>
        <a:bodyPr/>
        <a:lstStyle/>
        <a:p>
          <a:endParaRPr lang="ru-RU"/>
        </a:p>
      </dgm:t>
    </dgm:pt>
    <dgm:pt modelId="{4A611524-8988-4F53-8345-FF6B54CAC101}" type="pres">
      <dgm:prSet presAssocID="{8DFBAD78-76AE-49D3-9953-F9CD8FCAE3DE}" presName="FiveNodes_3_text" presStyleLbl="node1" presStyleIdx="4" presStyleCnt="5">
        <dgm:presLayoutVars>
          <dgm:bulletEnabled val="1"/>
        </dgm:presLayoutVars>
      </dgm:prSet>
      <dgm:spPr/>
      <dgm:t>
        <a:bodyPr/>
        <a:lstStyle/>
        <a:p>
          <a:endParaRPr lang="ru-RU"/>
        </a:p>
      </dgm:t>
    </dgm:pt>
    <dgm:pt modelId="{59344F50-94A2-4FB3-AEF8-DF4CBFBE7173}" type="pres">
      <dgm:prSet presAssocID="{8DFBAD78-76AE-49D3-9953-F9CD8FCAE3DE}" presName="FiveNodes_4_text" presStyleLbl="node1" presStyleIdx="4" presStyleCnt="5">
        <dgm:presLayoutVars>
          <dgm:bulletEnabled val="1"/>
        </dgm:presLayoutVars>
      </dgm:prSet>
      <dgm:spPr/>
      <dgm:t>
        <a:bodyPr/>
        <a:lstStyle/>
        <a:p>
          <a:endParaRPr lang="ru-RU"/>
        </a:p>
      </dgm:t>
    </dgm:pt>
    <dgm:pt modelId="{1CFC2972-F890-49E8-A8D8-9F3A0DD4E6CD}" type="pres">
      <dgm:prSet presAssocID="{8DFBAD78-76AE-49D3-9953-F9CD8FCAE3DE}" presName="FiveNodes_5_text" presStyleLbl="node1" presStyleIdx="4" presStyleCnt="5">
        <dgm:presLayoutVars>
          <dgm:bulletEnabled val="1"/>
        </dgm:presLayoutVars>
      </dgm:prSet>
      <dgm:spPr/>
      <dgm:t>
        <a:bodyPr/>
        <a:lstStyle/>
        <a:p>
          <a:endParaRPr lang="ru-RU"/>
        </a:p>
      </dgm:t>
    </dgm:pt>
  </dgm:ptLst>
  <dgm:cxnLst>
    <dgm:cxn modelId="{A937DDA0-87AF-4FA5-AA34-FA369B6243BF}" type="presOf" srcId="{05DFB312-F18F-4A47-ACE3-2340969E7A5A}" destId="{10913A38-4014-4295-9801-8946CD29BC4E}" srcOrd="0" destOrd="0" presId="urn:microsoft.com/office/officeart/2005/8/layout/vProcess5"/>
    <dgm:cxn modelId="{0E60812D-ECCD-43A5-A029-92DAC9816BEE}" type="presOf" srcId="{46250D4D-1043-4EAB-9498-1E76BB221FDD}" destId="{89E4364D-7FC3-4FF8-8FF8-06033698F6C9}" srcOrd="0" destOrd="0" presId="urn:microsoft.com/office/officeart/2005/8/layout/vProcess5"/>
    <dgm:cxn modelId="{5DE6CDFB-8416-4C34-BCCD-DC544FE6E127}" srcId="{8DFBAD78-76AE-49D3-9953-F9CD8FCAE3DE}" destId="{05DFB312-F18F-4A47-ACE3-2340969E7A5A}" srcOrd="3" destOrd="0" parTransId="{66EE085A-AEFA-4A3F-BF30-D05243BE6CC1}" sibTransId="{54F5AA39-0BD0-4923-9430-F8C586A32065}"/>
    <dgm:cxn modelId="{ED00C912-59E7-4522-A142-C0350AFFBB1E}" type="presOf" srcId="{B08D14FF-25DB-408F-91F9-C6D84EBDABE5}" destId="{FE980087-82F8-4A59-94EB-E65C86FA1DC3}" srcOrd="0" destOrd="0" presId="urn:microsoft.com/office/officeart/2005/8/layout/vProcess5"/>
    <dgm:cxn modelId="{3556250A-918F-42B1-B39D-C0D7951A0CA9}" srcId="{8DFBAD78-76AE-49D3-9953-F9CD8FCAE3DE}" destId="{20F5EFE9-200B-4687-865B-6B23E27A723A}" srcOrd="1" destOrd="0" parTransId="{AAF38096-B20B-44B5-9479-98D2B0C6BEFC}" sibTransId="{AC42AAB0-E11E-4BE1-AAAB-7127B1C55AC9}"/>
    <dgm:cxn modelId="{6C6BCBCC-CC1E-46B4-BF1D-FD305E2A7C19}" type="presOf" srcId="{AC42AAB0-E11E-4BE1-AAAB-7127B1C55AC9}" destId="{C88A5D1C-0D38-41D0-BEF5-20EAB427D337}" srcOrd="0" destOrd="0" presId="urn:microsoft.com/office/officeart/2005/8/layout/vProcess5"/>
    <dgm:cxn modelId="{712B10F8-757F-40E0-9BDF-9496900E0F74}" srcId="{8DFBAD78-76AE-49D3-9953-F9CD8FCAE3DE}" destId="{B08D14FF-25DB-408F-91F9-C6D84EBDABE5}" srcOrd="2" destOrd="0" parTransId="{F071BF55-1E4C-4215-B231-8B4CCE771A4A}" sibTransId="{67EE0B73-0DFC-4F09-AE93-1E5114F71068}"/>
    <dgm:cxn modelId="{86115284-278E-40A3-8154-06BD1E94FA77}" type="presOf" srcId="{8DFBAD78-76AE-49D3-9953-F9CD8FCAE3DE}" destId="{0425E9C8-AAED-4757-9053-E3A3CC9A8F28}" srcOrd="0" destOrd="0" presId="urn:microsoft.com/office/officeart/2005/8/layout/vProcess5"/>
    <dgm:cxn modelId="{5FF8D5E5-6B9B-432E-8573-CD49B867364C}" type="presOf" srcId="{67EE0B73-0DFC-4F09-AE93-1E5114F71068}" destId="{14F4E0A8-19AD-4FB1-B549-CD22B86AAA42}" srcOrd="0" destOrd="0" presId="urn:microsoft.com/office/officeart/2005/8/layout/vProcess5"/>
    <dgm:cxn modelId="{D3D141B2-C8AB-4374-81D0-96AB55B8F819}" type="presOf" srcId="{20F5EFE9-200B-4687-865B-6B23E27A723A}" destId="{9DFB767A-3C13-46B6-9DE9-6D6502F195F1}" srcOrd="0" destOrd="0" presId="urn:microsoft.com/office/officeart/2005/8/layout/vProcess5"/>
    <dgm:cxn modelId="{E00F0623-C17A-4DBC-BD4F-689914CAB704}" srcId="{8DFBAD78-76AE-49D3-9953-F9CD8FCAE3DE}" destId="{D792A08A-7791-4A74-B82A-C76C4DCB3F50}" srcOrd="4" destOrd="0" parTransId="{598B8223-C84B-44E5-9BB8-068741014FB2}" sibTransId="{8D5C4510-FA62-4223-8004-68732F046015}"/>
    <dgm:cxn modelId="{A73788BF-A698-4799-8FE8-A935BF73C267}" type="presOf" srcId="{46250D4D-1043-4EAB-9498-1E76BB221FDD}" destId="{C3A56606-6D46-45AC-AB00-2A0216909BE9}" srcOrd="1" destOrd="0" presId="urn:microsoft.com/office/officeart/2005/8/layout/vProcess5"/>
    <dgm:cxn modelId="{10C0DDC7-325A-4F07-8FA1-DF00B1A74BA0}" type="presOf" srcId="{54F5AA39-0BD0-4923-9430-F8C586A32065}" destId="{11D54A20-A91E-4672-8143-F1AFF3E108C2}" srcOrd="0" destOrd="0" presId="urn:microsoft.com/office/officeart/2005/8/layout/vProcess5"/>
    <dgm:cxn modelId="{E2864011-3067-46EF-90F7-E2D28FD41489}" srcId="{8DFBAD78-76AE-49D3-9953-F9CD8FCAE3DE}" destId="{46250D4D-1043-4EAB-9498-1E76BB221FDD}" srcOrd="0" destOrd="0" parTransId="{7FDB8F84-9E10-4B5A-9E6E-61D5264CE820}" sibTransId="{98E084C2-1CBF-4730-84C2-63D41D165CAB}"/>
    <dgm:cxn modelId="{3FE35981-9B7C-470B-B8AD-A58321C5D116}" type="presOf" srcId="{B08D14FF-25DB-408F-91F9-C6D84EBDABE5}" destId="{4A611524-8988-4F53-8345-FF6B54CAC101}" srcOrd="1" destOrd="0" presId="urn:microsoft.com/office/officeart/2005/8/layout/vProcess5"/>
    <dgm:cxn modelId="{5F4C2625-27BF-4D01-A5D0-EDFCA72A9B9D}" type="presOf" srcId="{D792A08A-7791-4A74-B82A-C76C4DCB3F50}" destId="{1CFC2972-F890-49E8-A8D8-9F3A0DD4E6CD}" srcOrd="1" destOrd="0" presId="urn:microsoft.com/office/officeart/2005/8/layout/vProcess5"/>
    <dgm:cxn modelId="{5FB412B5-5B2A-4487-BDB4-17A54E7B2D2A}" type="presOf" srcId="{20F5EFE9-200B-4687-865B-6B23E27A723A}" destId="{64B1A7D2-2E1C-43CD-93ED-AB227BCC96D2}" srcOrd="1" destOrd="0" presId="urn:microsoft.com/office/officeart/2005/8/layout/vProcess5"/>
    <dgm:cxn modelId="{A03EF477-B038-49DD-908E-BA0925D686E0}" type="presOf" srcId="{98E084C2-1CBF-4730-84C2-63D41D165CAB}" destId="{E52C42FF-D5B9-4045-A52B-70012FA7ADE6}" srcOrd="0" destOrd="0" presId="urn:microsoft.com/office/officeart/2005/8/layout/vProcess5"/>
    <dgm:cxn modelId="{C706147A-41C9-476E-A1B7-D823A8E3DAA0}" type="presOf" srcId="{05DFB312-F18F-4A47-ACE3-2340969E7A5A}" destId="{59344F50-94A2-4FB3-AEF8-DF4CBFBE7173}" srcOrd="1" destOrd="0" presId="urn:microsoft.com/office/officeart/2005/8/layout/vProcess5"/>
    <dgm:cxn modelId="{9D4778E2-6631-41C4-B671-57C5BACECEB9}" type="presOf" srcId="{D792A08A-7791-4A74-B82A-C76C4DCB3F50}" destId="{4C5E1379-95B4-48A6-A7ED-FE0F9C8E6DE1}" srcOrd="0" destOrd="0" presId="urn:microsoft.com/office/officeart/2005/8/layout/vProcess5"/>
    <dgm:cxn modelId="{D9D8BF5B-1067-4182-AB5C-9016EB4DC910}" type="presParOf" srcId="{0425E9C8-AAED-4757-9053-E3A3CC9A8F28}" destId="{FE05CE0E-F3D8-4C2C-99F8-300493576B83}" srcOrd="0" destOrd="0" presId="urn:microsoft.com/office/officeart/2005/8/layout/vProcess5"/>
    <dgm:cxn modelId="{3D8EB5AF-5B3E-4DC5-8571-A60F1A442A60}" type="presParOf" srcId="{0425E9C8-AAED-4757-9053-E3A3CC9A8F28}" destId="{89E4364D-7FC3-4FF8-8FF8-06033698F6C9}" srcOrd="1" destOrd="0" presId="urn:microsoft.com/office/officeart/2005/8/layout/vProcess5"/>
    <dgm:cxn modelId="{E2362C05-3AFE-4A40-A210-013860FD438B}" type="presParOf" srcId="{0425E9C8-AAED-4757-9053-E3A3CC9A8F28}" destId="{9DFB767A-3C13-46B6-9DE9-6D6502F195F1}" srcOrd="2" destOrd="0" presId="urn:microsoft.com/office/officeart/2005/8/layout/vProcess5"/>
    <dgm:cxn modelId="{46C48BA5-9743-45B1-A131-5967BFE64F99}" type="presParOf" srcId="{0425E9C8-AAED-4757-9053-E3A3CC9A8F28}" destId="{FE980087-82F8-4A59-94EB-E65C86FA1DC3}" srcOrd="3" destOrd="0" presId="urn:microsoft.com/office/officeart/2005/8/layout/vProcess5"/>
    <dgm:cxn modelId="{E28AA28A-558F-4C29-A90F-7D89D001EA84}" type="presParOf" srcId="{0425E9C8-AAED-4757-9053-E3A3CC9A8F28}" destId="{10913A38-4014-4295-9801-8946CD29BC4E}" srcOrd="4" destOrd="0" presId="urn:microsoft.com/office/officeart/2005/8/layout/vProcess5"/>
    <dgm:cxn modelId="{05200383-0A9B-4B2B-AD81-CF87DEE5EACF}" type="presParOf" srcId="{0425E9C8-AAED-4757-9053-E3A3CC9A8F28}" destId="{4C5E1379-95B4-48A6-A7ED-FE0F9C8E6DE1}" srcOrd="5" destOrd="0" presId="urn:microsoft.com/office/officeart/2005/8/layout/vProcess5"/>
    <dgm:cxn modelId="{18468C67-3E55-4D26-BDCE-45FE5BDF7E1F}" type="presParOf" srcId="{0425E9C8-AAED-4757-9053-E3A3CC9A8F28}" destId="{E52C42FF-D5B9-4045-A52B-70012FA7ADE6}" srcOrd="6" destOrd="0" presId="urn:microsoft.com/office/officeart/2005/8/layout/vProcess5"/>
    <dgm:cxn modelId="{68D39729-42C0-44B8-B972-A1397D998350}" type="presParOf" srcId="{0425E9C8-AAED-4757-9053-E3A3CC9A8F28}" destId="{C88A5D1C-0D38-41D0-BEF5-20EAB427D337}" srcOrd="7" destOrd="0" presId="urn:microsoft.com/office/officeart/2005/8/layout/vProcess5"/>
    <dgm:cxn modelId="{80385F25-1BBF-437B-80C5-AADF35E9B7FC}" type="presParOf" srcId="{0425E9C8-AAED-4757-9053-E3A3CC9A8F28}" destId="{14F4E0A8-19AD-4FB1-B549-CD22B86AAA42}" srcOrd="8" destOrd="0" presId="urn:microsoft.com/office/officeart/2005/8/layout/vProcess5"/>
    <dgm:cxn modelId="{71E3CEA0-CDD0-4538-B237-4752A97A6283}" type="presParOf" srcId="{0425E9C8-AAED-4757-9053-E3A3CC9A8F28}" destId="{11D54A20-A91E-4672-8143-F1AFF3E108C2}" srcOrd="9" destOrd="0" presId="urn:microsoft.com/office/officeart/2005/8/layout/vProcess5"/>
    <dgm:cxn modelId="{83C317FA-7107-4E9C-A555-8C37546F3AEB}" type="presParOf" srcId="{0425E9C8-AAED-4757-9053-E3A3CC9A8F28}" destId="{C3A56606-6D46-45AC-AB00-2A0216909BE9}" srcOrd="10" destOrd="0" presId="urn:microsoft.com/office/officeart/2005/8/layout/vProcess5"/>
    <dgm:cxn modelId="{2CA6D0FA-481B-406D-B1F2-28459CEF9382}" type="presParOf" srcId="{0425E9C8-AAED-4757-9053-E3A3CC9A8F28}" destId="{64B1A7D2-2E1C-43CD-93ED-AB227BCC96D2}" srcOrd="11" destOrd="0" presId="urn:microsoft.com/office/officeart/2005/8/layout/vProcess5"/>
    <dgm:cxn modelId="{AD4B7A2B-B374-42BD-A48D-0243B0D22C72}" type="presParOf" srcId="{0425E9C8-AAED-4757-9053-E3A3CC9A8F28}" destId="{4A611524-8988-4F53-8345-FF6B54CAC101}" srcOrd="12" destOrd="0" presId="urn:microsoft.com/office/officeart/2005/8/layout/vProcess5"/>
    <dgm:cxn modelId="{008B0CEB-7BAC-4DA6-A904-B803DA9295A4}" type="presParOf" srcId="{0425E9C8-AAED-4757-9053-E3A3CC9A8F28}" destId="{59344F50-94A2-4FB3-AEF8-DF4CBFBE7173}" srcOrd="13" destOrd="0" presId="urn:microsoft.com/office/officeart/2005/8/layout/vProcess5"/>
    <dgm:cxn modelId="{6DA4AF86-3B2F-48E1-BD8F-5663939AA1E1}" type="presParOf" srcId="{0425E9C8-AAED-4757-9053-E3A3CC9A8F28}" destId="{1CFC2972-F890-49E8-A8D8-9F3A0DD4E6CD}"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1E3545A-467D-4C3E-9D0B-59F7274CC65F}" type="doc">
      <dgm:prSet loTypeId="urn:microsoft.com/office/officeart/2005/8/layout/radial4" loCatId="relationship" qsTypeId="urn:microsoft.com/office/officeart/2005/8/quickstyle/3d2" qsCatId="3D" csTypeId="urn:microsoft.com/office/officeart/2005/8/colors/colorful1" csCatId="colorful" phldr="1"/>
      <dgm:spPr/>
      <dgm:t>
        <a:bodyPr/>
        <a:lstStyle/>
        <a:p>
          <a:endParaRPr lang="ru-RU"/>
        </a:p>
      </dgm:t>
    </dgm:pt>
    <dgm:pt modelId="{C85F8E51-D0E6-4253-BDC0-297751C017D7}">
      <dgm:prSet phldrT="[Текст]"/>
      <dgm:spPr/>
      <dgm:t>
        <a:bodyPr/>
        <a:lstStyle/>
        <a:p>
          <a:r>
            <a:rPr lang="uk-UA" b="1" dirty="0" smtClean="0">
              <a:latin typeface="Verdana" panose="020B0604030504040204" pitchFamily="34" charset="0"/>
              <a:ea typeface="Verdana" panose="020B0604030504040204" pitchFamily="34" charset="0"/>
            </a:rPr>
            <a:t>додаткові приміщення </a:t>
          </a:r>
          <a:endParaRPr lang="ru-RU" dirty="0"/>
        </a:p>
      </dgm:t>
    </dgm:pt>
    <dgm:pt modelId="{ADECE527-2731-4706-A0F5-5C7CDF040060}" type="parTrans" cxnId="{62BE63C1-BD33-4F45-97CA-ACC66FFF4A1B}">
      <dgm:prSet/>
      <dgm:spPr/>
      <dgm:t>
        <a:bodyPr/>
        <a:lstStyle/>
        <a:p>
          <a:endParaRPr lang="ru-RU"/>
        </a:p>
      </dgm:t>
    </dgm:pt>
    <dgm:pt modelId="{027918CA-8325-478D-9037-8B36DFA69785}" type="sibTrans" cxnId="{62BE63C1-BD33-4F45-97CA-ACC66FFF4A1B}">
      <dgm:prSet/>
      <dgm:spPr/>
      <dgm:t>
        <a:bodyPr/>
        <a:lstStyle/>
        <a:p>
          <a:endParaRPr lang="ru-RU"/>
        </a:p>
      </dgm:t>
    </dgm:pt>
    <dgm:pt modelId="{FEDB4CF9-43C4-4A19-811C-9F53936E4B06}">
      <dgm:prSet phldrT="[Текст]"/>
      <dgm:spPr/>
      <dgm:t>
        <a:bodyPr/>
        <a:lstStyle/>
        <a:p>
          <a:r>
            <a:rPr lang="uk-UA" dirty="0" smtClean="0">
              <a:latin typeface="Verdana" panose="020B0604030504040204" pitchFamily="34" charset="0"/>
              <a:ea typeface="Verdana" panose="020B0604030504040204" pitchFamily="34" charset="0"/>
            </a:rPr>
            <a:t>коридори</a:t>
          </a:r>
          <a:endParaRPr lang="ru-RU" dirty="0"/>
        </a:p>
      </dgm:t>
    </dgm:pt>
    <dgm:pt modelId="{59E41CE8-CDB6-4C7C-8890-E03541B68BE8}" type="parTrans" cxnId="{B5340CEE-E508-41DC-A3C5-F416CD45DDC5}">
      <dgm:prSet/>
      <dgm:spPr/>
      <dgm:t>
        <a:bodyPr/>
        <a:lstStyle/>
        <a:p>
          <a:endParaRPr lang="ru-RU"/>
        </a:p>
      </dgm:t>
    </dgm:pt>
    <dgm:pt modelId="{53794CD6-D12C-409E-8929-9E30DAA653FA}" type="sibTrans" cxnId="{B5340CEE-E508-41DC-A3C5-F416CD45DDC5}">
      <dgm:prSet/>
      <dgm:spPr/>
      <dgm:t>
        <a:bodyPr/>
        <a:lstStyle/>
        <a:p>
          <a:endParaRPr lang="ru-RU"/>
        </a:p>
      </dgm:t>
    </dgm:pt>
    <dgm:pt modelId="{C11C1A05-82E2-40A3-A9C9-1B4320237B6C}">
      <dgm:prSet phldrT="[Текст]"/>
      <dgm:spPr/>
      <dgm:t>
        <a:bodyPr/>
        <a:lstStyle/>
        <a:p>
          <a:r>
            <a:rPr lang="uk-UA" dirty="0" smtClean="0">
              <a:latin typeface="Verdana" panose="020B0604030504040204" pitchFamily="34" charset="0"/>
              <a:ea typeface="Verdana" panose="020B0604030504040204" pitchFamily="34" charset="0"/>
            </a:rPr>
            <a:t>тамбури</a:t>
          </a:r>
          <a:endParaRPr lang="ru-RU" dirty="0"/>
        </a:p>
      </dgm:t>
    </dgm:pt>
    <dgm:pt modelId="{45B389B8-A74E-431E-AB35-9A4334606637}" type="parTrans" cxnId="{42A96F25-9DB5-487E-96B5-D17AD9127FC0}">
      <dgm:prSet/>
      <dgm:spPr/>
      <dgm:t>
        <a:bodyPr/>
        <a:lstStyle/>
        <a:p>
          <a:endParaRPr lang="ru-RU"/>
        </a:p>
      </dgm:t>
    </dgm:pt>
    <dgm:pt modelId="{0DBFC8CB-EF44-4125-A249-E3525D2BBAD5}" type="sibTrans" cxnId="{42A96F25-9DB5-487E-96B5-D17AD9127FC0}">
      <dgm:prSet/>
      <dgm:spPr/>
      <dgm:t>
        <a:bodyPr/>
        <a:lstStyle/>
        <a:p>
          <a:endParaRPr lang="ru-RU"/>
        </a:p>
      </dgm:t>
    </dgm:pt>
    <dgm:pt modelId="{C4AA4971-8018-4051-B710-5D541285BCA4}">
      <dgm:prSet phldrT="[Текст]"/>
      <dgm:spPr/>
      <dgm:t>
        <a:bodyPr/>
        <a:lstStyle/>
        <a:p>
          <a:r>
            <a:rPr lang="uk-UA" dirty="0" smtClean="0">
              <a:latin typeface="Verdana" panose="020B0604030504040204" pitchFamily="34" charset="0"/>
              <a:ea typeface="Verdana" panose="020B0604030504040204" pitchFamily="34" charset="0"/>
            </a:rPr>
            <a:t>сходові клітки</a:t>
          </a:r>
          <a:endParaRPr lang="ru-RU" dirty="0"/>
        </a:p>
      </dgm:t>
    </dgm:pt>
    <dgm:pt modelId="{949DCE52-B8D7-4D71-BFA3-4B0BB6F5EF7B}" type="parTrans" cxnId="{2FAFD704-D30D-4197-BC19-8AF6CE76E3CA}">
      <dgm:prSet/>
      <dgm:spPr/>
      <dgm:t>
        <a:bodyPr/>
        <a:lstStyle/>
        <a:p>
          <a:endParaRPr lang="ru-RU"/>
        </a:p>
      </dgm:t>
    </dgm:pt>
    <dgm:pt modelId="{088C17B7-FD35-4235-BCA7-35FFF94ECCC9}" type="sibTrans" cxnId="{2FAFD704-D30D-4197-BC19-8AF6CE76E3CA}">
      <dgm:prSet/>
      <dgm:spPr/>
      <dgm:t>
        <a:bodyPr/>
        <a:lstStyle/>
        <a:p>
          <a:endParaRPr lang="ru-RU"/>
        </a:p>
      </dgm:t>
    </dgm:pt>
    <dgm:pt modelId="{F573C0C3-0E47-4964-91EC-B2C0461E7A18}">
      <dgm:prSet/>
      <dgm:spPr/>
      <dgm:t>
        <a:bodyPr/>
        <a:lstStyle/>
        <a:p>
          <a:r>
            <a:rPr lang="uk-UA" dirty="0" smtClean="0">
              <a:latin typeface="Verdana" panose="020B0604030504040204" pitchFamily="34" charset="0"/>
              <a:ea typeface="Verdana" panose="020B0604030504040204" pitchFamily="34" charset="0"/>
            </a:rPr>
            <a:t>ліфтові шахти</a:t>
          </a:r>
          <a:endParaRPr lang="ru-RU" dirty="0"/>
        </a:p>
      </dgm:t>
    </dgm:pt>
    <dgm:pt modelId="{C0DD6791-508E-4185-9966-5FFF7FD7AF9D}" type="parTrans" cxnId="{EA1CFB6B-740A-4D98-B7BD-5858FA3B15B4}">
      <dgm:prSet/>
      <dgm:spPr/>
      <dgm:t>
        <a:bodyPr/>
        <a:lstStyle/>
        <a:p>
          <a:endParaRPr lang="ru-RU"/>
        </a:p>
      </dgm:t>
    </dgm:pt>
    <dgm:pt modelId="{0BB0F108-D84E-46FD-BD1E-08365B8B6328}" type="sibTrans" cxnId="{EA1CFB6B-740A-4D98-B7BD-5858FA3B15B4}">
      <dgm:prSet/>
      <dgm:spPr/>
      <dgm:t>
        <a:bodyPr/>
        <a:lstStyle/>
        <a:p>
          <a:endParaRPr lang="ru-RU"/>
        </a:p>
      </dgm:t>
    </dgm:pt>
    <dgm:pt modelId="{C263E562-5633-4BDE-A804-82CE72EE4C41}">
      <dgm:prSet/>
      <dgm:spPr/>
      <dgm:t>
        <a:bodyPr/>
        <a:lstStyle/>
        <a:p>
          <a:r>
            <a:rPr lang="uk-UA" dirty="0" smtClean="0">
              <a:latin typeface="Verdana" panose="020B0604030504040204" pitchFamily="34" charset="0"/>
              <a:ea typeface="Verdana" panose="020B0604030504040204" pitchFamily="34" charset="0"/>
            </a:rPr>
            <a:t>електрощитові</a:t>
          </a:r>
          <a:endParaRPr lang="ru-RU" dirty="0"/>
        </a:p>
      </dgm:t>
    </dgm:pt>
    <dgm:pt modelId="{0F7D248A-E1F0-40B2-B57C-7009BAB083DE}" type="parTrans" cxnId="{FB4EFD92-5937-4CE0-B7CF-4C6F75C09ACD}">
      <dgm:prSet/>
      <dgm:spPr/>
      <dgm:t>
        <a:bodyPr/>
        <a:lstStyle/>
        <a:p>
          <a:endParaRPr lang="ru-RU"/>
        </a:p>
      </dgm:t>
    </dgm:pt>
    <dgm:pt modelId="{51302DEF-E95E-4976-B61B-C380A4A6B439}" type="sibTrans" cxnId="{FB4EFD92-5937-4CE0-B7CF-4C6F75C09ACD}">
      <dgm:prSet/>
      <dgm:spPr/>
      <dgm:t>
        <a:bodyPr/>
        <a:lstStyle/>
        <a:p>
          <a:endParaRPr lang="ru-RU"/>
        </a:p>
      </dgm:t>
    </dgm:pt>
    <dgm:pt modelId="{31C179BC-DB7D-4B73-930C-3B929BFE62AC}">
      <dgm:prSet/>
      <dgm:spPr/>
      <dgm:t>
        <a:bodyPr/>
        <a:lstStyle/>
        <a:p>
          <a:r>
            <a:rPr lang="uk-UA" dirty="0" smtClean="0">
              <a:latin typeface="Verdana" panose="020B0604030504040204" pitchFamily="34" charset="0"/>
              <a:ea typeface="Verdana" panose="020B0604030504040204" pitchFamily="34" charset="0"/>
            </a:rPr>
            <a:t>бойлерні</a:t>
          </a:r>
          <a:endParaRPr lang="ru-RU" dirty="0"/>
        </a:p>
      </dgm:t>
    </dgm:pt>
    <dgm:pt modelId="{24F19DDB-A2AB-445A-B333-03EC6E065139}" type="parTrans" cxnId="{BC4F5C10-0A1C-49EF-8F3F-063ADFF9EF04}">
      <dgm:prSet/>
      <dgm:spPr/>
      <dgm:t>
        <a:bodyPr/>
        <a:lstStyle/>
        <a:p>
          <a:endParaRPr lang="ru-RU"/>
        </a:p>
      </dgm:t>
    </dgm:pt>
    <dgm:pt modelId="{51AAD685-228D-4618-B7CD-E8796892CC23}" type="sibTrans" cxnId="{BC4F5C10-0A1C-49EF-8F3F-063ADFF9EF04}">
      <dgm:prSet/>
      <dgm:spPr/>
      <dgm:t>
        <a:bodyPr/>
        <a:lstStyle/>
        <a:p>
          <a:endParaRPr lang="ru-RU"/>
        </a:p>
      </dgm:t>
    </dgm:pt>
    <dgm:pt modelId="{E4BDA478-0D95-4732-B39F-18F7061A172D}">
      <dgm:prSet/>
      <dgm:spPr/>
      <dgm:t>
        <a:bodyPr/>
        <a:lstStyle/>
        <a:p>
          <a:r>
            <a:rPr lang="uk-UA" dirty="0" smtClean="0">
              <a:latin typeface="Verdana" panose="020B0604030504040204" pitchFamily="34" charset="0"/>
              <a:ea typeface="Verdana" panose="020B0604030504040204" pitchFamily="34" charset="0"/>
            </a:rPr>
            <a:t>вентиляційні камери (шахти) тощо.</a:t>
          </a:r>
          <a:endParaRPr lang="ru-RU" dirty="0"/>
        </a:p>
      </dgm:t>
    </dgm:pt>
    <dgm:pt modelId="{52161B1B-E0D3-4EC4-BEAB-EADCA52B500B}" type="parTrans" cxnId="{4E441DD2-D86D-4AAD-A18F-9C61771A3CE7}">
      <dgm:prSet/>
      <dgm:spPr/>
      <dgm:t>
        <a:bodyPr/>
        <a:lstStyle/>
        <a:p>
          <a:endParaRPr lang="ru-RU"/>
        </a:p>
      </dgm:t>
    </dgm:pt>
    <dgm:pt modelId="{3425A808-FD0D-48ED-BA24-73609B9526DC}" type="sibTrans" cxnId="{4E441DD2-D86D-4AAD-A18F-9C61771A3CE7}">
      <dgm:prSet/>
      <dgm:spPr/>
      <dgm:t>
        <a:bodyPr/>
        <a:lstStyle/>
        <a:p>
          <a:endParaRPr lang="ru-RU"/>
        </a:p>
      </dgm:t>
    </dgm:pt>
    <dgm:pt modelId="{15579417-5C3C-467B-8202-73142C83F056}" type="pres">
      <dgm:prSet presAssocID="{C1E3545A-467D-4C3E-9D0B-59F7274CC65F}" presName="cycle" presStyleCnt="0">
        <dgm:presLayoutVars>
          <dgm:chMax val="1"/>
          <dgm:dir/>
          <dgm:animLvl val="ctr"/>
          <dgm:resizeHandles val="exact"/>
        </dgm:presLayoutVars>
      </dgm:prSet>
      <dgm:spPr/>
      <dgm:t>
        <a:bodyPr/>
        <a:lstStyle/>
        <a:p>
          <a:endParaRPr lang="ru-RU"/>
        </a:p>
      </dgm:t>
    </dgm:pt>
    <dgm:pt modelId="{E4B8C24F-9FE6-4502-B626-0EC806894E43}" type="pres">
      <dgm:prSet presAssocID="{C85F8E51-D0E6-4253-BDC0-297751C017D7}" presName="centerShape" presStyleLbl="node0" presStyleIdx="0" presStyleCnt="1"/>
      <dgm:spPr/>
      <dgm:t>
        <a:bodyPr/>
        <a:lstStyle/>
        <a:p>
          <a:endParaRPr lang="ru-RU"/>
        </a:p>
      </dgm:t>
    </dgm:pt>
    <dgm:pt modelId="{066EBCA8-82A5-4EA1-A8F7-1CDCBEB3F414}" type="pres">
      <dgm:prSet presAssocID="{59E41CE8-CDB6-4C7C-8890-E03541B68BE8}" presName="parTrans" presStyleLbl="bgSibTrans2D1" presStyleIdx="0" presStyleCnt="7"/>
      <dgm:spPr/>
      <dgm:t>
        <a:bodyPr/>
        <a:lstStyle/>
        <a:p>
          <a:endParaRPr lang="ru-RU"/>
        </a:p>
      </dgm:t>
    </dgm:pt>
    <dgm:pt modelId="{D26EB7A8-9E26-4C22-8907-AE963F968B6A}" type="pres">
      <dgm:prSet presAssocID="{FEDB4CF9-43C4-4A19-811C-9F53936E4B06}" presName="node" presStyleLbl="node1" presStyleIdx="0" presStyleCnt="7">
        <dgm:presLayoutVars>
          <dgm:bulletEnabled val="1"/>
        </dgm:presLayoutVars>
      </dgm:prSet>
      <dgm:spPr/>
      <dgm:t>
        <a:bodyPr/>
        <a:lstStyle/>
        <a:p>
          <a:endParaRPr lang="ru-RU"/>
        </a:p>
      </dgm:t>
    </dgm:pt>
    <dgm:pt modelId="{FB7EE640-4118-41BF-8935-746384CD64E9}" type="pres">
      <dgm:prSet presAssocID="{45B389B8-A74E-431E-AB35-9A4334606637}" presName="parTrans" presStyleLbl="bgSibTrans2D1" presStyleIdx="1" presStyleCnt="7"/>
      <dgm:spPr/>
      <dgm:t>
        <a:bodyPr/>
        <a:lstStyle/>
        <a:p>
          <a:endParaRPr lang="ru-RU"/>
        </a:p>
      </dgm:t>
    </dgm:pt>
    <dgm:pt modelId="{92094692-5396-4FB8-A912-D0D857E3B0C2}" type="pres">
      <dgm:prSet presAssocID="{C11C1A05-82E2-40A3-A9C9-1B4320237B6C}" presName="node" presStyleLbl="node1" presStyleIdx="1" presStyleCnt="7">
        <dgm:presLayoutVars>
          <dgm:bulletEnabled val="1"/>
        </dgm:presLayoutVars>
      </dgm:prSet>
      <dgm:spPr/>
      <dgm:t>
        <a:bodyPr/>
        <a:lstStyle/>
        <a:p>
          <a:endParaRPr lang="ru-RU"/>
        </a:p>
      </dgm:t>
    </dgm:pt>
    <dgm:pt modelId="{0D229A14-DDC6-48C6-AAE0-C96BFFD4BF0C}" type="pres">
      <dgm:prSet presAssocID="{949DCE52-B8D7-4D71-BFA3-4B0BB6F5EF7B}" presName="parTrans" presStyleLbl="bgSibTrans2D1" presStyleIdx="2" presStyleCnt="7"/>
      <dgm:spPr/>
      <dgm:t>
        <a:bodyPr/>
        <a:lstStyle/>
        <a:p>
          <a:endParaRPr lang="ru-RU"/>
        </a:p>
      </dgm:t>
    </dgm:pt>
    <dgm:pt modelId="{0376A354-028D-4011-8746-6D28FF532DE0}" type="pres">
      <dgm:prSet presAssocID="{C4AA4971-8018-4051-B710-5D541285BCA4}" presName="node" presStyleLbl="node1" presStyleIdx="2" presStyleCnt="7">
        <dgm:presLayoutVars>
          <dgm:bulletEnabled val="1"/>
        </dgm:presLayoutVars>
      </dgm:prSet>
      <dgm:spPr/>
      <dgm:t>
        <a:bodyPr/>
        <a:lstStyle/>
        <a:p>
          <a:endParaRPr lang="ru-RU"/>
        </a:p>
      </dgm:t>
    </dgm:pt>
    <dgm:pt modelId="{DA604605-5846-4134-8588-3F8573AB03D8}" type="pres">
      <dgm:prSet presAssocID="{C0DD6791-508E-4185-9966-5FFF7FD7AF9D}" presName="parTrans" presStyleLbl="bgSibTrans2D1" presStyleIdx="3" presStyleCnt="7"/>
      <dgm:spPr/>
      <dgm:t>
        <a:bodyPr/>
        <a:lstStyle/>
        <a:p>
          <a:endParaRPr lang="ru-RU"/>
        </a:p>
      </dgm:t>
    </dgm:pt>
    <dgm:pt modelId="{A3441822-D5AB-4D8E-AF03-9417CCC03716}" type="pres">
      <dgm:prSet presAssocID="{F573C0C3-0E47-4964-91EC-B2C0461E7A18}" presName="node" presStyleLbl="node1" presStyleIdx="3" presStyleCnt="7">
        <dgm:presLayoutVars>
          <dgm:bulletEnabled val="1"/>
        </dgm:presLayoutVars>
      </dgm:prSet>
      <dgm:spPr/>
      <dgm:t>
        <a:bodyPr/>
        <a:lstStyle/>
        <a:p>
          <a:endParaRPr lang="ru-RU"/>
        </a:p>
      </dgm:t>
    </dgm:pt>
    <dgm:pt modelId="{B489D725-50F6-4FF3-A51A-EE8A165A2D4A}" type="pres">
      <dgm:prSet presAssocID="{0F7D248A-E1F0-40B2-B57C-7009BAB083DE}" presName="parTrans" presStyleLbl="bgSibTrans2D1" presStyleIdx="4" presStyleCnt="7"/>
      <dgm:spPr/>
      <dgm:t>
        <a:bodyPr/>
        <a:lstStyle/>
        <a:p>
          <a:endParaRPr lang="ru-RU"/>
        </a:p>
      </dgm:t>
    </dgm:pt>
    <dgm:pt modelId="{3F790C27-B890-4135-BAB6-6123A2BAA324}" type="pres">
      <dgm:prSet presAssocID="{C263E562-5633-4BDE-A804-82CE72EE4C41}" presName="node" presStyleLbl="node1" presStyleIdx="4" presStyleCnt="7">
        <dgm:presLayoutVars>
          <dgm:bulletEnabled val="1"/>
        </dgm:presLayoutVars>
      </dgm:prSet>
      <dgm:spPr/>
      <dgm:t>
        <a:bodyPr/>
        <a:lstStyle/>
        <a:p>
          <a:endParaRPr lang="ru-RU"/>
        </a:p>
      </dgm:t>
    </dgm:pt>
    <dgm:pt modelId="{9B11D924-9605-492E-93E8-C6835315A4E9}" type="pres">
      <dgm:prSet presAssocID="{24F19DDB-A2AB-445A-B333-03EC6E065139}" presName="parTrans" presStyleLbl="bgSibTrans2D1" presStyleIdx="5" presStyleCnt="7"/>
      <dgm:spPr/>
      <dgm:t>
        <a:bodyPr/>
        <a:lstStyle/>
        <a:p>
          <a:endParaRPr lang="ru-RU"/>
        </a:p>
      </dgm:t>
    </dgm:pt>
    <dgm:pt modelId="{B88755FC-FF46-41EA-A6CE-A3B45A580DD0}" type="pres">
      <dgm:prSet presAssocID="{31C179BC-DB7D-4B73-930C-3B929BFE62AC}" presName="node" presStyleLbl="node1" presStyleIdx="5" presStyleCnt="7">
        <dgm:presLayoutVars>
          <dgm:bulletEnabled val="1"/>
        </dgm:presLayoutVars>
      </dgm:prSet>
      <dgm:spPr/>
      <dgm:t>
        <a:bodyPr/>
        <a:lstStyle/>
        <a:p>
          <a:endParaRPr lang="ru-RU"/>
        </a:p>
      </dgm:t>
    </dgm:pt>
    <dgm:pt modelId="{B3865B20-B2AD-460F-8987-5BA1B5AFEE98}" type="pres">
      <dgm:prSet presAssocID="{52161B1B-E0D3-4EC4-BEAB-EADCA52B500B}" presName="parTrans" presStyleLbl="bgSibTrans2D1" presStyleIdx="6" presStyleCnt="7"/>
      <dgm:spPr/>
      <dgm:t>
        <a:bodyPr/>
        <a:lstStyle/>
        <a:p>
          <a:endParaRPr lang="ru-RU"/>
        </a:p>
      </dgm:t>
    </dgm:pt>
    <dgm:pt modelId="{B0762728-4412-4528-A85C-2FD331C788A8}" type="pres">
      <dgm:prSet presAssocID="{E4BDA478-0D95-4732-B39F-18F7061A172D}" presName="node" presStyleLbl="node1" presStyleIdx="6" presStyleCnt="7">
        <dgm:presLayoutVars>
          <dgm:bulletEnabled val="1"/>
        </dgm:presLayoutVars>
      </dgm:prSet>
      <dgm:spPr/>
      <dgm:t>
        <a:bodyPr/>
        <a:lstStyle/>
        <a:p>
          <a:endParaRPr lang="ru-RU"/>
        </a:p>
      </dgm:t>
    </dgm:pt>
  </dgm:ptLst>
  <dgm:cxnLst>
    <dgm:cxn modelId="{2FAFD704-D30D-4197-BC19-8AF6CE76E3CA}" srcId="{C85F8E51-D0E6-4253-BDC0-297751C017D7}" destId="{C4AA4971-8018-4051-B710-5D541285BCA4}" srcOrd="2" destOrd="0" parTransId="{949DCE52-B8D7-4D71-BFA3-4B0BB6F5EF7B}" sibTransId="{088C17B7-FD35-4235-BCA7-35FFF94ECCC9}"/>
    <dgm:cxn modelId="{60D95EFC-73EA-411A-80EE-2599B1DC156C}" type="presOf" srcId="{949DCE52-B8D7-4D71-BFA3-4B0BB6F5EF7B}" destId="{0D229A14-DDC6-48C6-AAE0-C96BFFD4BF0C}" srcOrd="0" destOrd="0" presId="urn:microsoft.com/office/officeart/2005/8/layout/radial4"/>
    <dgm:cxn modelId="{4E441DD2-D86D-4AAD-A18F-9C61771A3CE7}" srcId="{C85F8E51-D0E6-4253-BDC0-297751C017D7}" destId="{E4BDA478-0D95-4732-B39F-18F7061A172D}" srcOrd="6" destOrd="0" parTransId="{52161B1B-E0D3-4EC4-BEAB-EADCA52B500B}" sibTransId="{3425A808-FD0D-48ED-BA24-73609B9526DC}"/>
    <dgm:cxn modelId="{5574091C-7B73-4A65-91E8-B594BBCC47BF}" type="presOf" srcId="{C11C1A05-82E2-40A3-A9C9-1B4320237B6C}" destId="{92094692-5396-4FB8-A912-D0D857E3B0C2}" srcOrd="0" destOrd="0" presId="urn:microsoft.com/office/officeart/2005/8/layout/radial4"/>
    <dgm:cxn modelId="{DA651CD3-067A-40DC-A91F-E40E0E7C61FC}" type="presOf" srcId="{C85F8E51-D0E6-4253-BDC0-297751C017D7}" destId="{E4B8C24F-9FE6-4502-B626-0EC806894E43}" srcOrd="0" destOrd="0" presId="urn:microsoft.com/office/officeart/2005/8/layout/radial4"/>
    <dgm:cxn modelId="{D5979C6A-3374-44A1-A149-1D1CDCEC74C9}" type="presOf" srcId="{F573C0C3-0E47-4964-91EC-B2C0461E7A18}" destId="{A3441822-D5AB-4D8E-AF03-9417CCC03716}" srcOrd="0" destOrd="0" presId="urn:microsoft.com/office/officeart/2005/8/layout/radial4"/>
    <dgm:cxn modelId="{D0B46721-EBA1-437C-BED1-5CDAF748B862}" type="presOf" srcId="{C263E562-5633-4BDE-A804-82CE72EE4C41}" destId="{3F790C27-B890-4135-BAB6-6123A2BAA324}" srcOrd="0" destOrd="0" presId="urn:microsoft.com/office/officeart/2005/8/layout/radial4"/>
    <dgm:cxn modelId="{D6CB57ED-3176-4F20-B41D-3A1B08CD2288}" type="presOf" srcId="{31C179BC-DB7D-4B73-930C-3B929BFE62AC}" destId="{B88755FC-FF46-41EA-A6CE-A3B45A580DD0}" srcOrd="0" destOrd="0" presId="urn:microsoft.com/office/officeart/2005/8/layout/radial4"/>
    <dgm:cxn modelId="{3FE2F241-E80C-4DCE-9996-BB3944D3AFB9}" type="presOf" srcId="{C4AA4971-8018-4051-B710-5D541285BCA4}" destId="{0376A354-028D-4011-8746-6D28FF532DE0}" srcOrd="0" destOrd="0" presId="urn:microsoft.com/office/officeart/2005/8/layout/radial4"/>
    <dgm:cxn modelId="{AFD9D8FD-085B-46AC-971B-4610308157A5}" type="presOf" srcId="{0F7D248A-E1F0-40B2-B57C-7009BAB083DE}" destId="{B489D725-50F6-4FF3-A51A-EE8A165A2D4A}" srcOrd="0" destOrd="0" presId="urn:microsoft.com/office/officeart/2005/8/layout/radial4"/>
    <dgm:cxn modelId="{47EEEB0E-CBB1-4509-A463-A5C2923C60A4}" type="presOf" srcId="{52161B1B-E0D3-4EC4-BEAB-EADCA52B500B}" destId="{B3865B20-B2AD-460F-8987-5BA1B5AFEE98}" srcOrd="0" destOrd="0" presId="urn:microsoft.com/office/officeart/2005/8/layout/radial4"/>
    <dgm:cxn modelId="{FED734FA-4E05-475E-9892-F43FAFA3F110}" type="presOf" srcId="{59E41CE8-CDB6-4C7C-8890-E03541B68BE8}" destId="{066EBCA8-82A5-4EA1-A8F7-1CDCBEB3F414}" srcOrd="0" destOrd="0" presId="urn:microsoft.com/office/officeart/2005/8/layout/radial4"/>
    <dgm:cxn modelId="{F4D1F9BB-D453-407C-88B4-BCAC1FC486F7}" type="presOf" srcId="{24F19DDB-A2AB-445A-B333-03EC6E065139}" destId="{9B11D924-9605-492E-93E8-C6835315A4E9}" srcOrd="0" destOrd="0" presId="urn:microsoft.com/office/officeart/2005/8/layout/radial4"/>
    <dgm:cxn modelId="{FB4EFD92-5937-4CE0-B7CF-4C6F75C09ACD}" srcId="{C85F8E51-D0E6-4253-BDC0-297751C017D7}" destId="{C263E562-5633-4BDE-A804-82CE72EE4C41}" srcOrd="4" destOrd="0" parTransId="{0F7D248A-E1F0-40B2-B57C-7009BAB083DE}" sibTransId="{51302DEF-E95E-4976-B61B-C380A4A6B439}"/>
    <dgm:cxn modelId="{B5340CEE-E508-41DC-A3C5-F416CD45DDC5}" srcId="{C85F8E51-D0E6-4253-BDC0-297751C017D7}" destId="{FEDB4CF9-43C4-4A19-811C-9F53936E4B06}" srcOrd="0" destOrd="0" parTransId="{59E41CE8-CDB6-4C7C-8890-E03541B68BE8}" sibTransId="{53794CD6-D12C-409E-8929-9E30DAA653FA}"/>
    <dgm:cxn modelId="{7E72D9B2-BCAD-4D5B-B49B-14CD2F5816FC}" type="presOf" srcId="{E4BDA478-0D95-4732-B39F-18F7061A172D}" destId="{B0762728-4412-4528-A85C-2FD331C788A8}" srcOrd="0" destOrd="0" presId="urn:microsoft.com/office/officeart/2005/8/layout/radial4"/>
    <dgm:cxn modelId="{62BE63C1-BD33-4F45-97CA-ACC66FFF4A1B}" srcId="{C1E3545A-467D-4C3E-9D0B-59F7274CC65F}" destId="{C85F8E51-D0E6-4253-BDC0-297751C017D7}" srcOrd="0" destOrd="0" parTransId="{ADECE527-2731-4706-A0F5-5C7CDF040060}" sibTransId="{027918CA-8325-478D-9037-8B36DFA69785}"/>
    <dgm:cxn modelId="{421AA6E4-FA25-4B49-905A-D5BD96E4554B}" type="presOf" srcId="{C1E3545A-467D-4C3E-9D0B-59F7274CC65F}" destId="{15579417-5C3C-467B-8202-73142C83F056}" srcOrd="0" destOrd="0" presId="urn:microsoft.com/office/officeart/2005/8/layout/radial4"/>
    <dgm:cxn modelId="{42A96F25-9DB5-487E-96B5-D17AD9127FC0}" srcId="{C85F8E51-D0E6-4253-BDC0-297751C017D7}" destId="{C11C1A05-82E2-40A3-A9C9-1B4320237B6C}" srcOrd="1" destOrd="0" parTransId="{45B389B8-A74E-431E-AB35-9A4334606637}" sibTransId="{0DBFC8CB-EF44-4125-A249-E3525D2BBAD5}"/>
    <dgm:cxn modelId="{4056AFD1-6832-4158-BEA4-8BD035E3FA06}" type="presOf" srcId="{FEDB4CF9-43C4-4A19-811C-9F53936E4B06}" destId="{D26EB7A8-9E26-4C22-8907-AE963F968B6A}" srcOrd="0" destOrd="0" presId="urn:microsoft.com/office/officeart/2005/8/layout/radial4"/>
    <dgm:cxn modelId="{BC4F5C10-0A1C-49EF-8F3F-063ADFF9EF04}" srcId="{C85F8E51-D0E6-4253-BDC0-297751C017D7}" destId="{31C179BC-DB7D-4B73-930C-3B929BFE62AC}" srcOrd="5" destOrd="0" parTransId="{24F19DDB-A2AB-445A-B333-03EC6E065139}" sibTransId="{51AAD685-228D-4618-B7CD-E8796892CC23}"/>
    <dgm:cxn modelId="{EA1CFB6B-740A-4D98-B7BD-5858FA3B15B4}" srcId="{C85F8E51-D0E6-4253-BDC0-297751C017D7}" destId="{F573C0C3-0E47-4964-91EC-B2C0461E7A18}" srcOrd="3" destOrd="0" parTransId="{C0DD6791-508E-4185-9966-5FFF7FD7AF9D}" sibTransId="{0BB0F108-D84E-46FD-BD1E-08365B8B6328}"/>
    <dgm:cxn modelId="{DFDAAF6C-F34E-4BFF-B257-27895A858046}" type="presOf" srcId="{C0DD6791-508E-4185-9966-5FFF7FD7AF9D}" destId="{DA604605-5846-4134-8588-3F8573AB03D8}" srcOrd="0" destOrd="0" presId="urn:microsoft.com/office/officeart/2005/8/layout/radial4"/>
    <dgm:cxn modelId="{D08CE405-1DAC-4A3A-9B98-0A99187A4B19}" type="presOf" srcId="{45B389B8-A74E-431E-AB35-9A4334606637}" destId="{FB7EE640-4118-41BF-8935-746384CD64E9}" srcOrd="0" destOrd="0" presId="urn:microsoft.com/office/officeart/2005/8/layout/radial4"/>
    <dgm:cxn modelId="{0B659402-0DB1-44A8-8D81-222E76D673CE}" type="presParOf" srcId="{15579417-5C3C-467B-8202-73142C83F056}" destId="{E4B8C24F-9FE6-4502-B626-0EC806894E43}" srcOrd="0" destOrd="0" presId="urn:microsoft.com/office/officeart/2005/8/layout/radial4"/>
    <dgm:cxn modelId="{89CEE9E0-032B-4F34-9FAC-B30A7C8779F9}" type="presParOf" srcId="{15579417-5C3C-467B-8202-73142C83F056}" destId="{066EBCA8-82A5-4EA1-A8F7-1CDCBEB3F414}" srcOrd="1" destOrd="0" presId="urn:microsoft.com/office/officeart/2005/8/layout/radial4"/>
    <dgm:cxn modelId="{187ECDFA-206F-4A3C-82E6-7629198E7AC7}" type="presParOf" srcId="{15579417-5C3C-467B-8202-73142C83F056}" destId="{D26EB7A8-9E26-4C22-8907-AE963F968B6A}" srcOrd="2" destOrd="0" presId="urn:microsoft.com/office/officeart/2005/8/layout/radial4"/>
    <dgm:cxn modelId="{9FC42BDB-0C4D-49DC-B0A8-142628A20246}" type="presParOf" srcId="{15579417-5C3C-467B-8202-73142C83F056}" destId="{FB7EE640-4118-41BF-8935-746384CD64E9}" srcOrd="3" destOrd="0" presId="urn:microsoft.com/office/officeart/2005/8/layout/radial4"/>
    <dgm:cxn modelId="{5C982161-2743-4094-B680-308DA6982F34}" type="presParOf" srcId="{15579417-5C3C-467B-8202-73142C83F056}" destId="{92094692-5396-4FB8-A912-D0D857E3B0C2}" srcOrd="4" destOrd="0" presId="urn:microsoft.com/office/officeart/2005/8/layout/radial4"/>
    <dgm:cxn modelId="{79FEF1F9-1182-469F-9B70-FC5AD4A0949D}" type="presParOf" srcId="{15579417-5C3C-467B-8202-73142C83F056}" destId="{0D229A14-DDC6-48C6-AAE0-C96BFFD4BF0C}" srcOrd="5" destOrd="0" presId="urn:microsoft.com/office/officeart/2005/8/layout/radial4"/>
    <dgm:cxn modelId="{84BDBB70-FF67-426F-ACAA-DD3398AA1A7F}" type="presParOf" srcId="{15579417-5C3C-467B-8202-73142C83F056}" destId="{0376A354-028D-4011-8746-6D28FF532DE0}" srcOrd="6" destOrd="0" presId="urn:microsoft.com/office/officeart/2005/8/layout/radial4"/>
    <dgm:cxn modelId="{3FC100A4-479F-4452-BFE4-0FD4CFFB06E9}" type="presParOf" srcId="{15579417-5C3C-467B-8202-73142C83F056}" destId="{DA604605-5846-4134-8588-3F8573AB03D8}" srcOrd="7" destOrd="0" presId="urn:microsoft.com/office/officeart/2005/8/layout/radial4"/>
    <dgm:cxn modelId="{979A5D21-5B03-42F1-9144-A4E91FA37D92}" type="presParOf" srcId="{15579417-5C3C-467B-8202-73142C83F056}" destId="{A3441822-D5AB-4D8E-AF03-9417CCC03716}" srcOrd="8" destOrd="0" presId="urn:microsoft.com/office/officeart/2005/8/layout/radial4"/>
    <dgm:cxn modelId="{80A31C4D-5CC1-401B-A0BF-F18B879917C1}" type="presParOf" srcId="{15579417-5C3C-467B-8202-73142C83F056}" destId="{B489D725-50F6-4FF3-A51A-EE8A165A2D4A}" srcOrd="9" destOrd="0" presId="urn:microsoft.com/office/officeart/2005/8/layout/radial4"/>
    <dgm:cxn modelId="{0D0631C6-0E1C-4D4B-81AB-5AF5BC895811}" type="presParOf" srcId="{15579417-5C3C-467B-8202-73142C83F056}" destId="{3F790C27-B890-4135-BAB6-6123A2BAA324}" srcOrd="10" destOrd="0" presId="urn:microsoft.com/office/officeart/2005/8/layout/radial4"/>
    <dgm:cxn modelId="{99679C48-CD72-40F8-A1F8-80BE3370958D}" type="presParOf" srcId="{15579417-5C3C-467B-8202-73142C83F056}" destId="{9B11D924-9605-492E-93E8-C6835315A4E9}" srcOrd="11" destOrd="0" presId="urn:microsoft.com/office/officeart/2005/8/layout/radial4"/>
    <dgm:cxn modelId="{F6A721E5-F06C-489C-BC6B-D9A4074F4031}" type="presParOf" srcId="{15579417-5C3C-467B-8202-73142C83F056}" destId="{B88755FC-FF46-41EA-A6CE-A3B45A580DD0}" srcOrd="12" destOrd="0" presId="urn:microsoft.com/office/officeart/2005/8/layout/radial4"/>
    <dgm:cxn modelId="{2B4715A4-9BF9-4F6B-96B4-7467A0570861}" type="presParOf" srcId="{15579417-5C3C-467B-8202-73142C83F056}" destId="{B3865B20-B2AD-460F-8987-5BA1B5AFEE98}" srcOrd="13" destOrd="0" presId="urn:microsoft.com/office/officeart/2005/8/layout/radial4"/>
    <dgm:cxn modelId="{967E46EB-C643-49FD-A578-C11503F37CB7}" type="presParOf" srcId="{15579417-5C3C-467B-8202-73142C83F056}" destId="{B0762728-4412-4528-A85C-2FD331C788A8}" srcOrd="1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D91EDBB-6E90-45F2-B881-EC51AB25BBB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ru-RU"/>
        </a:p>
      </dgm:t>
    </dgm:pt>
    <dgm:pt modelId="{1553AEFD-EB93-40F8-97BB-0B666D81A088}">
      <dgm:prSet/>
      <dgm:spPr/>
      <dgm:t>
        <a:bodyPr/>
        <a:lstStyle/>
        <a:p>
          <a:pPr rtl="0"/>
          <a:r>
            <a:rPr lang="uk-UA" b="1" i="1" dirty="0" smtClean="0"/>
            <a:t>Ліцензіат забезпечує відповідність </a:t>
          </a:r>
          <a:r>
            <a:rPr lang="uk-UA" i="1" dirty="0" smtClean="0"/>
            <a:t>електрозабезпечення, опалення, освітлення, вентиляції, температури і вологості повітря у виробничих приміщеннях (зонах) цілодобово будівельним, санітарним нормам і правилам та виключення негативного впливу (прямо чи опосередковано) на активні фармацевтичні інгредієнти, готові лікарські засоби, точність функціонування обладнання та працівників.</a:t>
          </a:r>
          <a:r>
            <a:rPr lang="uk-UA" dirty="0" smtClean="0"/>
            <a:t> </a:t>
          </a:r>
          <a:endParaRPr lang="ru-RU" dirty="0"/>
        </a:p>
      </dgm:t>
    </dgm:pt>
    <dgm:pt modelId="{135FDABD-5D3B-4D28-8708-C248C28C3F82}" type="parTrans" cxnId="{367D70C7-E8D9-4AC6-8B3D-327D54381AF5}">
      <dgm:prSet/>
      <dgm:spPr/>
      <dgm:t>
        <a:bodyPr/>
        <a:lstStyle/>
        <a:p>
          <a:endParaRPr lang="ru-RU"/>
        </a:p>
      </dgm:t>
    </dgm:pt>
    <dgm:pt modelId="{593D4574-B265-49B0-B310-890EF631CC7A}" type="sibTrans" cxnId="{367D70C7-E8D9-4AC6-8B3D-327D54381AF5}">
      <dgm:prSet/>
      <dgm:spPr/>
      <dgm:t>
        <a:bodyPr/>
        <a:lstStyle/>
        <a:p>
          <a:endParaRPr lang="ru-RU"/>
        </a:p>
      </dgm:t>
    </dgm:pt>
    <dgm:pt modelId="{1A6234CC-8DF0-4E00-BD4C-0787D9491966}" type="pres">
      <dgm:prSet presAssocID="{AD91EDBB-6E90-45F2-B881-EC51AB25BBBC}" presName="linear" presStyleCnt="0">
        <dgm:presLayoutVars>
          <dgm:animLvl val="lvl"/>
          <dgm:resizeHandles val="exact"/>
        </dgm:presLayoutVars>
      </dgm:prSet>
      <dgm:spPr/>
      <dgm:t>
        <a:bodyPr/>
        <a:lstStyle/>
        <a:p>
          <a:endParaRPr lang="ru-RU"/>
        </a:p>
      </dgm:t>
    </dgm:pt>
    <dgm:pt modelId="{525E672C-7D01-482E-9935-8BE51209E3D5}" type="pres">
      <dgm:prSet presAssocID="{1553AEFD-EB93-40F8-97BB-0B666D81A088}" presName="parentText" presStyleLbl="node1" presStyleIdx="0" presStyleCnt="1" custLinFactNeighborX="-3251" custLinFactNeighborY="914">
        <dgm:presLayoutVars>
          <dgm:chMax val="0"/>
          <dgm:bulletEnabled val="1"/>
        </dgm:presLayoutVars>
      </dgm:prSet>
      <dgm:spPr/>
      <dgm:t>
        <a:bodyPr/>
        <a:lstStyle/>
        <a:p>
          <a:endParaRPr lang="ru-RU"/>
        </a:p>
      </dgm:t>
    </dgm:pt>
  </dgm:ptLst>
  <dgm:cxnLst>
    <dgm:cxn modelId="{BF02433F-65A9-428A-9B7C-5BCF4979E6E0}" type="presOf" srcId="{AD91EDBB-6E90-45F2-B881-EC51AB25BBBC}" destId="{1A6234CC-8DF0-4E00-BD4C-0787D9491966}" srcOrd="0" destOrd="0" presId="urn:microsoft.com/office/officeart/2005/8/layout/vList2"/>
    <dgm:cxn modelId="{212E7BC6-C9EE-41B7-9C1A-E399ABEB1E84}" type="presOf" srcId="{1553AEFD-EB93-40F8-97BB-0B666D81A088}" destId="{525E672C-7D01-482E-9935-8BE51209E3D5}" srcOrd="0" destOrd="0" presId="urn:microsoft.com/office/officeart/2005/8/layout/vList2"/>
    <dgm:cxn modelId="{367D70C7-E8D9-4AC6-8B3D-327D54381AF5}" srcId="{AD91EDBB-6E90-45F2-B881-EC51AB25BBBC}" destId="{1553AEFD-EB93-40F8-97BB-0B666D81A088}" srcOrd="0" destOrd="0" parTransId="{135FDABD-5D3B-4D28-8708-C248C28C3F82}" sibTransId="{593D4574-B265-49B0-B310-890EF631CC7A}"/>
    <dgm:cxn modelId="{0D7C54D1-157C-4074-AAB9-5EE73AF6D816}" type="presParOf" srcId="{1A6234CC-8DF0-4E00-BD4C-0787D9491966}" destId="{525E672C-7D01-482E-9935-8BE51209E3D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5E59E59-393C-4249-AFB4-9D78E6C9709C}"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ru-RU"/>
        </a:p>
      </dgm:t>
    </dgm:pt>
    <dgm:pt modelId="{A6557715-4DC2-438D-9843-FBB59855F3BE}">
      <dgm:prSet/>
      <dgm:spPr/>
      <dgm:t>
        <a:bodyPr/>
        <a:lstStyle/>
        <a:p>
          <a:pPr rtl="0"/>
          <a:r>
            <a:rPr lang="uk-UA" noProof="0" dirty="0" smtClean="0"/>
            <a:t>Аптечні склади (бази) обладнуються приладами центрального опалення або автономними системами опалення, які відповідають нормам пожежної безпеки. </a:t>
          </a:r>
          <a:endParaRPr lang="uk-UA" noProof="0" dirty="0"/>
        </a:p>
      </dgm:t>
    </dgm:pt>
    <dgm:pt modelId="{DFA78070-A62C-45CF-B956-880B70134E56}" type="parTrans" cxnId="{B59425E4-832E-41BF-8ED6-A8165B73F5A2}">
      <dgm:prSet/>
      <dgm:spPr/>
      <dgm:t>
        <a:bodyPr/>
        <a:lstStyle/>
        <a:p>
          <a:endParaRPr lang="ru-RU"/>
        </a:p>
      </dgm:t>
    </dgm:pt>
    <dgm:pt modelId="{3A2CA685-09AD-4AAD-BAEF-E07CABE0A05F}" type="sibTrans" cxnId="{B59425E4-832E-41BF-8ED6-A8165B73F5A2}">
      <dgm:prSet/>
      <dgm:spPr/>
      <dgm:t>
        <a:bodyPr/>
        <a:lstStyle/>
        <a:p>
          <a:endParaRPr lang="ru-RU"/>
        </a:p>
      </dgm:t>
    </dgm:pt>
    <dgm:pt modelId="{5450FF29-381E-40C4-A9B0-3F080E8BD841}" type="pres">
      <dgm:prSet presAssocID="{45E59E59-393C-4249-AFB4-9D78E6C9709C}" presName="linear" presStyleCnt="0">
        <dgm:presLayoutVars>
          <dgm:animLvl val="lvl"/>
          <dgm:resizeHandles val="exact"/>
        </dgm:presLayoutVars>
      </dgm:prSet>
      <dgm:spPr/>
      <dgm:t>
        <a:bodyPr/>
        <a:lstStyle/>
        <a:p>
          <a:endParaRPr lang="ru-RU"/>
        </a:p>
      </dgm:t>
    </dgm:pt>
    <dgm:pt modelId="{D88630FE-D8A5-4CA2-B5BA-C5C41EA9BF1D}" type="pres">
      <dgm:prSet presAssocID="{A6557715-4DC2-438D-9843-FBB59855F3BE}" presName="parentText" presStyleLbl="node1" presStyleIdx="0" presStyleCnt="1" custLinFactY="-86860" custLinFactNeighborX="-1353" custLinFactNeighborY="-100000">
        <dgm:presLayoutVars>
          <dgm:chMax val="0"/>
          <dgm:bulletEnabled val="1"/>
        </dgm:presLayoutVars>
      </dgm:prSet>
      <dgm:spPr/>
      <dgm:t>
        <a:bodyPr/>
        <a:lstStyle/>
        <a:p>
          <a:endParaRPr lang="ru-RU"/>
        </a:p>
      </dgm:t>
    </dgm:pt>
  </dgm:ptLst>
  <dgm:cxnLst>
    <dgm:cxn modelId="{6828CB9F-66EB-4B34-B7EE-736AEE60EBA8}" type="presOf" srcId="{45E59E59-393C-4249-AFB4-9D78E6C9709C}" destId="{5450FF29-381E-40C4-A9B0-3F080E8BD841}" srcOrd="0" destOrd="0" presId="urn:microsoft.com/office/officeart/2005/8/layout/vList2"/>
    <dgm:cxn modelId="{BAE13AFC-3D1E-4A8D-BAA9-68B40800E7FA}" type="presOf" srcId="{A6557715-4DC2-438D-9843-FBB59855F3BE}" destId="{D88630FE-D8A5-4CA2-B5BA-C5C41EA9BF1D}" srcOrd="0" destOrd="0" presId="urn:microsoft.com/office/officeart/2005/8/layout/vList2"/>
    <dgm:cxn modelId="{B59425E4-832E-41BF-8ED6-A8165B73F5A2}" srcId="{45E59E59-393C-4249-AFB4-9D78E6C9709C}" destId="{A6557715-4DC2-438D-9843-FBB59855F3BE}" srcOrd="0" destOrd="0" parTransId="{DFA78070-A62C-45CF-B956-880B70134E56}" sibTransId="{3A2CA685-09AD-4AAD-BAEF-E07CABE0A05F}"/>
    <dgm:cxn modelId="{C4C0B7FB-406F-4527-AD3B-BA482B8889A7}" type="presParOf" srcId="{5450FF29-381E-40C4-A9B0-3F080E8BD841}" destId="{D88630FE-D8A5-4CA2-B5BA-C5C41EA9BF1D}"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3B71734-E292-435B-B8CF-CCFA1C5BB0C4}" type="doc">
      <dgm:prSet loTypeId="urn:microsoft.com/office/officeart/2008/layout/VerticalCurvedList" loCatId="list" qsTypeId="urn:microsoft.com/office/officeart/2005/8/quickstyle/3d2" qsCatId="3D" csTypeId="urn:microsoft.com/office/officeart/2005/8/colors/colorful4" csCatId="colorful"/>
      <dgm:spPr/>
      <dgm:t>
        <a:bodyPr/>
        <a:lstStyle/>
        <a:p>
          <a:endParaRPr lang="ru-RU"/>
        </a:p>
      </dgm:t>
    </dgm:pt>
    <dgm:pt modelId="{7D7CE327-CD6B-47C0-BD02-42EC75383AEB}">
      <dgm:prSet/>
      <dgm:spPr/>
      <dgm:t>
        <a:bodyPr/>
        <a:lstStyle/>
        <a:p>
          <a:pPr rtl="0"/>
          <a:r>
            <a:rPr lang="uk-UA" dirty="0" smtClean="0"/>
            <a:t>Не допускається опалення приміщень газовими приладами з відкритим полум’ям або електронагрівальними приладами з відкритою </a:t>
          </a:r>
          <a:r>
            <a:rPr lang="uk-UA" dirty="0" err="1" smtClean="0"/>
            <a:t>електроспіраллю</a:t>
          </a:r>
          <a:r>
            <a:rPr lang="uk-UA" smtClean="0"/>
            <a:t>.</a:t>
          </a:r>
          <a:endParaRPr lang="uk-UA"/>
        </a:p>
      </dgm:t>
    </dgm:pt>
    <dgm:pt modelId="{EE9548AF-0A55-4ADC-85A8-2256B2F4FD82}" type="parTrans" cxnId="{C4FEBD29-F5E3-4980-8728-550DC361F4ED}">
      <dgm:prSet/>
      <dgm:spPr/>
      <dgm:t>
        <a:bodyPr/>
        <a:lstStyle/>
        <a:p>
          <a:endParaRPr lang="ru-RU"/>
        </a:p>
      </dgm:t>
    </dgm:pt>
    <dgm:pt modelId="{E28F4C4E-A9FE-4766-8043-F59652C90468}" type="sibTrans" cxnId="{C4FEBD29-F5E3-4980-8728-550DC361F4ED}">
      <dgm:prSet/>
      <dgm:spPr/>
      <dgm:t>
        <a:bodyPr/>
        <a:lstStyle/>
        <a:p>
          <a:endParaRPr lang="ru-RU"/>
        </a:p>
      </dgm:t>
    </dgm:pt>
    <dgm:pt modelId="{EC3EA36F-5179-4705-A45D-BCAEB20D7960}">
      <dgm:prSet/>
      <dgm:spPr/>
      <dgm:t>
        <a:bodyPr/>
        <a:lstStyle/>
        <a:p>
          <a:pPr rtl="0"/>
          <a:r>
            <a:rPr lang="uk-UA" smtClean="0"/>
            <a:t>Стіни, стеля, підлога виробничих приміщень аптечного складу (бази) покриваються матеріалами, які допускають вологе прибирання з використанням дезінфекційних засобів.</a:t>
          </a:r>
          <a:endParaRPr lang="uk-UA"/>
        </a:p>
      </dgm:t>
    </dgm:pt>
    <dgm:pt modelId="{F4E4E795-7212-42FD-B083-918217B336C5}" type="parTrans" cxnId="{04EA6B2F-724B-40FD-B7A0-1825C0A04337}">
      <dgm:prSet/>
      <dgm:spPr/>
      <dgm:t>
        <a:bodyPr/>
        <a:lstStyle/>
        <a:p>
          <a:endParaRPr lang="ru-RU"/>
        </a:p>
      </dgm:t>
    </dgm:pt>
    <dgm:pt modelId="{56ACD241-FEC4-4D2E-9F18-E33769C3A8F2}" type="sibTrans" cxnId="{04EA6B2F-724B-40FD-B7A0-1825C0A04337}">
      <dgm:prSet/>
      <dgm:spPr/>
      <dgm:t>
        <a:bodyPr/>
        <a:lstStyle/>
        <a:p>
          <a:endParaRPr lang="ru-RU"/>
        </a:p>
      </dgm:t>
    </dgm:pt>
    <dgm:pt modelId="{CB1B2F12-A29B-4934-B8A7-2BDCCE03CF16}">
      <dgm:prSet/>
      <dgm:spPr/>
      <dgm:t>
        <a:bodyPr/>
        <a:lstStyle/>
        <a:p>
          <a:pPr rtl="0"/>
          <a:r>
            <a:rPr lang="uk-UA" smtClean="0"/>
            <a:t>Поверхня виробничого устаткування як ззовні, так і всередині, повинна бути гладкою, виготовленою з матеріалів, стійких до дії лікарських засобів, витримувати обробку дезінфекційними засобами.</a:t>
          </a:r>
          <a:endParaRPr lang="uk-UA"/>
        </a:p>
      </dgm:t>
    </dgm:pt>
    <dgm:pt modelId="{A1919665-BD2C-49A2-A7F4-46AF7F39C64D}" type="parTrans" cxnId="{31D180CD-14D9-482D-A378-FED563012656}">
      <dgm:prSet/>
      <dgm:spPr/>
      <dgm:t>
        <a:bodyPr/>
        <a:lstStyle/>
        <a:p>
          <a:endParaRPr lang="ru-RU"/>
        </a:p>
      </dgm:t>
    </dgm:pt>
    <dgm:pt modelId="{0D5AD0BE-42F7-409E-AA5F-CC1D1919879F}" type="sibTrans" cxnId="{31D180CD-14D9-482D-A378-FED563012656}">
      <dgm:prSet/>
      <dgm:spPr/>
      <dgm:t>
        <a:bodyPr/>
        <a:lstStyle/>
        <a:p>
          <a:endParaRPr lang="ru-RU"/>
        </a:p>
      </dgm:t>
    </dgm:pt>
    <dgm:pt modelId="{BEBBF607-7DFC-4004-8F01-B2B15AAB6494}">
      <dgm:prSet/>
      <dgm:spPr/>
      <dgm:t>
        <a:bodyPr/>
        <a:lstStyle/>
        <a:p>
          <a:pPr rtl="0"/>
          <a:r>
            <a:rPr lang="uk-UA" smtClean="0"/>
            <a:t>Устаткування виробничих приміщень необхідно розташувати таким чином, щоб не залишалися місця, не доступні для прибирання.</a:t>
          </a:r>
          <a:endParaRPr lang="uk-UA"/>
        </a:p>
      </dgm:t>
    </dgm:pt>
    <dgm:pt modelId="{38936B1F-21F8-42B8-B72A-5F929CB90F8E}" type="parTrans" cxnId="{839C950E-9C26-4A5D-B43C-7CF14E409A3A}">
      <dgm:prSet/>
      <dgm:spPr/>
      <dgm:t>
        <a:bodyPr/>
        <a:lstStyle/>
        <a:p>
          <a:endParaRPr lang="ru-RU"/>
        </a:p>
      </dgm:t>
    </dgm:pt>
    <dgm:pt modelId="{18E75F4B-F5F7-463D-B552-DF0D42E74FA4}" type="sibTrans" cxnId="{839C950E-9C26-4A5D-B43C-7CF14E409A3A}">
      <dgm:prSet/>
      <dgm:spPr/>
      <dgm:t>
        <a:bodyPr/>
        <a:lstStyle/>
        <a:p>
          <a:endParaRPr lang="ru-RU"/>
        </a:p>
      </dgm:t>
    </dgm:pt>
    <dgm:pt modelId="{369F6022-12A3-4DB8-95CF-ABA417C94B8F}" type="pres">
      <dgm:prSet presAssocID="{53B71734-E292-435B-B8CF-CCFA1C5BB0C4}" presName="Name0" presStyleCnt="0">
        <dgm:presLayoutVars>
          <dgm:chMax val="7"/>
          <dgm:chPref val="7"/>
          <dgm:dir/>
        </dgm:presLayoutVars>
      </dgm:prSet>
      <dgm:spPr/>
      <dgm:t>
        <a:bodyPr/>
        <a:lstStyle/>
        <a:p>
          <a:endParaRPr lang="ru-RU"/>
        </a:p>
      </dgm:t>
    </dgm:pt>
    <dgm:pt modelId="{A74B2C46-A241-4F95-A59B-CFA4C19D6869}" type="pres">
      <dgm:prSet presAssocID="{53B71734-E292-435B-B8CF-CCFA1C5BB0C4}" presName="Name1" presStyleCnt="0"/>
      <dgm:spPr/>
    </dgm:pt>
    <dgm:pt modelId="{64FC0DD6-075F-4900-936E-70A4021E804B}" type="pres">
      <dgm:prSet presAssocID="{53B71734-E292-435B-B8CF-CCFA1C5BB0C4}" presName="cycle" presStyleCnt="0"/>
      <dgm:spPr/>
    </dgm:pt>
    <dgm:pt modelId="{D75BDF82-02EB-4F82-A004-3CE7D996EA8D}" type="pres">
      <dgm:prSet presAssocID="{53B71734-E292-435B-B8CF-CCFA1C5BB0C4}" presName="srcNode" presStyleLbl="node1" presStyleIdx="0" presStyleCnt="4"/>
      <dgm:spPr/>
    </dgm:pt>
    <dgm:pt modelId="{F7117723-7B80-483F-82EC-60CA462C2F87}" type="pres">
      <dgm:prSet presAssocID="{53B71734-E292-435B-B8CF-CCFA1C5BB0C4}" presName="conn" presStyleLbl="parChTrans1D2" presStyleIdx="0" presStyleCnt="1"/>
      <dgm:spPr/>
      <dgm:t>
        <a:bodyPr/>
        <a:lstStyle/>
        <a:p>
          <a:endParaRPr lang="ru-RU"/>
        </a:p>
      </dgm:t>
    </dgm:pt>
    <dgm:pt modelId="{561393D5-6DCF-485C-8FE2-1E9D21ED6449}" type="pres">
      <dgm:prSet presAssocID="{53B71734-E292-435B-B8CF-CCFA1C5BB0C4}" presName="extraNode" presStyleLbl="node1" presStyleIdx="0" presStyleCnt="4"/>
      <dgm:spPr/>
    </dgm:pt>
    <dgm:pt modelId="{C2751370-6E40-48F9-BA81-282E516E04DB}" type="pres">
      <dgm:prSet presAssocID="{53B71734-E292-435B-B8CF-CCFA1C5BB0C4}" presName="dstNode" presStyleLbl="node1" presStyleIdx="0" presStyleCnt="4"/>
      <dgm:spPr/>
    </dgm:pt>
    <dgm:pt modelId="{12015CE4-B98A-4A04-B300-B3D684AA79CE}" type="pres">
      <dgm:prSet presAssocID="{7D7CE327-CD6B-47C0-BD02-42EC75383AEB}" presName="text_1" presStyleLbl="node1" presStyleIdx="0" presStyleCnt="4">
        <dgm:presLayoutVars>
          <dgm:bulletEnabled val="1"/>
        </dgm:presLayoutVars>
      </dgm:prSet>
      <dgm:spPr/>
      <dgm:t>
        <a:bodyPr/>
        <a:lstStyle/>
        <a:p>
          <a:endParaRPr lang="ru-RU"/>
        </a:p>
      </dgm:t>
    </dgm:pt>
    <dgm:pt modelId="{FD049792-76D7-4BF1-B0F9-5081008DCF6A}" type="pres">
      <dgm:prSet presAssocID="{7D7CE327-CD6B-47C0-BD02-42EC75383AEB}" presName="accent_1" presStyleCnt="0"/>
      <dgm:spPr/>
    </dgm:pt>
    <dgm:pt modelId="{010E6D33-C054-4DFC-B6F8-12B843BA52A4}" type="pres">
      <dgm:prSet presAssocID="{7D7CE327-CD6B-47C0-BD02-42EC75383AEB}" presName="accentRepeatNode" presStyleLbl="solidFgAcc1" presStyleIdx="0" presStyleCnt="4"/>
      <dgm:spPr/>
    </dgm:pt>
    <dgm:pt modelId="{05331B74-6B5E-415E-ACAB-89D7A25F0A45}" type="pres">
      <dgm:prSet presAssocID="{EC3EA36F-5179-4705-A45D-BCAEB20D7960}" presName="text_2" presStyleLbl="node1" presStyleIdx="1" presStyleCnt="4">
        <dgm:presLayoutVars>
          <dgm:bulletEnabled val="1"/>
        </dgm:presLayoutVars>
      </dgm:prSet>
      <dgm:spPr/>
      <dgm:t>
        <a:bodyPr/>
        <a:lstStyle/>
        <a:p>
          <a:endParaRPr lang="ru-RU"/>
        </a:p>
      </dgm:t>
    </dgm:pt>
    <dgm:pt modelId="{EAAAD48E-D8E8-46B6-9FAF-E55E4FCF0BEC}" type="pres">
      <dgm:prSet presAssocID="{EC3EA36F-5179-4705-A45D-BCAEB20D7960}" presName="accent_2" presStyleCnt="0"/>
      <dgm:spPr/>
    </dgm:pt>
    <dgm:pt modelId="{A6A4DFF1-1EBA-4A9F-9C2B-9902A2C4DF9F}" type="pres">
      <dgm:prSet presAssocID="{EC3EA36F-5179-4705-A45D-BCAEB20D7960}" presName="accentRepeatNode" presStyleLbl="solidFgAcc1" presStyleIdx="1" presStyleCnt="4"/>
      <dgm:spPr/>
    </dgm:pt>
    <dgm:pt modelId="{706F92B2-174C-472A-AC3A-3DA74BC53364}" type="pres">
      <dgm:prSet presAssocID="{CB1B2F12-A29B-4934-B8A7-2BDCCE03CF16}" presName="text_3" presStyleLbl="node1" presStyleIdx="2" presStyleCnt="4">
        <dgm:presLayoutVars>
          <dgm:bulletEnabled val="1"/>
        </dgm:presLayoutVars>
      </dgm:prSet>
      <dgm:spPr/>
      <dgm:t>
        <a:bodyPr/>
        <a:lstStyle/>
        <a:p>
          <a:endParaRPr lang="ru-RU"/>
        </a:p>
      </dgm:t>
    </dgm:pt>
    <dgm:pt modelId="{B1BE403C-A7D9-4F9C-8C07-101B2B83BB05}" type="pres">
      <dgm:prSet presAssocID="{CB1B2F12-A29B-4934-B8A7-2BDCCE03CF16}" presName="accent_3" presStyleCnt="0"/>
      <dgm:spPr/>
    </dgm:pt>
    <dgm:pt modelId="{F401D667-E8D8-4571-82EA-4856B23E9164}" type="pres">
      <dgm:prSet presAssocID="{CB1B2F12-A29B-4934-B8A7-2BDCCE03CF16}" presName="accentRepeatNode" presStyleLbl="solidFgAcc1" presStyleIdx="2" presStyleCnt="4"/>
      <dgm:spPr/>
    </dgm:pt>
    <dgm:pt modelId="{DE5762D8-5A4C-44EB-9335-09B8F986904B}" type="pres">
      <dgm:prSet presAssocID="{BEBBF607-7DFC-4004-8F01-B2B15AAB6494}" presName="text_4" presStyleLbl="node1" presStyleIdx="3" presStyleCnt="4">
        <dgm:presLayoutVars>
          <dgm:bulletEnabled val="1"/>
        </dgm:presLayoutVars>
      </dgm:prSet>
      <dgm:spPr/>
      <dgm:t>
        <a:bodyPr/>
        <a:lstStyle/>
        <a:p>
          <a:endParaRPr lang="ru-RU"/>
        </a:p>
      </dgm:t>
    </dgm:pt>
    <dgm:pt modelId="{559B8184-4879-4CEB-9456-ECCE980FF73B}" type="pres">
      <dgm:prSet presAssocID="{BEBBF607-7DFC-4004-8F01-B2B15AAB6494}" presName="accent_4" presStyleCnt="0"/>
      <dgm:spPr/>
    </dgm:pt>
    <dgm:pt modelId="{99527A77-4E32-433C-86C8-BA14DD9B17F1}" type="pres">
      <dgm:prSet presAssocID="{BEBBF607-7DFC-4004-8F01-B2B15AAB6494}" presName="accentRepeatNode" presStyleLbl="solidFgAcc1" presStyleIdx="3" presStyleCnt="4"/>
      <dgm:spPr/>
    </dgm:pt>
  </dgm:ptLst>
  <dgm:cxnLst>
    <dgm:cxn modelId="{5C781DBA-BB6E-4598-8D14-282142FB35D4}" type="presOf" srcId="{BEBBF607-7DFC-4004-8F01-B2B15AAB6494}" destId="{DE5762D8-5A4C-44EB-9335-09B8F986904B}" srcOrd="0" destOrd="0" presId="urn:microsoft.com/office/officeart/2008/layout/VerticalCurvedList"/>
    <dgm:cxn modelId="{04EA6B2F-724B-40FD-B7A0-1825C0A04337}" srcId="{53B71734-E292-435B-B8CF-CCFA1C5BB0C4}" destId="{EC3EA36F-5179-4705-A45D-BCAEB20D7960}" srcOrd="1" destOrd="0" parTransId="{F4E4E795-7212-42FD-B083-918217B336C5}" sibTransId="{56ACD241-FEC4-4D2E-9F18-E33769C3A8F2}"/>
    <dgm:cxn modelId="{31D180CD-14D9-482D-A378-FED563012656}" srcId="{53B71734-E292-435B-B8CF-CCFA1C5BB0C4}" destId="{CB1B2F12-A29B-4934-B8A7-2BDCCE03CF16}" srcOrd="2" destOrd="0" parTransId="{A1919665-BD2C-49A2-A7F4-46AF7F39C64D}" sibTransId="{0D5AD0BE-42F7-409E-AA5F-CC1D1919879F}"/>
    <dgm:cxn modelId="{F1B65E14-1B9D-4DED-A15C-66FF89FBE2B1}" type="presOf" srcId="{7D7CE327-CD6B-47C0-BD02-42EC75383AEB}" destId="{12015CE4-B98A-4A04-B300-B3D684AA79CE}" srcOrd="0" destOrd="0" presId="urn:microsoft.com/office/officeart/2008/layout/VerticalCurvedList"/>
    <dgm:cxn modelId="{1A727680-35C3-407A-B6D9-F468EF3455DB}" type="presOf" srcId="{CB1B2F12-A29B-4934-B8A7-2BDCCE03CF16}" destId="{706F92B2-174C-472A-AC3A-3DA74BC53364}" srcOrd="0" destOrd="0" presId="urn:microsoft.com/office/officeart/2008/layout/VerticalCurvedList"/>
    <dgm:cxn modelId="{936779F3-B7DD-478F-AC61-D9F6A3A5BE20}" type="presOf" srcId="{53B71734-E292-435B-B8CF-CCFA1C5BB0C4}" destId="{369F6022-12A3-4DB8-95CF-ABA417C94B8F}" srcOrd="0" destOrd="0" presId="urn:microsoft.com/office/officeart/2008/layout/VerticalCurvedList"/>
    <dgm:cxn modelId="{C4FEBD29-F5E3-4980-8728-550DC361F4ED}" srcId="{53B71734-E292-435B-B8CF-CCFA1C5BB0C4}" destId="{7D7CE327-CD6B-47C0-BD02-42EC75383AEB}" srcOrd="0" destOrd="0" parTransId="{EE9548AF-0A55-4ADC-85A8-2256B2F4FD82}" sibTransId="{E28F4C4E-A9FE-4766-8043-F59652C90468}"/>
    <dgm:cxn modelId="{4EC642C9-B016-42AC-A46B-CB25CE7CD613}" type="presOf" srcId="{E28F4C4E-A9FE-4766-8043-F59652C90468}" destId="{F7117723-7B80-483F-82EC-60CA462C2F87}" srcOrd="0" destOrd="0" presId="urn:microsoft.com/office/officeart/2008/layout/VerticalCurvedList"/>
    <dgm:cxn modelId="{839C950E-9C26-4A5D-B43C-7CF14E409A3A}" srcId="{53B71734-E292-435B-B8CF-CCFA1C5BB0C4}" destId="{BEBBF607-7DFC-4004-8F01-B2B15AAB6494}" srcOrd="3" destOrd="0" parTransId="{38936B1F-21F8-42B8-B72A-5F929CB90F8E}" sibTransId="{18E75F4B-F5F7-463D-B552-DF0D42E74FA4}"/>
    <dgm:cxn modelId="{44ED5B1F-99D7-456A-8298-02F0C080C663}" type="presOf" srcId="{EC3EA36F-5179-4705-A45D-BCAEB20D7960}" destId="{05331B74-6B5E-415E-ACAB-89D7A25F0A45}" srcOrd="0" destOrd="0" presId="urn:microsoft.com/office/officeart/2008/layout/VerticalCurvedList"/>
    <dgm:cxn modelId="{A69AA37F-024D-4A87-9261-D9A8CA60C165}" type="presParOf" srcId="{369F6022-12A3-4DB8-95CF-ABA417C94B8F}" destId="{A74B2C46-A241-4F95-A59B-CFA4C19D6869}" srcOrd="0" destOrd="0" presId="urn:microsoft.com/office/officeart/2008/layout/VerticalCurvedList"/>
    <dgm:cxn modelId="{CD63ADAD-035C-46D7-8403-AA93F86688E5}" type="presParOf" srcId="{A74B2C46-A241-4F95-A59B-CFA4C19D6869}" destId="{64FC0DD6-075F-4900-936E-70A4021E804B}" srcOrd="0" destOrd="0" presId="urn:microsoft.com/office/officeart/2008/layout/VerticalCurvedList"/>
    <dgm:cxn modelId="{0B445DAC-D4C9-4AD9-8985-A41040CDAB85}" type="presParOf" srcId="{64FC0DD6-075F-4900-936E-70A4021E804B}" destId="{D75BDF82-02EB-4F82-A004-3CE7D996EA8D}" srcOrd="0" destOrd="0" presId="urn:microsoft.com/office/officeart/2008/layout/VerticalCurvedList"/>
    <dgm:cxn modelId="{C64676D7-727B-4F01-91F6-D60B062BE731}" type="presParOf" srcId="{64FC0DD6-075F-4900-936E-70A4021E804B}" destId="{F7117723-7B80-483F-82EC-60CA462C2F87}" srcOrd="1" destOrd="0" presId="urn:microsoft.com/office/officeart/2008/layout/VerticalCurvedList"/>
    <dgm:cxn modelId="{B810C147-4460-41D2-A48B-EB02A34C7DB6}" type="presParOf" srcId="{64FC0DD6-075F-4900-936E-70A4021E804B}" destId="{561393D5-6DCF-485C-8FE2-1E9D21ED6449}" srcOrd="2" destOrd="0" presId="urn:microsoft.com/office/officeart/2008/layout/VerticalCurvedList"/>
    <dgm:cxn modelId="{F910C1D2-5FC9-45F2-A575-71FE39B6B669}" type="presParOf" srcId="{64FC0DD6-075F-4900-936E-70A4021E804B}" destId="{C2751370-6E40-48F9-BA81-282E516E04DB}" srcOrd="3" destOrd="0" presId="urn:microsoft.com/office/officeart/2008/layout/VerticalCurvedList"/>
    <dgm:cxn modelId="{99549A3D-0FC6-4973-9FC7-F8059D940301}" type="presParOf" srcId="{A74B2C46-A241-4F95-A59B-CFA4C19D6869}" destId="{12015CE4-B98A-4A04-B300-B3D684AA79CE}" srcOrd="1" destOrd="0" presId="urn:microsoft.com/office/officeart/2008/layout/VerticalCurvedList"/>
    <dgm:cxn modelId="{76E55DD0-75FB-48BD-A80D-E5B62B13DFC1}" type="presParOf" srcId="{A74B2C46-A241-4F95-A59B-CFA4C19D6869}" destId="{FD049792-76D7-4BF1-B0F9-5081008DCF6A}" srcOrd="2" destOrd="0" presId="urn:microsoft.com/office/officeart/2008/layout/VerticalCurvedList"/>
    <dgm:cxn modelId="{391D24F1-291E-4569-AA98-396B80E27141}" type="presParOf" srcId="{FD049792-76D7-4BF1-B0F9-5081008DCF6A}" destId="{010E6D33-C054-4DFC-B6F8-12B843BA52A4}" srcOrd="0" destOrd="0" presId="urn:microsoft.com/office/officeart/2008/layout/VerticalCurvedList"/>
    <dgm:cxn modelId="{446CB300-8BC1-490B-8B1A-A2F6C4564883}" type="presParOf" srcId="{A74B2C46-A241-4F95-A59B-CFA4C19D6869}" destId="{05331B74-6B5E-415E-ACAB-89D7A25F0A45}" srcOrd="3" destOrd="0" presId="urn:microsoft.com/office/officeart/2008/layout/VerticalCurvedList"/>
    <dgm:cxn modelId="{40518CF8-BF18-4A46-B65E-372015E9ADEA}" type="presParOf" srcId="{A74B2C46-A241-4F95-A59B-CFA4C19D6869}" destId="{EAAAD48E-D8E8-46B6-9FAF-E55E4FCF0BEC}" srcOrd="4" destOrd="0" presId="urn:microsoft.com/office/officeart/2008/layout/VerticalCurvedList"/>
    <dgm:cxn modelId="{095207C7-7773-419C-B05F-43D85594A101}" type="presParOf" srcId="{EAAAD48E-D8E8-46B6-9FAF-E55E4FCF0BEC}" destId="{A6A4DFF1-1EBA-4A9F-9C2B-9902A2C4DF9F}" srcOrd="0" destOrd="0" presId="urn:microsoft.com/office/officeart/2008/layout/VerticalCurvedList"/>
    <dgm:cxn modelId="{B17390A2-2A97-404F-A81A-C63EA6D2901F}" type="presParOf" srcId="{A74B2C46-A241-4F95-A59B-CFA4C19D6869}" destId="{706F92B2-174C-472A-AC3A-3DA74BC53364}" srcOrd="5" destOrd="0" presId="urn:microsoft.com/office/officeart/2008/layout/VerticalCurvedList"/>
    <dgm:cxn modelId="{D0220A87-2CF1-4B78-B513-A5BBF24E6FE2}" type="presParOf" srcId="{A74B2C46-A241-4F95-A59B-CFA4C19D6869}" destId="{B1BE403C-A7D9-4F9C-8C07-101B2B83BB05}" srcOrd="6" destOrd="0" presId="urn:microsoft.com/office/officeart/2008/layout/VerticalCurvedList"/>
    <dgm:cxn modelId="{42818312-8BDD-4780-BE64-5B97B6999587}" type="presParOf" srcId="{B1BE403C-A7D9-4F9C-8C07-101B2B83BB05}" destId="{F401D667-E8D8-4571-82EA-4856B23E9164}" srcOrd="0" destOrd="0" presId="urn:microsoft.com/office/officeart/2008/layout/VerticalCurvedList"/>
    <dgm:cxn modelId="{D49A2E4A-313D-415B-83F4-419445DCEFC9}" type="presParOf" srcId="{A74B2C46-A241-4F95-A59B-CFA4C19D6869}" destId="{DE5762D8-5A4C-44EB-9335-09B8F986904B}" srcOrd="7" destOrd="0" presId="urn:microsoft.com/office/officeart/2008/layout/VerticalCurvedList"/>
    <dgm:cxn modelId="{CC213793-B844-4781-9184-CAFCF6654BB9}" type="presParOf" srcId="{A74B2C46-A241-4F95-A59B-CFA4C19D6869}" destId="{559B8184-4879-4CEB-9456-ECCE980FF73B}" srcOrd="8" destOrd="0" presId="urn:microsoft.com/office/officeart/2008/layout/VerticalCurvedList"/>
    <dgm:cxn modelId="{5183B073-1285-49B4-9717-D848A9775C2B}" type="presParOf" srcId="{559B8184-4879-4CEB-9456-ECCE980FF73B}" destId="{99527A77-4E32-433C-86C8-BA14DD9B17F1}"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F968739-C1BD-4DCD-9469-B9A9CB1E16D0}" type="doc">
      <dgm:prSet loTypeId="urn:microsoft.com/office/officeart/2005/8/layout/vList2" loCatId="list" qsTypeId="urn:microsoft.com/office/officeart/2005/8/quickstyle/3d1" qsCatId="3D" csTypeId="urn:microsoft.com/office/officeart/2005/8/colors/accent5_4" csCatId="accent5" phldr="1"/>
      <dgm:spPr/>
      <dgm:t>
        <a:bodyPr/>
        <a:lstStyle/>
        <a:p>
          <a:endParaRPr lang="ru-RU"/>
        </a:p>
      </dgm:t>
    </dgm:pt>
    <dgm:pt modelId="{03FFB98D-9CE7-4082-AD9E-F8231719D899}">
      <dgm:prSet/>
      <dgm:spPr/>
      <dgm:t>
        <a:bodyPr/>
        <a:lstStyle/>
        <a:p>
          <a:pPr rtl="0"/>
          <a:r>
            <a:rPr lang="uk-UA" smtClean="0"/>
            <a:t>Санітарний стан приміщень та обладнання аптечного складу (бази) повинен відповідати вимогам санітарно-протиепідемічного режиму аптечних закладів. Приміщення та обладнання повинні піддаватися прибиранню, дезінфекції, дератизації згідно з інструкціями, затвердженим ліцензіатом.</a:t>
          </a:r>
          <a:endParaRPr lang="uk-UA"/>
        </a:p>
      </dgm:t>
    </dgm:pt>
    <dgm:pt modelId="{380A41A1-0BCA-4BEA-887D-D75948F295FE}" type="parTrans" cxnId="{FE8C518C-361D-458E-B940-370A3B45878E}">
      <dgm:prSet/>
      <dgm:spPr/>
      <dgm:t>
        <a:bodyPr/>
        <a:lstStyle/>
        <a:p>
          <a:endParaRPr lang="ru-RU"/>
        </a:p>
      </dgm:t>
    </dgm:pt>
    <dgm:pt modelId="{25D92BE1-E5A7-434B-837E-826AA504C3B8}" type="sibTrans" cxnId="{FE8C518C-361D-458E-B940-370A3B45878E}">
      <dgm:prSet/>
      <dgm:spPr/>
      <dgm:t>
        <a:bodyPr/>
        <a:lstStyle/>
        <a:p>
          <a:endParaRPr lang="ru-RU"/>
        </a:p>
      </dgm:t>
    </dgm:pt>
    <dgm:pt modelId="{6C32178D-A23E-4B5E-B558-235F9CE8D527}">
      <dgm:prSet/>
      <dgm:spPr/>
      <dgm:t>
        <a:bodyPr/>
        <a:lstStyle/>
        <a:p>
          <a:pPr rtl="0"/>
          <a:r>
            <a:rPr lang="uk-UA" smtClean="0"/>
            <a:t>Для прибирання різних приміщень та / або зон (виробничих; вбиральнь; службових, побутових, допоміжних, додаткових) повинен бути виділений окремий інвентар (відра, тази, щітки, ганчірки), який маркується. Зберігання його здійснюється в спеціально визначеному місці (кімнати, шафи) окремо за призначенням. Інвентар для прибирання туалету зберігається окремо. </a:t>
          </a:r>
          <a:endParaRPr lang="uk-UA"/>
        </a:p>
      </dgm:t>
    </dgm:pt>
    <dgm:pt modelId="{167C8444-1009-4C5A-A573-8ED7A92A60E0}" type="parTrans" cxnId="{F3A87B6D-88EE-4517-BF10-DD7F75EF3FAF}">
      <dgm:prSet/>
      <dgm:spPr/>
      <dgm:t>
        <a:bodyPr/>
        <a:lstStyle/>
        <a:p>
          <a:endParaRPr lang="ru-RU"/>
        </a:p>
      </dgm:t>
    </dgm:pt>
    <dgm:pt modelId="{8A9955B6-0EB9-49DC-AC88-9D6F846A0F79}" type="sibTrans" cxnId="{F3A87B6D-88EE-4517-BF10-DD7F75EF3FAF}">
      <dgm:prSet/>
      <dgm:spPr/>
      <dgm:t>
        <a:bodyPr/>
        <a:lstStyle/>
        <a:p>
          <a:endParaRPr lang="ru-RU"/>
        </a:p>
      </dgm:t>
    </dgm:pt>
    <dgm:pt modelId="{96FF2F65-D707-4834-90F2-FD5C4F838165}">
      <dgm:prSet/>
      <dgm:spPr/>
      <dgm:t>
        <a:bodyPr/>
        <a:lstStyle/>
        <a:p>
          <a:pPr rtl="0"/>
          <a:r>
            <a:rPr lang="uk-UA" dirty="0" smtClean="0"/>
            <a:t>Приміщення та обладнання кімнати персоналу аптечного складу (бази) повинні забезпечити утримання та збереження особистого і технологічного одягу відповідно до вимог санітарно-епідемічного режиму, а також можливість вживання їжі та відпочинку (обладнані шафами для одягу, холодильником, меблями). </a:t>
          </a:r>
          <a:endParaRPr lang="uk-UA" dirty="0"/>
        </a:p>
      </dgm:t>
    </dgm:pt>
    <dgm:pt modelId="{941F7327-CAA3-47AA-B80F-0B338F98E47F}" type="parTrans" cxnId="{61DB1DFF-54C3-4EE1-87C8-C9B05089E215}">
      <dgm:prSet/>
      <dgm:spPr/>
      <dgm:t>
        <a:bodyPr/>
        <a:lstStyle/>
        <a:p>
          <a:endParaRPr lang="ru-RU"/>
        </a:p>
      </dgm:t>
    </dgm:pt>
    <dgm:pt modelId="{D0D4E42B-2ED5-4C64-823D-312E52B052B5}" type="sibTrans" cxnId="{61DB1DFF-54C3-4EE1-87C8-C9B05089E215}">
      <dgm:prSet/>
      <dgm:spPr/>
      <dgm:t>
        <a:bodyPr/>
        <a:lstStyle/>
        <a:p>
          <a:endParaRPr lang="ru-RU"/>
        </a:p>
      </dgm:t>
    </dgm:pt>
    <dgm:pt modelId="{C50BA2A6-0925-4FBE-BE63-835CAE77F7E1}">
      <dgm:prSet/>
      <dgm:spPr/>
      <dgm:t>
        <a:bodyPr/>
        <a:lstStyle/>
        <a:p>
          <a:pPr rtl="0"/>
          <a:r>
            <a:rPr lang="uk-UA" dirty="0" smtClean="0"/>
            <a:t>Для підтримання чистоти повітря приміщення для зберігання повинні бути обладнані припливно-витяжною вентиляцією з механічним спонуканням (або змішаною природно-витяжною вентиляцією з механічно-припливною), яка забезпечує їй повітряно-тепловий баланс приміщень.</a:t>
          </a:r>
          <a:endParaRPr lang="ru-RU" dirty="0"/>
        </a:p>
      </dgm:t>
    </dgm:pt>
    <dgm:pt modelId="{B2344ABF-B813-4F18-A3E1-C8DB89064FF1}" type="parTrans" cxnId="{0913FDFC-67F4-4CFD-A9DC-7ACD1A30E084}">
      <dgm:prSet/>
      <dgm:spPr/>
      <dgm:t>
        <a:bodyPr/>
        <a:lstStyle/>
        <a:p>
          <a:endParaRPr lang="ru-RU"/>
        </a:p>
      </dgm:t>
    </dgm:pt>
    <dgm:pt modelId="{8EA3597B-1594-491C-B15D-FE49D4347834}" type="sibTrans" cxnId="{0913FDFC-67F4-4CFD-A9DC-7ACD1A30E084}">
      <dgm:prSet/>
      <dgm:spPr/>
      <dgm:t>
        <a:bodyPr/>
        <a:lstStyle/>
        <a:p>
          <a:endParaRPr lang="ru-RU"/>
        </a:p>
      </dgm:t>
    </dgm:pt>
    <dgm:pt modelId="{3099608F-492A-489D-8234-23A943C2EC9D}" type="pres">
      <dgm:prSet presAssocID="{1F968739-C1BD-4DCD-9469-B9A9CB1E16D0}" presName="linear" presStyleCnt="0">
        <dgm:presLayoutVars>
          <dgm:animLvl val="lvl"/>
          <dgm:resizeHandles val="exact"/>
        </dgm:presLayoutVars>
      </dgm:prSet>
      <dgm:spPr/>
      <dgm:t>
        <a:bodyPr/>
        <a:lstStyle/>
        <a:p>
          <a:endParaRPr lang="ru-RU"/>
        </a:p>
      </dgm:t>
    </dgm:pt>
    <dgm:pt modelId="{D2435CA2-CCC8-427E-B160-0B453CE7B69D}" type="pres">
      <dgm:prSet presAssocID="{03FFB98D-9CE7-4082-AD9E-F8231719D899}" presName="parentText" presStyleLbl="node1" presStyleIdx="0" presStyleCnt="4">
        <dgm:presLayoutVars>
          <dgm:chMax val="0"/>
          <dgm:bulletEnabled val="1"/>
        </dgm:presLayoutVars>
      </dgm:prSet>
      <dgm:spPr/>
      <dgm:t>
        <a:bodyPr/>
        <a:lstStyle/>
        <a:p>
          <a:endParaRPr lang="ru-RU"/>
        </a:p>
      </dgm:t>
    </dgm:pt>
    <dgm:pt modelId="{0625A8A0-0DFC-4982-9E2F-DBDE2A10F574}" type="pres">
      <dgm:prSet presAssocID="{25D92BE1-E5A7-434B-837E-826AA504C3B8}" presName="spacer" presStyleCnt="0"/>
      <dgm:spPr/>
    </dgm:pt>
    <dgm:pt modelId="{27DCDD1B-D2E0-464E-AB61-E86823A24E5A}" type="pres">
      <dgm:prSet presAssocID="{6C32178D-A23E-4B5E-B558-235F9CE8D527}" presName="parentText" presStyleLbl="node1" presStyleIdx="1" presStyleCnt="4">
        <dgm:presLayoutVars>
          <dgm:chMax val="0"/>
          <dgm:bulletEnabled val="1"/>
        </dgm:presLayoutVars>
      </dgm:prSet>
      <dgm:spPr/>
      <dgm:t>
        <a:bodyPr/>
        <a:lstStyle/>
        <a:p>
          <a:endParaRPr lang="ru-RU"/>
        </a:p>
      </dgm:t>
    </dgm:pt>
    <dgm:pt modelId="{AA0C74D6-9B24-4879-B093-D911A64F9FAD}" type="pres">
      <dgm:prSet presAssocID="{8A9955B6-0EB9-49DC-AC88-9D6F846A0F79}" presName="spacer" presStyleCnt="0"/>
      <dgm:spPr/>
    </dgm:pt>
    <dgm:pt modelId="{A0FECEF7-6881-4DD2-82FC-F710FF29753D}" type="pres">
      <dgm:prSet presAssocID="{96FF2F65-D707-4834-90F2-FD5C4F838165}" presName="parentText" presStyleLbl="node1" presStyleIdx="2" presStyleCnt="4">
        <dgm:presLayoutVars>
          <dgm:chMax val="0"/>
          <dgm:bulletEnabled val="1"/>
        </dgm:presLayoutVars>
      </dgm:prSet>
      <dgm:spPr/>
      <dgm:t>
        <a:bodyPr/>
        <a:lstStyle/>
        <a:p>
          <a:endParaRPr lang="ru-RU"/>
        </a:p>
      </dgm:t>
    </dgm:pt>
    <dgm:pt modelId="{E447133D-61A6-4202-9428-61C7BC187258}" type="pres">
      <dgm:prSet presAssocID="{D0D4E42B-2ED5-4C64-823D-312E52B052B5}" presName="spacer" presStyleCnt="0"/>
      <dgm:spPr/>
    </dgm:pt>
    <dgm:pt modelId="{4274AE2E-A992-4B39-A1A5-D04DECC06D52}" type="pres">
      <dgm:prSet presAssocID="{C50BA2A6-0925-4FBE-BE63-835CAE77F7E1}" presName="parentText" presStyleLbl="node1" presStyleIdx="3" presStyleCnt="4">
        <dgm:presLayoutVars>
          <dgm:chMax val="0"/>
          <dgm:bulletEnabled val="1"/>
        </dgm:presLayoutVars>
      </dgm:prSet>
      <dgm:spPr/>
      <dgm:t>
        <a:bodyPr/>
        <a:lstStyle/>
        <a:p>
          <a:endParaRPr lang="ru-RU"/>
        </a:p>
      </dgm:t>
    </dgm:pt>
  </dgm:ptLst>
  <dgm:cxnLst>
    <dgm:cxn modelId="{29CA720C-F949-4B6C-808B-C82E3B06AA56}" type="presOf" srcId="{6C32178D-A23E-4B5E-B558-235F9CE8D527}" destId="{27DCDD1B-D2E0-464E-AB61-E86823A24E5A}" srcOrd="0" destOrd="0" presId="urn:microsoft.com/office/officeart/2005/8/layout/vList2"/>
    <dgm:cxn modelId="{61DB1DFF-54C3-4EE1-87C8-C9B05089E215}" srcId="{1F968739-C1BD-4DCD-9469-B9A9CB1E16D0}" destId="{96FF2F65-D707-4834-90F2-FD5C4F838165}" srcOrd="2" destOrd="0" parTransId="{941F7327-CAA3-47AA-B80F-0B338F98E47F}" sibTransId="{D0D4E42B-2ED5-4C64-823D-312E52B052B5}"/>
    <dgm:cxn modelId="{381DA4B2-3FAC-4234-9BCD-78C8DF02F42E}" type="presOf" srcId="{96FF2F65-D707-4834-90F2-FD5C4F838165}" destId="{A0FECEF7-6881-4DD2-82FC-F710FF29753D}" srcOrd="0" destOrd="0" presId="urn:microsoft.com/office/officeart/2005/8/layout/vList2"/>
    <dgm:cxn modelId="{0913FDFC-67F4-4CFD-A9DC-7ACD1A30E084}" srcId="{1F968739-C1BD-4DCD-9469-B9A9CB1E16D0}" destId="{C50BA2A6-0925-4FBE-BE63-835CAE77F7E1}" srcOrd="3" destOrd="0" parTransId="{B2344ABF-B813-4F18-A3E1-C8DB89064FF1}" sibTransId="{8EA3597B-1594-491C-B15D-FE49D4347834}"/>
    <dgm:cxn modelId="{CC7CA908-F23E-47AF-808C-640EA47FD1DD}" type="presOf" srcId="{C50BA2A6-0925-4FBE-BE63-835CAE77F7E1}" destId="{4274AE2E-A992-4B39-A1A5-D04DECC06D52}" srcOrd="0" destOrd="0" presId="urn:microsoft.com/office/officeart/2005/8/layout/vList2"/>
    <dgm:cxn modelId="{FE8C518C-361D-458E-B940-370A3B45878E}" srcId="{1F968739-C1BD-4DCD-9469-B9A9CB1E16D0}" destId="{03FFB98D-9CE7-4082-AD9E-F8231719D899}" srcOrd="0" destOrd="0" parTransId="{380A41A1-0BCA-4BEA-887D-D75948F295FE}" sibTransId="{25D92BE1-E5A7-434B-837E-826AA504C3B8}"/>
    <dgm:cxn modelId="{8FAF0626-283C-4A85-B323-D808D125C333}" type="presOf" srcId="{1F968739-C1BD-4DCD-9469-B9A9CB1E16D0}" destId="{3099608F-492A-489D-8234-23A943C2EC9D}" srcOrd="0" destOrd="0" presId="urn:microsoft.com/office/officeart/2005/8/layout/vList2"/>
    <dgm:cxn modelId="{C3BD3F44-7590-4C0A-82CD-CCB9CC6A793E}" type="presOf" srcId="{03FFB98D-9CE7-4082-AD9E-F8231719D899}" destId="{D2435CA2-CCC8-427E-B160-0B453CE7B69D}" srcOrd="0" destOrd="0" presId="urn:microsoft.com/office/officeart/2005/8/layout/vList2"/>
    <dgm:cxn modelId="{F3A87B6D-88EE-4517-BF10-DD7F75EF3FAF}" srcId="{1F968739-C1BD-4DCD-9469-B9A9CB1E16D0}" destId="{6C32178D-A23E-4B5E-B558-235F9CE8D527}" srcOrd="1" destOrd="0" parTransId="{167C8444-1009-4C5A-A573-8ED7A92A60E0}" sibTransId="{8A9955B6-0EB9-49DC-AC88-9D6F846A0F79}"/>
    <dgm:cxn modelId="{C4C22875-7EC3-4161-8A57-A381B46F5D98}" type="presParOf" srcId="{3099608F-492A-489D-8234-23A943C2EC9D}" destId="{D2435CA2-CCC8-427E-B160-0B453CE7B69D}" srcOrd="0" destOrd="0" presId="urn:microsoft.com/office/officeart/2005/8/layout/vList2"/>
    <dgm:cxn modelId="{46D7EF4C-5A93-4A87-BB08-132442827655}" type="presParOf" srcId="{3099608F-492A-489D-8234-23A943C2EC9D}" destId="{0625A8A0-0DFC-4982-9E2F-DBDE2A10F574}" srcOrd="1" destOrd="0" presId="urn:microsoft.com/office/officeart/2005/8/layout/vList2"/>
    <dgm:cxn modelId="{7903A1E7-CC04-403C-A2F5-BE93423CE29E}" type="presParOf" srcId="{3099608F-492A-489D-8234-23A943C2EC9D}" destId="{27DCDD1B-D2E0-464E-AB61-E86823A24E5A}" srcOrd="2" destOrd="0" presId="urn:microsoft.com/office/officeart/2005/8/layout/vList2"/>
    <dgm:cxn modelId="{F58FF537-D6D7-4998-91C1-0512B0471479}" type="presParOf" srcId="{3099608F-492A-489D-8234-23A943C2EC9D}" destId="{AA0C74D6-9B24-4879-B093-D911A64F9FAD}" srcOrd="3" destOrd="0" presId="urn:microsoft.com/office/officeart/2005/8/layout/vList2"/>
    <dgm:cxn modelId="{B6D5CFEF-F6FB-465A-B174-F271CCACEB99}" type="presParOf" srcId="{3099608F-492A-489D-8234-23A943C2EC9D}" destId="{A0FECEF7-6881-4DD2-82FC-F710FF29753D}" srcOrd="4" destOrd="0" presId="urn:microsoft.com/office/officeart/2005/8/layout/vList2"/>
    <dgm:cxn modelId="{5FA90D73-564B-4F20-927F-934E6E402AAB}" type="presParOf" srcId="{3099608F-492A-489D-8234-23A943C2EC9D}" destId="{E447133D-61A6-4202-9428-61C7BC187258}" srcOrd="5" destOrd="0" presId="urn:microsoft.com/office/officeart/2005/8/layout/vList2"/>
    <dgm:cxn modelId="{28C11DA1-79A8-48DA-BB29-F3579045DCC1}" type="presParOf" srcId="{3099608F-492A-489D-8234-23A943C2EC9D}" destId="{4274AE2E-A992-4B39-A1A5-D04DECC06D52}"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E00A1F2-6A7B-494D-A5D9-06E9FC38651A}"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ru-RU"/>
        </a:p>
      </dgm:t>
    </dgm:pt>
    <dgm:pt modelId="{8D229C2B-07EA-45A0-AC45-907DD395B44D}">
      <dgm:prSet custT="1"/>
      <dgm:spPr/>
      <dgm:t>
        <a:bodyPr/>
        <a:lstStyle/>
        <a:p>
          <a:pPr rtl="0"/>
          <a:r>
            <a:rPr lang="uk-UA" sz="1800" dirty="0" smtClean="0"/>
            <a:t>Виробничі приміщення (крім приміщення для зберігання тари) повинні бути забезпечені вимірювальними засобами для температури і відносної вологості.</a:t>
          </a:r>
          <a:endParaRPr lang="uk-UA" sz="1800" dirty="0"/>
        </a:p>
      </dgm:t>
    </dgm:pt>
    <dgm:pt modelId="{E15CE8F0-1A95-41B4-A74F-D29912E29AFC}" type="parTrans" cxnId="{83E6CA59-807B-47A3-85D6-7884B39757B4}">
      <dgm:prSet/>
      <dgm:spPr/>
      <dgm:t>
        <a:bodyPr/>
        <a:lstStyle/>
        <a:p>
          <a:endParaRPr lang="ru-RU"/>
        </a:p>
      </dgm:t>
    </dgm:pt>
    <dgm:pt modelId="{B064E7A6-79AC-45A2-811A-1344C6A64F51}" type="sibTrans" cxnId="{83E6CA59-807B-47A3-85D6-7884B39757B4}">
      <dgm:prSet/>
      <dgm:spPr/>
      <dgm:t>
        <a:bodyPr/>
        <a:lstStyle/>
        <a:p>
          <a:endParaRPr lang="ru-RU"/>
        </a:p>
      </dgm:t>
    </dgm:pt>
    <dgm:pt modelId="{DB1A3573-7C39-4DDB-A55B-CEC12AB2E544}">
      <dgm:prSet custT="1"/>
      <dgm:spPr/>
      <dgm:t>
        <a:bodyPr/>
        <a:lstStyle/>
        <a:p>
          <a:pPr rtl="0"/>
          <a:r>
            <a:rPr lang="uk-UA" sz="1800" dirty="0" smtClean="0"/>
            <a:t>Для кожного виробничого приміщення повинні бути забезпечені реєстрація та контроль температури і відносної вологості. Записи температури і відносної вологості слід регулярно перевіряти. </a:t>
          </a:r>
          <a:endParaRPr lang="uk-UA" sz="1800" dirty="0"/>
        </a:p>
      </dgm:t>
    </dgm:pt>
    <dgm:pt modelId="{9C6AB9D4-B0CA-4EC8-ADE7-3168C553A7FE}" type="parTrans" cxnId="{6C9D3BA6-34ED-4962-9868-9100FABB3141}">
      <dgm:prSet/>
      <dgm:spPr/>
      <dgm:t>
        <a:bodyPr/>
        <a:lstStyle/>
        <a:p>
          <a:endParaRPr lang="ru-RU"/>
        </a:p>
      </dgm:t>
    </dgm:pt>
    <dgm:pt modelId="{AC3A9EA1-40F3-4F35-908F-564E248C699A}" type="sibTrans" cxnId="{6C9D3BA6-34ED-4962-9868-9100FABB3141}">
      <dgm:prSet/>
      <dgm:spPr/>
      <dgm:t>
        <a:bodyPr/>
        <a:lstStyle/>
        <a:p>
          <a:endParaRPr lang="ru-RU"/>
        </a:p>
      </dgm:t>
    </dgm:pt>
    <dgm:pt modelId="{6CE7BF68-1CEC-4937-A2DE-CA9293F395B4}">
      <dgm:prSet custT="1"/>
      <dgm:spPr/>
      <dgm:t>
        <a:bodyPr/>
        <a:lstStyle/>
        <a:p>
          <a:pPr rtl="0"/>
          <a:r>
            <a:rPr lang="uk-UA" sz="1200" dirty="0" smtClean="0"/>
            <a:t>Ліцензіат повинен забезпечувати справність усіх вимірювальних засобів та проведення їх регулярної метрологічної повірки. У разі необхідності особливих умов зберігання лікарських засобів приміщення / зони зберігання повинні бути обладнані приладами, які записують температуру (і відносну вологість при необхідності), або іншими приладами, що фіксують показники температури (і відносній вологості при необхідності) в потрібному діапазоні</a:t>
          </a:r>
          <a:endParaRPr lang="uk-UA" sz="1200" dirty="0"/>
        </a:p>
      </dgm:t>
    </dgm:pt>
    <dgm:pt modelId="{FEA696DE-3758-48F3-9001-E1BC503210EE}" type="parTrans" cxnId="{2CF41D68-F30C-4BC5-B961-9E57CCBB3743}">
      <dgm:prSet/>
      <dgm:spPr/>
      <dgm:t>
        <a:bodyPr/>
        <a:lstStyle/>
        <a:p>
          <a:endParaRPr lang="ru-RU"/>
        </a:p>
      </dgm:t>
    </dgm:pt>
    <dgm:pt modelId="{79B4E827-9D5B-4AFF-B87F-34F988F8BBCB}" type="sibTrans" cxnId="{2CF41D68-F30C-4BC5-B961-9E57CCBB3743}">
      <dgm:prSet/>
      <dgm:spPr/>
      <dgm:t>
        <a:bodyPr/>
        <a:lstStyle/>
        <a:p>
          <a:endParaRPr lang="ru-RU"/>
        </a:p>
      </dgm:t>
    </dgm:pt>
    <dgm:pt modelId="{16C41AFF-1361-41FD-9E1D-D89F2E9201E8}" type="pres">
      <dgm:prSet presAssocID="{DE00A1F2-6A7B-494D-A5D9-06E9FC38651A}" presName="linear" presStyleCnt="0">
        <dgm:presLayoutVars>
          <dgm:animLvl val="lvl"/>
          <dgm:resizeHandles val="exact"/>
        </dgm:presLayoutVars>
      </dgm:prSet>
      <dgm:spPr/>
      <dgm:t>
        <a:bodyPr/>
        <a:lstStyle/>
        <a:p>
          <a:endParaRPr lang="ru-RU"/>
        </a:p>
      </dgm:t>
    </dgm:pt>
    <dgm:pt modelId="{4C867425-E6CA-47A3-B184-589CBE70443D}" type="pres">
      <dgm:prSet presAssocID="{8D229C2B-07EA-45A0-AC45-907DD395B44D}" presName="parentText" presStyleLbl="node1" presStyleIdx="0" presStyleCnt="3" custLinFactY="-17761" custLinFactNeighborX="-530" custLinFactNeighborY="-100000">
        <dgm:presLayoutVars>
          <dgm:chMax val="0"/>
          <dgm:bulletEnabled val="1"/>
        </dgm:presLayoutVars>
      </dgm:prSet>
      <dgm:spPr/>
      <dgm:t>
        <a:bodyPr/>
        <a:lstStyle/>
        <a:p>
          <a:endParaRPr lang="ru-RU"/>
        </a:p>
      </dgm:t>
    </dgm:pt>
    <dgm:pt modelId="{E80C06C5-2250-4197-AB69-1A339F890D80}" type="pres">
      <dgm:prSet presAssocID="{B064E7A6-79AC-45A2-811A-1344C6A64F51}" presName="spacer" presStyleCnt="0"/>
      <dgm:spPr/>
    </dgm:pt>
    <dgm:pt modelId="{349C9801-8A9D-4961-BC34-9E13BBFA742B}" type="pres">
      <dgm:prSet presAssocID="{DB1A3573-7C39-4DDB-A55B-CEC12AB2E544}" presName="parentText" presStyleLbl="node1" presStyleIdx="1" presStyleCnt="3" custLinFactY="-6996" custLinFactNeighborX="-306" custLinFactNeighborY="-100000">
        <dgm:presLayoutVars>
          <dgm:chMax val="0"/>
          <dgm:bulletEnabled val="1"/>
        </dgm:presLayoutVars>
      </dgm:prSet>
      <dgm:spPr/>
      <dgm:t>
        <a:bodyPr/>
        <a:lstStyle/>
        <a:p>
          <a:endParaRPr lang="ru-RU"/>
        </a:p>
      </dgm:t>
    </dgm:pt>
    <dgm:pt modelId="{0EA58945-CF2A-447A-923B-CA4EEBE15AF7}" type="pres">
      <dgm:prSet presAssocID="{AC3A9EA1-40F3-4F35-908F-564E248C699A}" presName="spacer" presStyleCnt="0"/>
      <dgm:spPr/>
    </dgm:pt>
    <dgm:pt modelId="{5845A429-4A51-44C9-9189-2583244F2D2F}" type="pres">
      <dgm:prSet presAssocID="{6CE7BF68-1CEC-4937-A2DE-CA9293F395B4}" presName="parentText" presStyleLbl="node1" presStyleIdx="2" presStyleCnt="3">
        <dgm:presLayoutVars>
          <dgm:chMax val="0"/>
          <dgm:bulletEnabled val="1"/>
        </dgm:presLayoutVars>
      </dgm:prSet>
      <dgm:spPr/>
      <dgm:t>
        <a:bodyPr/>
        <a:lstStyle/>
        <a:p>
          <a:endParaRPr lang="ru-RU"/>
        </a:p>
      </dgm:t>
    </dgm:pt>
  </dgm:ptLst>
  <dgm:cxnLst>
    <dgm:cxn modelId="{C554B12F-F1EF-4278-B2F1-A81F9F3FD101}" type="presOf" srcId="{6CE7BF68-1CEC-4937-A2DE-CA9293F395B4}" destId="{5845A429-4A51-44C9-9189-2583244F2D2F}" srcOrd="0" destOrd="0" presId="urn:microsoft.com/office/officeart/2005/8/layout/vList2"/>
    <dgm:cxn modelId="{E69B984E-9800-4E5F-AE53-4C2E97B8856F}" type="presOf" srcId="{8D229C2B-07EA-45A0-AC45-907DD395B44D}" destId="{4C867425-E6CA-47A3-B184-589CBE70443D}" srcOrd="0" destOrd="0" presId="urn:microsoft.com/office/officeart/2005/8/layout/vList2"/>
    <dgm:cxn modelId="{2CF41D68-F30C-4BC5-B961-9E57CCBB3743}" srcId="{DE00A1F2-6A7B-494D-A5D9-06E9FC38651A}" destId="{6CE7BF68-1CEC-4937-A2DE-CA9293F395B4}" srcOrd="2" destOrd="0" parTransId="{FEA696DE-3758-48F3-9001-E1BC503210EE}" sibTransId="{79B4E827-9D5B-4AFF-B87F-34F988F8BBCB}"/>
    <dgm:cxn modelId="{83E6CA59-807B-47A3-85D6-7884B39757B4}" srcId="{DE00A1F2-6A7B-494D-A5D9-06E9FC38651A}" destId="{8D229C2B-07EA-45A0-AC45-907DD395B44D}" srcOrd="0" destOrd="0" parTransId="{E15CE8F0-1A95-41B4-A74F-D29912E29AFC}" sibTransId="{B064E7A6-79AC-45A2-811A-1344C6A64F51}"/>
    <dgm:cxn modelId="{6C9D3BA6-34ED-4962-9868-9100FABB3141}" srcId="{DE00A1F2-6A7B-494D-A5D9-06E9FC38651A}" destId="{DB1A3573-7C39-4DDB-A55B-CEC12AB2E544}" srcOrd="1" destOrd="0" parTransId="{9C6AB9D4-B0CA-4EC8-ADE7-3168C553A7FE}" sibTransId="{AC3A9EA1-40F3-4F35-908F-564E248C699A}"/>
    <dgm:cxn modelId="{C5E88BA0-3A4C-4A00-9F75-6772ABE7191F}" type="presOf" srcId="{DB1A3573-7C39-4DDB-A55B-CEC12AB2E544}" destId="{349C9801-8A9D-4961-BC34-9E13BBFA742B}" srcOrd="0" destOrd="0" presId="urn:microsoft.com/office/officeart/2005/8/layout/vList2"/>
    <dgm:cxn modelId="{FABB2DB6-D209-4858-BB2C-F921345EC6D3}" type="presOf" srcId="{DE00A1F2-6A7B-494D-A5D9-06E9FC38651A}" destId="{16C41AFF-1361-41FD-9E1D-D89F2E9201E8}" srcOrd="0" destOrd="0" presId="urn:microsoft.com/office/officeart/2005/8/layout/vList2"/>
    <dgm:cxn modelId="{7EC56EE2-B8C3-4334-86B3-5BF42A384D0B}" type="presParOf" srcId="{16C41AFF-1361-41FD-9E1D-D89F2E9201E8}" destId="{4C867425-E6CA-47A3-B184-589CBE70443D}" srcOrd="0" destOrd="0" presId="urn:microsoft.com/office/officeart/2005/8/layout/vList2"/>
    <dgm:cxn modelId="{998A59B6-34F8-463A-B0A5-CA580410A3C3}" type="presParOf" srcId="{16C41AFF-1361-41FD-9E1D-D89F2E9201E8}" destId="{E80C06C5-2250-4197-AB69-1A339F890D80}" srcOrd="1" destOrd="0" presId="urn:microsoft.com/office/officeart/2005/8/layout/vList2"/>
    <dgm:cxn modelId="{0E983837-3168-4AEA-8CDF-CFA84B5AD98A}" type="presParOf" srcId="{16C41AFF-1361-41FD-9E1D-D89F2E9201E8}" destId="{349C9801-8A9D-4961-BC34-9E13BBFA742B}" srcOrd="2" destOrd="0" presId="urn:microsoft.com/office/officeart/2005/8/layout/vList2"/>
    <dgm:cxn modelId="{22D7A2B2-997A-47BA-9542-A49D91F5EB7D}" type="presParOf" srcId="{16C41AFF-1361-41FD-9E1D-D89F2E9201E8}" destId="{0EA58945-CF2A-447A-923B-CA4EEBE15AF7}" srcOrd="3" destOrd="0" presId="urn:microsoft.com/office/officeart/2005/8/layout/vList2"/>
    <dgm:cxn modelId="{4E331B7F-5112-4B0D-BB2A-A7F58F761C31}" type="presParOf" srcId="{16C41AFF-1361-41FD-9E1D-D89F2E9201E8}" destId="{5845A429-4A51-44C9-9189-2583244F2D2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833A6BB-B5AA-4B8E-99E9-9E849E1AA250}" type="doc">
      <dgm:prSet loTypeId="urn:microsoft.com/office/officeart/2005/8/layout/arrow2" loCatId="process" qsTypeId="urn:microsoft.com/office/officeart/2005/8/quickstyle/3d3" qsCatId="3D" csTypeId="urn:microsoft.com/office/officeart/2005/8/colors/colorful1" csCatId="colorful"/>
      <dgm:spPr/>
      <dgm:t>
        <a:bodyPr/>
        <a:lstStyle/>
        <a:p>
          <a:endParaRPr lang="ru-RU"/>
        </a:p>
      </dgm:t>
    </dgm:pt>
    <dgm:pt modelId="{8FCEAFFF-EAD4-424E-8056-389183F7BF72}">
      <dgm:prSet custT="1"/>
      <dgm:spPr/>
      <dgm:t>
        <a:bodyPr/>
        <a:lstStyle/>
        <a:p>
          <a:pPr rtl="0"/>
          <a:r>
            <a:rPr lang="uk-UA" sz="1600" dirty="0" smtClean="0">
              <a:solidFill>
                <a:schemeClr val="accent5">
                  <a:lumMod val="75000"/>
                </a:schemeClr>
              </a:solidFill>
            </a:rPr>
            <a:t>Зони (приміщення) прийом лікарських засобів і відпустки / відвантаження мають бути відокремлені від зон зберігання і забезпечувати належний захист лікарських засобів від несприятливих погодних умов під час вантажних робіт.</a:t>
          </a:r>
          <a:endParaRPr lang="uk-UA" sz="1600" dirty="0">
            <a:solidFill>
              <a:schemeClr val="accent5">
                <a:lumMod val="75000"/>
              </a:schemeClr>
            </a:solidFill>
          </a:endParaRPr>
        </a:p>
      </dgm:t>
    </dgm:pt>
    <dgm:pt modelId="{3C46BFE7-EA4A-4220-B25C-C43E10F97F4B}" type="parTrans" cxnId="{7FAA088A-949B-4D02-BDF0-032604B5CE07}">
      <dgm:prSet/>
      <dgm:spPr/>
      <dgm:t>
        <a:bodyPr/>
        <a:lstStyle/>
        <a:p>
          <a:endParaRPr lang="ru-RU"/>
        </a:p>
      </dgm:t>
    </dgm:pt>
    <dgm:pt modelId="{10A059DA-3AE7-452F-994D-A7762AE78E21}" type="sibTrans" cxnId="{7FAA088A-949B-4D02-BDF0-032604B5CE07}">
      <dgm:prSet/>
      <dgm:spPr/>
      <dgm:t>
        <a:bodyPr/>
        <a:lstStyle/>
        <a:p>
          <a:endParaRPr lang="ru-RU"/>
        </a:p>
      </dgm:t>
    </dgm:pt>
    <dgm:pt modelId="{942E8746-31F5-4693-A627-2B948B10265C}">
      <dgm:prSet custT="1"/>
      <dgm:spPr/>
      <dgm:t>
        <a:bodyPr/>
        <a:lstStyle/>
        <a:p>
          <a:pPr rtl="0"/>
          <a:r>
            <a:rPr lang="uk-UA" sz="1600" dirty="0" smtClean="0">
              <a:solidFill>
                <a:schemeClr val="accent5">
                  <a:lumMod val="75000"/>
                </a:schemeClr>
              </a:solidFill>
            </a:rPr>
            <a:t>Отримані лікарські засоби підлягають вхідному контролю якості. Результати вхідного контролю повинні бути зареєстровані відповідно до встановленого в аптечному закладі внутрішнім порядком.</a:t>
          </a:r>
          <a:endParaRPr lang="uk-UA" sz="1600" dirty="0">
            <a:solidFill>
              <a:schemeClr val="accent5">
                <a:lumMod val="75000"/>
              </a:schemeClr>
            </a:solidFill>
          </a:endParaRPr>
        </a:p>
      </dgm:t>
    </dgm:pt>
    <dgm:pt modelId="{BE56BD33-60C7-4CA0-B378-8E25106D8304}" type="parTrans" cxnId="{6E26B247-8FA0-4FD3-BFF1-D7A9F3468E8E}">
      <dgm:prSet/>
      <dgm:spPr/>
      <dgm:t>
        <a:bodyPr/>
        <a:lstStyle/>
        <a:p>
          <a:endParaRPr lang="ru-RU"/>
        </a:p>
      </dgm:t>
    </dgm:pt>
    <dgm:pt modelId="{AFB22DB8-AA0A-4D43-A234-4D2148728FEE}" type="sibTrans" cxnId="{6E26B247-8FA0-4FD3-BFF1-D7A9F3468E8E}">
      <dgm:prSet/>
      <dgm:spPr/>
      <dgm:t>
        <a:bodyPr/>
        <a:lstStyle/>
        <a:p>
          <a:endParaRPr lang="ru-RU"/>
        </a:p>
      </dgm:t>
    </dgm:pt>
    <dgm:pt modelId="{DB408F04-B172-4906-B5DB-28A99A0BECC5}" type="pres">
      <dgm:prSet presAssocID="{C833A6BB-B5AA-4B8E-99E9-9E849E1AA250}" presName="arrowDiagram" presStyleCnt="0">
        <dgm:presLayoutVars>
          <dgm:chMax val="5"/>
          <dgm:dir/>
          <dgm:resizeHandles val="exact"/>
        </dgm:presLayoutVars>
      </dgm:prSet>
      <dgm:spPr/>
      <dgm:t>
        <a:bodyPr/>
        <a:lstStyle/>
        <a:p>
          <a:endParaRPr lang="ru-RU"/>
        </a:p>
      </dgm:t>
    </dgm:pt>
    <dgm:pt modelId="{68CDFF21-0C42-41B7-87A6-379B90AA0B76}" type="pres">
      <dgm:prSet presAssocID="{C833A6BB-B5AA-4B8E-99E9-9E849E1AA250}" presName="arrow" presStyleLbl="bgShp" presStyleIdx="0" presStyleCnt="1"/>
      <dgm:spPr/>
    </dgm:pt>
    <dgm:pt modelId="{62618AEF-5B2E-4B56-A30C-BC541568AB6D}" type="pres">
      <dgm:prSet presAssocID="{C833A6BB-B5AA-4B8E-99E9-9E849E1AA250}" presName="arrowDiagram2" presStyleCnt="0"/>
      <dgm:spPr/>
    </dgm:pt>
    <dgm:pt modelId="{3C35F78E-428B-4127-BFEA-5A6238DD7204}" type="pres">
      <dgm:prSet presAssocID="{8FCEAFFF-EAD4-424E-8056-389183F7BF72}" presName="bullet2a" presStyleLbl="node1" presStyleIdx="0" presStyleCnt="2"/>
      <dgm:spPr/>
    </dgm:pt>
    <dgm:pt modelId="{4095EBA9-203A-4570-AFA1-E35E18E74748}" type="pres">
      <dgm:prSet presAssocID="{8FCEAFFF-EAD4-424E-8056-389183F7BF72}" presName="textBox2a" presStyleLbl="revTx" presStyleIdx="0" presStyleCnt="2">
        <dgm:presLayoutVars>
          <dgm:bulletEnabled val="1"/>
        </dgm:presLayoutVars>
      </dgm:prSet>
      <dgm:spPr/>
      <dgm:t>
        <a:bodyPr/>
        <a:lstStyle/>
        <a:p>
          <a:endParaRPr lang="ru-RU"/>
        </a:p>
      </dgm:t>
    </dgm:pt>
    <dgm:pt modelId="{C7955AC3-C5C8-4DBB-B2CE-EA6917BAFE97}" type="pres">
      <dgm:prSet presAssocID="{942E8746-31F5-4693-A627-2B948B10265C}" presName="bullet2b" presStyleLbl="node1" presStyleIdx="1" presStyleCnt="2"/>
      <dgm:spPr/>
    </dgm:pt>
    <dgm:pt modelId="{E9326798-A382-476C-9633-F015BC5ED61F}" type="pres">
      <dgm:prSet presAssocID="{942E8746-31F5-4693-A627-2B948B10265C}" presName="textBox2b" presStyleLbl="revTx" presStyleIdx="1" presStyleCnt="2">
        <dgm:presLayoutVars>
          <dgm:bulletEnabled val="1"/>
        </dgm:presLayoutVars>
      </dgm:prSet>
      <dgm:spPr/>
      <dgm:t>
        <a:bodyPr/>
        <a:lstStyle/>
        <a:p>
          <a:endParaRPr lang="ru-RU"/>
        </a:p>
      </dgm:t>
    </dgm:pt>
  </dgm:ptLst>
  <dgm:cxnLst>
    <dgm:cxn modelId="{7FAA088A-949B-4D02-BDF0-032604B5CE07}" srcId="{C833A6BB-B5AA-4B8E-99E9-9E849E1AA250}" destId="{8FCEAFFF-EAD4-424E-8056-389183F7BF72}" srcOrd="0" destOrd="0" parTransId="{3C46BFE7-EA4A-4220-B25C-C43E10F97F4B}" sibTransId="{10A059DA-3AE7-452F-994D-A7762AE78E21}"/>
    <dgm:cxn modelId="{6E26B247-8FA0-4FD3-BFF1-D7A9F3468E8E}" srcId="{C833A6BB-B5AA-4B8E-99E9-9E849E1AA250}" destId="{942E8746-31F5-4693-A627-2B948B10265C}" srcOrd="1" destOrd="0" parTransId="{BE56BD33-60C7-4CA0-B378-8E25106D8304}" sibTransId="{AFB22DB8-AA0A-4D43-A234-4D2148728FEE}"/>
    <dgm:cxn modelId="{42C44A3D-2001-46DF-B34C-FB0A0722379D}" type="presOf" srcId="{C833A6BB-B5AA-4B8E-99E9-9E849E1AA250}" destId="{DB408F04-B172-4906-B5DB-28A99A0BECC5}" srcOrd="0" destOrd="0" presId="urn:microsoft.com/office/officeart/2005/8/layout/arrow2"/>
    <dgm:cxn modelId="{8470E1BD-235E-40F8-BBEF-446115F80BB2}" type="presOf" srcId="{8FCEAFFF-EAD4-424E-8056-389183F7BF72}" destId="{4095EBA9-203A-4570-AFA1-E35E18E74748}" srcOrd="0" destOrd="0" presId="urn:microsoft.com/office/officeart/2005/8/layout/arrow2"/>
    <dgm:cxn modelId="{EA5CAA21-5DE1-493C-A7D2-BF7EC83AEEE1}" type="presOf" srcId="{942E8746-31F5-4693-A627-2B948B10265C}" destId="{E9326798-A382-476C-9633-F015BC5ED61F}" srcOrd="0" destOrd="0" presId="urn:microsoft.com/office/officeart/2005/8/layout/arrow2"/>
    <dgm:cxn modelId="{E57A1292-DBFB-4B5C-9DF5-43D3BA24248E}" type="presParOf" srcId="{DB408F04-B172-4906-B5DB-28A99A0BECC5}" destId="{68CDFF21-0C42-41B7-87A6-379B90AA0B76}" srcOrd="0" destOrd="0" presId="urn:microsoft.com/office/officeart/2005/8/layout/arrow2"/>
    <dgm:cxn modelId="{99E642DC-E8FC-4131-9B0E-9C46BEE97D6B}" type="presParOf" srcId="{DB408F04-B172-4906-B5DB-28A99A0BECC5}" destId="{62618AEF-5B2E-4B56-A30C-BC541568AB6D}" srcOrd="1" destOrd="0" presId="urn:microsoft.com/office/officeart/2005/8/layout/arrow2"/>
    <dgm:cxn modelId="{D4139278-3C63-4E24-B9FC-B49AA60CFA29}" type="presParOf" srcId="{62618AEF-5B2E-4B56-A30C-BC541568AB6D}" destId="{3C35F78E-428B-4127-BFEA-5A6238DD7204}" srcOrd="0" destOrd="0" presId="urn:microsoft.com/office/officeart/2005/8/layout/arrow2"/>
    <dgm:cxn modelId="{E5E3E7C0-487E-4384-8B94-870018D80913}" type="presParOf" srcId="{62618AEF-5B2E-4B56-A30C-BC541568AB6D}" destId="{4095EBA9-203A-4570-AFA1-E35E18E74748}" srcOrd="1" destOrd="0" presId="urn:microsoft.com/office/officeart/2005/8/layout/arrow2"/>
    <dgm:cxn modelId="{80214443-74AF-4D97-8D1E-C5806EB4E480}" type="presParOf" srcId="{62618AEF-5B2E-4B56-A30C-BC541568AB6D}" destId="{C7955AC3-C5C8-4DBB-B2CE-EA6917BAFE97}" srcOrd="2" destOrd="0" presId="urn:microsoft.com/office/officeart/2005/8/layout/arrow2"/>
    <dgm:cxn modelId="{1A0C16BF-A7A5-4F79-9C69-BAAE7EA95435}" type="presParOf" srcId="{62618AEF-5B2E-4B56-A30C-BC541568AB6D}" destId="{E9326798-A382-476C-9633-F015BC5ED61F}" srcOrd="3"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B6D0579-814A-4483-A66F-3D06B19002E4}"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ru-RU"/>
        </a:p>
      </dgm:t>
    </dgm:pt>
    <dgm:pt modelId="{163D32C3-9B5D-4FB0-996D-C7B42CAF9D35}">
      <dgm:prSet/>
      <dgm:spPr/>
      <dgm:t>
        <a:bodyPr/>
        <a:lstStyle/>
        <a:p>
          <a:pPr rtl="0"/>
          <a:r>
            <a:rPr lang="uk-UA" dirty="0" smtClean="0"/>
            <a:t>Ліцензіат повинен протягом не менше трьох років зберігати документи, що підтверджують факт купівлі або продажу, із зазначенням дати, назви, кількості, серії та терміну придатності отриманих та поставлених лікарських засобів, інформації про покупця (постачальника) та його ліцензії. Повинна бути забезпечена можливість відстеження руху кожної серії лікарського засобу.</a:t>
          </a:r>
          <a:endParaRPr lang="uk-UA" dirty="0"/>
        </a:p>
      </dgm:t>
    </dgm:pt>
    <dgm:pt modelId="{4A2E49B0-9AC0-4F6A-AF7B-841ED372EEAA}" type="parTrans" cxnId="{B5207418-76B4-4CA3-B0BB-B95F57B64EC4}">
      <dgm:prSet/>
      <dgm:spPr/>
      <dgm:t>
        <a:bodyPr/>
        <a:lstStyle/>
        <a:p>
          <a:endParaRPr lang="ru-RU"/>
        </a:p>
      </dgm:t>
    </dgm:pt>
    <dgm:pt modelId="{CEF14C0E-452F-4321-99B2-37C4162A945A}" type="sibTrans" cxnId="{B5207418-76B4-4CA3-B0BB-B95F57B64EC4}">
      <dgm:prSet/>
      <dgm:spPr/>
      <dgm:t>
        <a:bodyPr/>
        <a:lstStyle/>
        <a:p>
          <a:endParaRPr lang="ru-RU"/>
        </a:p>
      </dgm:t>
    </dgm:pt>
    <dgm:pt modelId="{20E26D6D-6B90-4455-878F-0ABC449F1F8E}" type="pres">
      <dgm:prSet presAssocID="{AB6D0579-814A-4483-A66F-3D06B19002E4}" presName="linear" presStyleCnt="0">
        <dgm:presLayoutVars>
          <dgm:animLvl val="lvl"/>
          <dgm:resizeHandles val="exact"/>
        </dgm:presLayoutVars>
      </dgm:prSet>
      <dgm:spPr/>
      <dgm:t>
        <a:bodyPr/>
        <a:lstStyle/>
        <a:p>
          <a:endParaRPr lang="ru-RU"/>
        </a:p>
      </dgm:t>
    </dgm:pt>
    <dgm:pt modelId="{CD7A15E0-3B99-4A64-94DF-B529FE038EFF}" type="pres">
      <dgm:prSet presAssocID="{163D32C3-9B5D-4FB0-996D-C7B42CAF9D35}" presName="parentText" presStyleLbl="node1" presStyleIdx="0" presStyleCnt="1" custScaleY="116054">
        <dgm:presLayoutVars>
          <dgm:chMax val="0"/>
          <dgm:bulletEnabled val="1"/>
        </dgm:presLayoutVars>
      </dgm:prSet>
      <dgm:spPr/>
      <dgm:t>
        <a:bodyPr/>
        <a:lstStyle/>
        <a:p>
          <a:endParaRPr lang="ru-RU"/>
        </a:p>
      </dgm:t>
    </dgm:pt>
  </dgm:ptLst>
  <dgm:cxnLst>
    <dgm:cxn modelId="{2646196B-C4E2-479A-A369-4F6DBF21CCF5}" type="presOf" srcId="{AB6D0579-814A-4483-A66F-3D06B19002E4}" destId="{20E26D6D-6B90-4455-878F-0ABC449F1F8E}" srcOrd="0" destOrd="0" presId="urn:microsoft.com/office/officeart/2005/8/layout/vList2"/>
    <dgm:cxn modelId="{7F109A19-65AB-4CBE-9D58-F4B5D60A7964}" type="presOf" srcId="{163D32C3-9B5D-4FB0-996D-C7B42CAF9D35}" destId="{CD7A15E0-3B99-4A64-94DF-B529FE038EFF}" srcOrd="0" destOrd="0" presId="urn:microsoft.com/office/officeart/2005/8/layout/vList2"/>
    <dgm:cxn modelId="{B5207418-76B4-4CA3-B0BB-B95F57B64EC4}" srcId="{AB6D0579-814A-4483-A66F-3D06B19002E4}" destId="{163D32C3-9B5D-4FB0-996D-C7B42CAF9D35}" srcOrd="0" destOrd="0" parTransId="{4A2E49B0-9AC0-4F6A-AF7B-841ED372EEAA}" sibTransId="{CEF14C0E-452F-4321-99B2-37C4162A945A}"/>
    <dgm:cxn modelId="{7E7AF0BE-7CE7-4274-99A2-37EE163E9557}" type="presParOf" srcId="{20E26D6D-6B90-4455-878F-0ABC449F1F8E}" destId="{CD7A15E0-3B99-4A64-94DF-B529FE038EF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494DA62-626F-40C8-AAA5-9D6C312C241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FDFD0AE3-C0ED-492C-A1F4-CA75B1C3A6B4}">
      <dgm:prSet/>
      <dgm:spPr/>
      <dgm:t>
        <a:bodyPr/>
        <a:lstStyle/>
        <a:p>
          <a:pPr rtl="0"/>
          <a:r>
            <a:rPr lang="uk-UA" noProof="0" dirty="0" smtClean="0"/>
            <a:t>У кожному аптечному складі (базі) повинна бути призначена принаймні одна  Уповноважена особа, відповідальна за створення, впровадження та функціонування системи якості. Уповноважена особа повинна особисто виконувати свої обов'язки, мати вищу фармацевтичну освіту та стаж роботи за фахом не менше двох років.</a:t>
          </a:r>
          <a:endParaRPr lang="uk-UA" noProof="0" dirty="0"/>
        </a:p>
      </dgm:t>
    </dgm:pt>
    <dgm:pt modelId="{49E61AE7-FEA0-4760-8E2C-A2B7E85F46DC}" type="parTrans" cxnId="{AF2FA4F4-ACB7-4083-8854-D1B07403FC33}">
      <dgm:prSet/>
      <dgm:spPr/>
      <dgm:t>
        <a:bodyPr/>
        <a:lstStyle/>
        <a:p>
          <a:endParaRPr lang="ru-RU"/>
        </a:p>
      </dgm:t>
    </dgm:pt>
    <dgm:pt modelId="{29B175FF-615D-4E6A-81DE-E4F308B30E20}" type="sibTrans" cxnId="{AF2FA4F4-ACB7-4083-8854-D1B07403FC33}">
      <dgm:prSet/>
      <dgm:spPr/>
      <dgm:t>
        <a:bodyPr/>
        <a:lstStyle/>
        <a:p>
          <a:endParaRPr lang="ru-RU"/>
        </a:p>
      </dgm:t>
    </dgm:pt>
    <dgm:pt modelId="{BC952A3C-7C64-42F4-B8CE-56700401F088}" type="pres">
      <dgm:prSet presAssocID="{8494DA62-626F-40C8-AAA5-9D6C312C2418}" presName="linear" presStyleCnt="0">
        <dgm:presLayoutVars>
          <dgm:animLvl val="lvl"/>
          <dgm:resizeHandles val="exact"/>
        </dgm:presLayoutVars>
      </dgm:prSet>
      <dgm:spPr/>
      <dgm:t>
        <a:bodyPr/>
        <a:lstStyle/>
        <a:p>
          <a:endParaRPr lang="ru-RU"/>
        </a:p>
      </dgm:t>
    </dgm:pt>
    <dgm:pt modelId="{A5664D97-BA6B-47FE-8B18-68CB67E6D7C5}" type="pres">
      <dgm:prSet presAssocID="{FDFD0AE3-C0ED-492C-A1F4-CA75B1C3A6B4}" presName="parentText" presStyleLbl="node1" presStyleIdx="0" presStyleCnt="1">
        <dgm:presLayoutVars>
          <dgm:chMax val="0"/>
          <dgm:bulletEnabled val="1"/>
        </dgm:presLayoutVars>
      </dgm:prSet>
      <dgm:spPr/>
      <dgm:t>
        <a:bodyPr/>
        <a:lstStyle/>
        <a:p>
          <a:endParaRPr lang="ru-RU"/>
        </a:p>
      </dgm:t>
    </dgm:pt>
  </dgm:ptLst>
  <dgm:cxnLst>
    <dgm:cxn modelId="{AF2FA4F4-ACB7-4083-8854-D1B07403FC33}" srcId="{8494DA62-626F-40C8-AAA5-9D6C312C2418}" destId="{FDFD0AE3-C0ED-492C-A1F4-CA75B1C3A6B4}" srcOrd="0" destOrd="0" parTransId="{49E61AE7-FEA0-4760-8E2C-A2B7E85F46DC}" sibTransId="{29B175FF-615D-4E6A-81DE-E4F308B30E20}"/>
    <dgm:cxn modelId="{23DDF731-23DD-4E73-84C2-355E9CD3FA57}" type="presOf" srcId="{FDFD0AE3-C0ED-492C-A1F4-CA75B1C3A6B4}" destId="{A5664D97-BA6B-47FE-8B18-68CB67E6D7C5}" srcOrd="0" destOrd="0" presId="urn:microsoft.com/office/officeart/2005/8/layout/vList2"/>
    <dgm:cxn modelId="{52160D7E-1B58-48D0-B08C-1498D40A5195}" type="presOf" srcId="{8494DA62-626F-40C8-AAA5-9D6C312C2418}" destId="{BC952A3C-7C64-42F4-B8CE-56700401F088}" srcOrd="0" destOrd="0" presId="urn:microsoft.com/office/officeart/2005/8/layout/vList2"/>
    <dgm:cxn modelId="{B94A04D2-7D1E-4805-B7F0-4D2F6D7122BF}" type="presParOf" srcId="{BC952A3C-7C64-42F4-B8CE-56700401F088}" destId="{A5664D97-BA6B-47FE-8B18-68CB67E6D7C5}"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E2DECA4-D54B-4C12-8008-7F6A3E6F3B37}"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ru-RU"/>
        </a:p>
      </dgm:t>
    </dgm:pt>
    <dgm:pt modelId="{4A10B3A9-3BB7-44EE-A910-96412C7B848A}">
      <dgm:prSet/>
      <dgm:spPr/>
      <dgm:t>
        <a:bodyPr/>
        <a:lstStyle/>
        <a:p>
          <a:pPr rtl="0"/>
          <a:r>
            <a:rPr lang="uk-UA" dirty="0" smtClean="0"/>
            <a:t>УПОВНОВАЖЕНА ОСОБА СУБ’ЄКТА ГОСПОДАРЮВАННЯ (далі - уповноважена особа): для суб’єктів господарювання, які здійснюють оптову торгівлю лікарськими засобами, - особа, що має документ про вищу освіту не нижче другого (магістерського) рівня за спеціальністю “Фармація, промислова фармація”, сертифікат провізора-спеціаліста, виданий закладом післядипломної освіти, або посвідчення про присвоєння (підтвердження) відповідної кваліфікаційної категорії та має стаж роботи за спеціальністю “Фармація, промислова фармація” не менше двох років, на яку суб’єктом господарювання покладено обов’язки щодо функціонування системи якості лікарських засобів під час оптової торгівлі;</a:t>
          </a:r>
          <a:endParaRPr lang="uk-UA" dirty="0"/>
        </a:p>
      </dgm:t>
    </dgm:pt>
    <dgm:pt modelId="{3CF6090B-19D8-4ED9-8C1E-B1ED3BFE2C33}" type="parTrans" cxnId="{38D40853-67C9-41CF-A83B-6E5746FA91CF}">
      <dgm:prSet/>
      <dgm:spPr/>
      <dgm:t>
        <a:bodyPr/>
        <a:lstStyle/>
        <a:p>
          <a:endParaRPr lang="ru-RU"/>
        </a:p>
      </dgm:t>
    </dgm:pt>
    <dgm:pt modelId="{5802F2FB-75F9-405C-BF26-D070AEA345CF}" type="sibTrans" cxnId="{38D40853-67C9-41CF-A83B-6E5746FA91CF}">
      <dgm:prSet/>
      <dgm:spPr/>
      <dgm:t>
        <a:bodyPr/>
        <a:lstStyle/>
        <a:p>
          <a:endParaRPr lang="ru-RU"/>
        </a:p>
      </dgm:t>
    </dgm:pt>
    <dgm:pt modelId="{4B50CDD2-1B8C-495E-A763-7D34BAF03268}" type="pres">
      <dgm:prSet presAssocID="{DE2DECA4-D54B-4C12-8008-7F6A3E6F3B37}" presName="linear" presStyleCnt="0">
        <dgm:presLayoutVars>
          <dgm:animLvl val="lvl"/>
          <dgm:resizeHandles val="exact"/>
        </dgm:presLayoutVars>
      </dgm:prSet>
      <dgm:spPr/>
      <dgm:t>
        <a:bodyPr/>
        <a:lstStyle/>
        <a:p>
          <a:endParaRPr lang="ru-RU"/>
        </a:p>
      </dgm:t>
    </dgm:pt>
    <dgm:pt modelId="{9861439C-8EF3-4688-A14D-77A9486392C3}" type="pres">
      <dgm:prSet presAssocID="{4A10B3A9-3BB7-44EE-A910-96412C7B848A}" presName="parentText" presStyleLbl="node1" presStyleIdx="0" presStyleCnt="1">
        <dgm:presLayoutVars>
          <dgm:chMax val="0"/>
          <dgm:bulletEnabled val="1"/>
        </dgm:presLayoutVars>
      </dgm:prSet>
      <dgm:spPr/>
      <dgm:t>
        <a:bodyPr/>
        <a:lstStyle/>
        <a:p>
          <a:endParaRPr lang="ru-RU"/>
        </a:p>
      </dgm:t>
    </dgm:pt>
  </dgm:ptLst>
  <dgm:cxnLst>
    <dgm:cxn modelId="{38D40853-67C9-41CF-A83B-6E5746FA91CF}" srcId="{DE2DECA4-D54B-4C12-8008-7F6A3E6F3B37}" destId="{4A10B3A9-3BB7-44EE-A910-96412C7B848A}" srcOrd="0" destOrd="0" parTransId="{3CF6090B-19D8-4ED9-8C1E-B1ED3BFE2C33}" sibTransId="{5802F2FB-75F9-405C-BF26-D070AEA345CF}"/>
    <dgm:cxn modelId="{BE033577-79C1-4A70-B39A-5C615DD3B6B4}" type="presOf" srcId="{DE2DECA4-D54B-4C12-8008-7F6A3E6F3B37}" destId="{4B50CDD2-1B8C-495E-A763-7D34BAF03268}" srcOrd="0" destOrd="0" presId="urn:microsoft.com/office/officeart/2005/8/layout/vList2"/>
    <dgm:cxn modelId="{2BDCFA69-BA37-4F8C-8DED-3DDDD733234C}" type="presOf" srcId="{4A10B3A9-3BB7-44EE-A910-96412C7B848A}" destId="{9861439C-8EF3-4688-A14D-77A9486392C3}" srcOrd="0" destOrd="0" presId="urn:microsoft.com/office/officeart/2005/8/layout/vList2"/>
    <dgm:cxn modelId="{3852C86B-BF67-47F9-9546-815576CE3CAE}" type="presParOf" srcId="{4B50CDD2-1B8C-495E-A763-7D34BAF03268}" destId="{9861439C-8EF3-4688-A14D-77A9486392C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80E2498-B80E-4BB5-9C58-8343B7A8149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7518ED17-4A66-4B46-AB9D-7282C9D77755}">
      <dgm:prSet/>
      <dgm:spPr/>
      <dgm:t>
        <a:bodyPr/>
        <a:lstStyle/>
        <a:p>
          <a:pPr rtl="0"/>
          <a:r>
            <a:rPr lang="uk-UA" smtClean="0"/>
            <a:t>Отримані лікарські засоби підлягають вхідному контролю якості. Результати вхідного контролю реєструються згідно із встановленим в аптечному закладі внутрішнім порядком.</a:t>
          </a:r>
          <a:endParaRPr lang="uk-UA"/>
        </a:p>
      </dgm:t>
    </dgm:pt>
    <dgm:pt modelId="{07DEBAF6-E486-4EEF-BA3C-0698C54C3661}" type="parTrans" cxnId="{4C926FE4-F86B-4323-A117-252C00CE3F08}">
      <dgm:prSet/>
      <dgm:spPr/>
      <dgm:t>
        <a:bodyPr/>
        <a:lstStyle/>
        <a:p>
          <a:endParaRPr lang="ru-RU"/>
        </a:p>
      </dgm:t>
    </dgm:pt>
    <dgm:pt modelId="{8D0DDBD8-1675-4D9C-8D67-5213FC1A5377}" type="sibTrans" cxnId="{4C926FE4-F86B-4323-A117-252C00CE3F08}">
      <dgm:prSet/>
      <dgm:spPr/>
      <dgm:t>
        <a:bodyPr/>
        <a:lstStyle/>
        <a:p>
          <a:endParaRPr lang="ru-RU"/>
        </a:p>
      </dgm:t>
    </dgm:pt>
    <dgm:pt modelId="{06EF5695-67D5-4C54-A3B0-18B812114091}">
      <dgm:prSet/>
      <dgm:spPr/>
      <dgm:t>
        <a:bodyPr/>
        <a:lstStyle/>
        <a:p>
          <a:pPr rtl="0"/>
          <a:r>
            <a:rPr lang="uk-UA" smtClean="0"/>
            <a:t>Лікарські засоби, які потребують особливих умов зберігання, негайно ідентифікуються і розміщуються у відповідних приміщеннях (зонах) для зберігання згідно з вимогами законодавства.</a:t>
          </a:r>
          <a:endParaRPr lang="uk-UA"/>
        </a:p>
      </dgm:t>
    </dgm:pt>
    <dgm:pt modelId="{CCA0985D-96D6-4381-83C2-9197CFB801D0}" type="parTrans" cxnId="{7773D9DA-9B96-425A-ABFA-433FA5FB268B}">
      <dgm:prSet/>
      <dgm:spPr/>
      <dgm:t>
        <a:bodyPr/>
        <a:lstStyle/>
        <a:p>
          <a:endParaRPr lang="ru-RU"/>
        </a:p>
      </dgm:t>
    </dgm:pt>
    <dgm:pt modelId="{74CECAAD-0271-4CBC-B4FC-247C90F0ABB1}" type="sibTrans" cxnId="{7773D9DA-9B96-425A-ABFA-433FA5FB268B}">
      <dgm:prSet/>
      <dgm:spPr/>
      <dgm:t>
        <a:bodyPr/>
        <a:lstStyle/>
        <a:p>
          <a:endParaRPr lang="ru-RU"/>
        </a:p>
      </dgm:t>
    </dgm:pt>
    <dgm:pt modelId="{A8A3AA19-03E0-4594-B6DE-9B5CEE381914}">
      <dgm:prSet/>
      <dgm:spPr/>
      <dgm:t>
        <a:bodyPr/>
        <a:lstStyle/>
        <a:p>
          <a:pPr rtl="0"/>
          <a:r>
            <a:rPr lang="uk-UA" smtClean="0"/>
            <a:t>За наявності на аптечному складі (базі) імунобіологічних препаратів загальний об’єм холодильного обладнання, призначений для зберігання медичних імунобіологічних препаратів, має забезпечувати відповідно до діючих вимог зберігання всієї кількості зазначених лікарських засобів, що містяться на складах (базах).</a:t>
          </a:r>
          <a:endParaRPr lang="uk-UA"/>
        </a:p>
      </dgm:t>
    </dgm:pt>
    <dgm:pt modelId="{BAC44321-8905-4D54-8042-E02EE0058FB4}" type="parTrans" cxnId="{75082580-EDBD-4BDE-831B-849FB655C5EB}">
      <dgm:prSet/>
      <dgm:spPr/>
      <dgm:t>
        <a:bodyPr/>
        <a:lstStyle/>
        <a:p>
          <a:endParaRPr lang="ru-RU"/>
        </a:p>
      </dgm:t>
    </dgm:pt>
    <dgm:pt modelId="{370DE359-DF77-4F9A-95F2-4E4841AF43CE}" type="sibTrans" cxnId="{75082580-EDBD-4BDE-831B-849FB655C5EB}">
      <dgm:prSet/>
      <dgm:spPr/>
      <dgm:t>
        <a:bodyPr/>
        <a:lstStyle/>
        <a:p>
          <a:endParaRPr lang="ru-RU"/>
        </a:p>
      </dgm:t>
    </dgm:pt>
    <dgm:pt modelId="{F40AACE0-AC59-4DC0-8765-573377FAC492}">
      <dgm:prSet/>
      <dgm:spPr/>
      <dgm:t>
        <a:bodyPr/>
        <a:lstStyle/>
        <a:p>
          <a:pPr rtl="0"/>
          <a:r>
            <a:rPr lang="uk-UA" smtClean="0"/>
            <a:t>Ліцензіат повинен мати документи, що описують окремі стадії технологічного процесу (прийом, вхідний контроль, зберігання, комплектацію, відпуск/відвантаження та транспортування лікарських засобів) на аптечному складі (базі), затверджені, підписані із зазначенням дати в установленому ліцензіатом порядку.</a:t>
          </a:r>
          <a:endParaRPr lang="uk-UA"/>
        </a:p>
      </dgm:t>
    </dgm:pt>
    <dgm:pt modelId="{7E665D85-1AC5-4FBF-9ED3-3DC6D742149B}" type="parTrans" cxnId="{571F263B-AEA9-4317-AED9-DE2F0904B668}">
      <dgm:prSet/>
      <dgm:spPr/>
      <dgm:t>
        <a:bodyPr/>
        <a:lstStyle/>
        <a:p>
          <a:endParaRPr lang="ru-RU"/>
        </a:p>
      </dgm:t>
    </dgm:pt>
    <dgm:pt modelId="{9C906011-C482-414B-A918-B8F3AB2CAAC0}" type="sibTrans" cxnId="{571F263B-AEA9-4317-AED9-DE2F0904B668}">
      <dgm:prSet/>
      <dgm:spPr/>
      <dgm:t>
        <a:bodyPr/>
        <a:lstStyle/>
        <a:p>
          <a:endParaRPr lang="ru-RU"/>
        </a:p>
      </dgm:t>
    </dgm:pt>
    <dgm:pt modelId="{5A885D83-B90E-4C89-8E00-EEA9A4F136C3}" type="pres">
      <dgm:prSet presAssocID="{A80E2498-B80E-4BB5-9C58-8343B7A8149D}" presName="linear" presStyleCnt="0">
        <dgm:presLayoutVars>
          <dgm:animLvl val="lvl"/>
          <dgm:resizeHandles val="exact"/>
        </dgm:presLayoutVars>
      </dgm:prSet>
      <dgm:spPr/>
      <dgm:t>
        <a:bodyPr/>
        <a:lstStyle/>
        <a:p>
          <a:endParaRPr lang="ru-RU"/>
        </a:p>
      </dgm:t>
    </dgm:pt>
    <dgm:pt modelId="{88845CD8-2989-496D-9E20-E7B2AFAC3EC1}" type="pres">
      <dgm:prSet presAssocID="{7518ED17-4A66-4B46-AB9D-7282C9D77755}" presName="parentText" presStyleLbl="node1" presStyleIdx="0" presStyleCnt="4">
        <dgm:presLayoutVars>
          <dgm:chMax val="0"/>
          <dgm:bulletEnabled val="1"/>
        </dgm:presLayoutVars>
      </dgm:prSet>
      <dgm:spPr/>
      <dgm:t>
        <a:bodyPr/>
        <a:lstStyle/>
        <a:p>
          <a:endParaRPr lang="ru-RU"/>
        </a:p>
      </dgm:t>
    </dgm:pt>
    <dgm:pt modelId="{3F5D490C-5DF1-49AD-B9D5-A8659E12FB55}" type="pres">
      <dgm:prSet presAssocID="{8D0DDBD8-1675-4D9C-8D67-5213FC1A5377}" presName="spacer" presStyleCnt="0"/>
      <dgm:spPr/>
    </dgm:pt>
    <dgm:pt modelId="{ECAE3DA1-767A-4AFD-936A-6DD2EC5FE67F}" type="pres">
      <dgm:prSet presAssocID="{06EF5695-67D5-4C54-A3B0-18B812114091}" presName="parentText" presStyleLbl="node1" presStyleIdx="1" presStyleCnt="4">
        <dgm:presLayoutVars>
          <dgm:chMax val="0"/>
          <dgm:bulletEnabled val="1"/>
        </dgm:presLayoutVars>
      </dgm:prSet>
      <dgm:spPr/>
      <dgm:t>
        <a:bodyPr/>
        <a:lstStyle/>
        <a:p>
          <a:endParaRPr lang="ru-RU"/>
        </a:p>
      </dgm:t>
    </dgm:pt>
    <dgm:pt modelId="{FD287B1A-7D76-4C0A-AAA3-8DD923E934E6}" type="pres">
      <dgm:prSet presAssocID="{74CECAAD-0271-4CBC-B4FC-247C90F0ABB1}" presName="spacer" presStyleCnt="0"/>
      <dgm:spPr/>
    </dgm:pt>
    <dgm:pt modelId="{7C57C0D1-7C9C-4B11-A9AD-6BB3E927EAE1}" type="pres">
      <dgm:prSet presAssocID="{A8A3AA19-03E0-4594-B6DE-9B5CEE381914}" presName="parentText" presStyleLbl="node1" presStyleIdx="2" presStyleCnt="4">
        <dgm:presLayoutVars>
          <dgm:chMax val="0"/>
          <dgm:bulletEnabled val="1"/>
        </dgm:presLayoutVars>
      </dgm:prSet>
      <dgm:spPr/>
      <dgm:t>
        <a:bodyPr/>
        <a:lstStyle/>
        <a:p>
          <a:endParaRPr lang="ru-RU"/>
        </a:p>
      </dgm:t>
    </dgm:pt>
    <dgm:pt modelId="{99855D9A-4CE7-4725-869A-2692299C5511}" type="pres">
      <dgm:prSet presAssocID="{370DE359-DF77-4F9A-95F2-4E4841AF43CE}" presName="spacer" presStyleCnt="0"/>
      <dgm:spPr/>
    </dgm:pt>
    <dgm:pt modelId="{20E6761E-DBF8-4F11-B1F6-A72C9B0611BB}" type="pres">
      <dgm:prSet presAssocID="{F40AACE0-AC59-4DC0-8765-573377FAC492}" presName="parentText" presStyleLbl="node1" presStyleIdx="3" presStyleCnt="4">
        <dgm:presLayoutVars>
          <dgm:chMax val="0"/>
          <dgm:bulletEnabled val="1"/>
        </dgm:presLayoutVars>
      </dgm:prSet>
      <dgm:spPr/>
      <dgm:t>
        <a:bodyPr/>
        <a:lstStyle/>
        <a:p>
          <a:endParaRPr lang="ru-RU"/>
        </a:p>
      </dgm:t>
    </dgm:pt>
  </dgm:ptLst>
  <dgm:cxnLst>
    <dgm:cxn modelId="{4C926FE4-F86B-4323-A117-252C00CE3F08}" srcId="{A80E2498-B80E-4BB5-9C58-8343B7A8149D}" destId="{7518ED17-4A66-4B46-AB9D-7282C9D77755}" srcOrd="0" destOrd="0" parTransId="{07DEBAF6-E486-4EEF-BA3C-0698C54C3661}" sibTransId="{8D0DDBD8-1675-4D9C-8D67-5213FC1A5377}"/>
    <dgm:cxn modelId="{991846CA-7FE0-4E12-AAC2-B536109574D8}" type="presOf" srcId="{A8A3AA19-03E0-4594-B6DE-9B5CEE381914}" destId="{7C57C0D1-7C9C-4B11-A9AD-6BB3E927EAE1}" srcOrd="0" destOrd="0" presId="urn:microsoft.com/office/officeart/2005/8/layout/vList2"/>
    <dgm:cxn modelId="{AC08C9D3-38D4-4735-B89C-E0DC75DB1A9D}" type="presOf" srcId="{7518ED17-4A66-4B46-AB9D-7282C9D77755}" destId="{88845CD8-2989-496D-9E20-E7B2AFAC3EC1}" srcOrd="0" destOrd="0" presId="urn:microsoft.com/office/officeart/2005/8/layout/vList2"/>
    <dgm:cxn modelId="{571F263B-AEA9-4317-AED9-DE2F0904B668}" srcId="{A80E2498-B80E-4BB5-9C58-8343B7A8149D}" destId="{F40AACE0-AC59-4DC0-8765-573377FAC492}" srcOrd="3" destOrd="0" parTransId="{7E665D85-1AC5-4FBF-9ED3-3DC6D742149B}" sibTransId="{9C906011-C482-414B-A918-B8F3AB2CAAC0}"/>
    <dgm:cxn modelId="{7773D9DA-9B96-425A-ABFA-433FA5FB268B}" srcId="{A80E2498-B80E-4BB5-9C58-8343B7A8149D}" destId="{06EF5695-67D5-4C54-A3B0-18B812114091}" srcOrd="1" destOrd="0" parTransId="{CCA0985D-96D6-4381-83C2-9197CFB801D0}" sibTransId="{74CECAAD-0271-4CBC-B4FC-247C90F0ABB1}"/>
    <dgm:cxn modelId="{5EF43F00-512D-4030-83AA-C8063815BCB8}" type="presOf" srcId="{F40AACE0-AC59-4DC0-8765-573377FAC492}" destId="{20E6761E-DBF8-4F11-B1F6-A72C9B0611BB}" srcOrd="0" destOrd="0" presId="urn:microsoft.com/office/officeart/2005/8/layout/vList2"/>
    <dgm:cxn modelId="{7EB1741C-BD2D-44EB-BA3B-627A8FF7BCBF}" type="presOf" srcId="{06EF5695-67D5-4C54-A3B0-18B812114091}" destId="{ECAE3DA1-767A-4AFD-936A-6DD2EC5FE67F}" srcOrd="0" destOrd="0" presId="urn:microsoft.com/office/officeart/2005/8/layout/vList2"/>
    <dgm:cxn modelId="{75082580-EDBD-4BDE-831B-849FB655C5EB}" srcId="{A80E2498-B80E-4BB5-9C58-8343B7A8149D}" destId="{A8A3AA19-03E0-4594-B6DE-9B5CEE381914}" srcOrd="2" destOrd="0" parTransId="{BAC44321-8905-4D54-8042-E02EE0058FB4}" sibTransId="{370DE359-DF77-4F9A-95F2-4E4841AF43CE}"/>
    <dgm:cxn modelId="{D889ED2F-48B2-4B93-946B-0870E09705F8}" type="presOf" srcId="{A80E2498-B80E-4BB5-9C58-8343B7A8149D}" destId="{5A885D83-B90E-4C89-8E00-EEA9A4F136C3}" srcOrd="0" destOrd="0" presId="urn:microsoft.com/office/officeart/2005/8/layout/vList2"/>
    <dgm:cxn modelId="{0FE4E06C-6C65-4A08-A87C-C00EE6B6FC12}" type="presParOf" srcId="{5A885D83-B90E-4C89-8E00-EEA9A4F136C3}" destId="{88845CD8-2989-496D-9E20-E7B2AFAC3EC1}" srcOrd="0" destOrd="0" presId="urn:microsoft.com/office/officeart/2005/8/layout/vList2"/>
    <dgm:cxn modelId="{EAA459E3-A23F-4ECA-AA9E-F54F4D6D64E2}" type="presParOf" srcId="{5A885D83-B90E-4C89-8E00-EEA9A4F136C3}" destId="{3F5D490C-5DF1-49AD-B9D5-A8659E12FB55}" srcOrd="1" destOrd="0" presId="urn:microsoft.com/office/officeart/2005/8/layout/vList2"/>
    <dgm:cxn modelId="{CBD0510B-912A-4A1F-A5EE-6DC78FE46C1F}" type="presParOf" srcId="{5A885D83-B90E-4C89-8E00-EEA9A4F136C3}" destId="{ECAE3DA1-767A-4AFD-936A-6DD2EC5FE67F}" srcOrd="2" destOrd="0" presId="urn:microsoft.com/office/officeart/2005/8/layout/vList2"/>
    <dgm:cxn modelId="{00114891-8270-452E-8914-5B677C749E18}" type="presParOf" srcId="{5A885D83-B90E-4C89-8E00-EEA9A4F136C3}" destId="{FD287B1A-7D76-4C0A-AAA3-8DD923E934E6}" srcOrd="3" destOrd="0" presId="urn:microsoft.com/office/officeart/2005/8/layout/vList2"/>
    <dgm:cxn modelId="{811EFB91-876D-4823-898F-E60DCD45B4CD}" type="presParOf" srcId="{5A885D83-B90E-4C89-8E00-EEA9A4F136C3}" destId="{7C57C0D1-7C9C-4B11-A9AD-6BB3E927EAE1}" srcOrd="4" destOrd="0" presId="urn:microsoft.com/office/officeart/2005/8/layout/vList2"/>
    <dgm:cxn modelId="{8380B2C7-BB34-4CA4-A9D0-D6593AC16A82}" type="presParOf" srcId="{5A885D83-B90E-4C89-8E00-EEA9A4F136C3}" destId="{99855D9A-4CE7-4725-869A-2692299C5511}" srcOrd="5" destOrd="0" presId="urn:microsoft.com/office/officeart/2005/8/layout/vList2"/>
    <dgm:cxn modelId="{05892574-E5D2-41B7-8E76-390B26BDEEF6}" type="presParOf" srcId="{5A885D83-B90E-4C89-8E00-EEA9A4F136C3}" destId="{20E6761E-DBF8-4F11-B1F6-A72C9B0611B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D8B6B03-CB6C-4840-8299-758B6E49BF5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9EC316EB-A807-4B7C-A270-5545ED6A204C}">
      <dgm:prSet/>
      <dgm:spPr/>
      <dgm:t>
        <a:bodyPr/>
        <a:lstStyle/>
        <a:p>
          <a:pPr rtl="0"/>
          <a:r>
            <a:rPr lang="uk-UA" smtClean="0"/>
            <a:t>У ліцензіата повинна діяти система, що забезпечує оборотність складського запасу. Ліцензіат регулярно перевіряє правильність роботи цієї системи. Лікарські засоби, термін придатності яких минув, не підлягають поставці (продажу) та зберігаються окремо від придатного до реалізації запасу лікарських засобів до їх утилізації або знищення.</a:t>
          </a:r>
          <a:endParaRPr lang="uk-UA"/>
        </a:p>
      </dgm:t>
    </dgm:pt>
    <dgm:pt modelId="{31665139-3788-46AE-8934-13BE080A8AB6}" type="parTrans" cxnId="{B08E3BF6-14BB-488D-9E1E-EDC9EA173FEA}">
      <dgm:prSet/>
      <dgm:spPr/>
      <dgm:t>
        <a:bodyPr/>
        <a:lstStyle/>
        <a:p>
          <a:endParaRPr lang="ru-RU"/>
        </a:p>
      </dgm:t>
    </dgm:pt>
    <dgm:pt modelId="{7994A753-6BE5-4470-AC97-5951FD621E9F}" type="sibTrans" cxnId="{B08E3BF6-14BB-488D-9E1E-EDC9EA173FEA}">
      <dgm:prSet/>
      <dgm:spPr/>
      <dgm:t>
        <a:bodyPr/>
        <a:lstStyle/>
        <a:p>
          <a:endParaRPr lang="ru-RU"/>
        </a:p>
      </dgm:t>
    </dgm:pt>
    <dgm:pt modelId="{020FB791-6453-4E17-BBA7-9BB96664DAE0}">
      <dgm:prSet/>
      <dgm:spPr/>
      <dgm:t>
        <a:bodyPr/>
        <a:lstStyle/>
        <a:p>
          <a:pPr rtl="0"/>
          <a:r>
            <a:rPr lang="uk-UA" smtClean="0"/>
            <a:t>Система якості ліцензіата також забезпечує постачання замовнику лікарських засобів у термін, погоджений постачальником і замовником. Належний рівень якості лікарських засобів підтримується в мережі оптової торгівлі без будь-яких змін їх властивостей до роздрібної торгівлі. Система простежуваності якості лікарських засобів, створена ліцензіатом, повинна гарантувати виявлення будь-якої неякісної та фальсифікованої продукції.</a:t>
          </a:r>
          <a:endParaRPr lang="uk-UA"/>
        </a:p>
      </dgm:t>
    </dgm:pt>
    <dgm:pt modelId="{B452F482-0141-4B8E-B13B-9704FAFA8975}" type="parTrans" cxnId="{5D6EB4EE-12A7-4381-8C56-72F9C8C0FC03}">
      <dgm:prSet/>
      <dgm:spPr/>
      <dgm:t>
        <a:bodyPr/>
        <a:lstStyle/>
        <a:p>
          <a:endParaRPr lang="ru-RU"/>
        </a:p>
      </dgm:t>
    </dgm:pt>
    <dgm:pt modelId="{2F590E0E-9657-4E67-B9ED-4EEADCDD02FA}" type="sibTrans" cxnId="{5D6EB4EE-12A7-4381-8C56-72F9C8C0FC03}">
      <dgm:prSet/>
      <dgm:spPr/>
      <dgm:t>
        <a:bodyPr/>
        <a:lstStyle/>
        <a:p>
          <a:endParaRPr lang="ru-RU"/>
        </a:p>
      </dgm:t>
    </dgm:pt>
    <dgm:pt modelId="{C7D1EB3F-321E-475D-BDD6-5178CD70603F}">
      <dgm:prSet/>
      <dgm:spPr/>
      <dgm:t>
        <a:bodyPr/>
        <a:lstStyle/>
        <a:p>
          <a:pPr rtl="0"/>
          <a:r>
            <a:rPr lang="uk-UA" smtClean="0"/>
            <a:t>Проведення операцій із закупівлі та продажу лікарських засобів підтверджується відповідними документами, в яких відображено всі операції із закупівлі та продажу із зазначенням дати закупівлі або продажу, назви, серії, кількості отриманого або поставленого лікарського засобу, терміну його придатності, найменування і місцезнаходження постачальника або одержувача.</a:t>
          </a:r>
          <a:endParaRPr lang="uk-UA"/>
        </a:p>
      </dgm:t>
    </dgm:pt>
    <dgm:pt modelId="{BE132C5C-6E48-4217-A268-F52208213D4C}" type="parTrans" cxnId="{CB51ECED-C6E3-416A-9C45-816ECAB136F6}">
      <dgm:prSet/>
      <dgm:spPr/>
      <dgm:t>
        <a:bodyPr/>
        <a:lstStyle/>
        <a:p>
          <a:endParaRPr lang="ru-RU"/>
        </a:p>
      </dgm:t>
    </dgm:pt>
    <dgm:pt modelId="{741F97D7-82D5-4C21-BB9E-3E6BF43E488A}" type="sibTrans" cxnId="{CB51ECED-C6E3-416A-9C45-816ECAB136F6}">
      <dgm:prSet/>
      <dgm:spPr/>
      <dgm:t>
        <a:bodyPr/>
        <a:lstStyle/>
        <a:p>
          <a:endParaRPr lang="ru-RU"/>
        </a:p>
      </dgm:t>
    </dgm:pt>
    <dgm:pt modelId="{995DE24E-7D19-40A3-AA1A-2A60CDEF0F6E}" type="pres">
      <dgm:prSet presAssocID="{AD8B6B03-CB6C-4840-8299-758B6E49BF5A}" presName="linear" presStyleCnt="0">
        <dgm:presLayoutVars>
          <dgm:animLvl val="lvl"/>
          <dgm:resizeHandles val="exact"/>
        </dgm:presLayoutVars>
      </dgm:prSet>
      <dgm:spPr/>
      <dgm:t>
        <a:bodyPr/>
        <a:lstStyle/>
        <a:p>
          <a:endParaRPr lang="ru-RU"/>
        </a:p>
      </dgm:t>
    </dgm:pt>
    <dgm:pt modelId="{FCA0F097-32E3-4A25-93FE-1AD83E363D0A}" type="pres">
      <dgm:prSet presAssocID="{9EC316EB-A807-4B7C-A270-5545ED6A204C}" presName="parentText" presStyleLbl="node1" presStyleIdx="0" presStyleCnt="3">
        <dgm:presLayoutVars>
          <dgm:chMax val="0"/>
          <dgm:bulletEnabled val="1"/>
        </dgm:presLayoutVars>
      </dgm:prSet>
      <dgm:spPr/>
      <dgm:t>
        <a:bodyPr/>
        <a:lstStyle/>
        <a:p>
          <a:endParaRPr lang="ru-RU"/>
        </a:p>
      </dgm:t>
    </dgm:pt>
    <dgm:pt modelId="{9827AAC2-7EE6-4ECC-8456-28CC81CC17F7}" type="pres">
      <dgm:prSet presAssocID="{7994A753-6BE5-4470-AC97-5951FD621E9F}" presName="spacer" presStyleCnt="0"/>
      <dgm:spPr/>
    </dgm:pt>
    <dgm:pt modelId="{B0475AF4-7216-4B7C-8579-2179B72F8066}" type="pres">
      <dgm:prSet presAssocID="{020FB791-6453-4E17-BBA7-9BB96664DAE0}" presName="parentText" presStyleLbl="node1" presStyleIdx="1" presStyleCnt="3">
        <dgm:presLayoutVars>
          <dgm:chMax val="0"/>
          <dgm:bulletEnabled val="1"/>
        </dgm:presLayoutVars>
      </dgm:prSet>
      <dgm:spPr/>
      <dgm:t>
        <a:bodyPr/>
        <a:lstStyle/>
        <a:p>
          <a:endParaRPr lang="ru-RU"/>
        </a:p>
      </dgm:t>
    </dgm:pt>
    <dgm:pt modelId="{04985C18-3274-4A2C-9839-C085EC2A233A}" type="pres">
      <dgm:prSet presAssocID="{2F590E0E-9657-4E67-B9ED-4EEADCDD02FA}" presName="spacer" presStyleCnt="0"/>
      <dgm:spPr/>
    </dgm:pt>
    <dgm:pt modelId="{08A1B6A7-C0B0-4BEC-8F79-E3040F1C6EDF}" type="pres">
      <dgm:prSet presAssocID="{C7D1EB3F-321E-475D-BDD6-5178CD70603F}" presName="parentText" presStyleLbl="node1" presStyleIdx="2" presStyleCnt="3">
        <dgm:presLayoutVars>
          <dgm:chMax val="0"/>
          <dgm:bulletEnabled val="1"/>
        </dgm:presLayoutVars>
      </dgm:prSet>
      <dgm:spPr/>
      <dgm:t>
        <a:bodyPr/>
        <a:lstStyle/>
        <a:p>
          <a:endParaRPr lang="ru-RU"/>
        </a:p>
      </dgm:t>
    </dgm:pt>
  </dgm:ptLst>
  <dgm:cxnLst>
    <dgm:cxn modelId="{BBA400C7-334D-4713-938A-FBDF8FA1E207}" type="presOf" srcId="{020FB791-6453-4E17-BBA7-9BB96664DAE0}" destId="{B0475AF4-7216-4B7C-8579-2179B72F8066}" srcOrd="0" destOrd="0" presId="urn:microsoft.com/office/officeart/2005/8/layout/vList2"/>
    <dgm:cxn modelId="{1CA6AEE2-6C51-44F0-83E0-4A10B5E93346}" type="presOf" srcId="{C7D1EB3F-321E-475D-BDD6-5178CD70603F}" destId="{08A1B6A7-C0B0-4BEC-8F79-E3040F1C6EDF}" srcOrd="0" destOrd="0" presId="urn:microsoft.com/office/officeart/2005/8/layout/vList2"/>
    <dgm:cxn modelId="{A7A848AB-D111-4637-93DB-3A401DEFDF92}" type="presOf" srcId="{9EC316EB-A807-4B7C-A270-5545ED6A204C}" destId="{FCA0F097-32E3-4A25-93FE-1AD83E363D0A}" srcOrd="0" destOrd="0" presId="urn:microsoft.com/office/officeart/2005/8/layout/vList2"/>
    <dgm:cxn modelId="{BD52AE5F-E93A-4850-AE81-24DE89581C07}" type="presOf" srcId="{AD8B6B03-CB6C-4840-8299-758B6E49BF5A}" destId="{995DE24E-7D19-40A3-AA1A-2A60CDEF0F6E}" srcOrd="0" destOrd="0" presId="urn:microsoft.com/office/officeart/2005/8/layout/vList2"/>
    <dgm:cxn modelId="{B08E3BF6-14BB-488D-9E1E-EDC9EA173FEA}" srcId="{AD8B6B03-CB6C-4840-8299-758B6E49BF5A}" destId="{9EC316EB-A807-4B7C-A270-5545ED6A204C}" srcOrd="0" destOrd="0" parTransId="{31665139-3788-46AE-8934-13BE080A8AB6}" sibTransId="{7994A753-6BE5-4470-AC97-5951FD621E9F}"/>
    <dgm:cxn modelId="{5D6EB4EE-12A7-4381-8C56-72F9C8C0FC03}" srcId="{AD8B6B03-CB6C-4840-8299-758B6E49BF5A}" destId="{020FB791-6453-4E17-BBA7-9BB96664DAE0}" srcOrd="1" destOrd="0" parTransId="{B452F482-0141-4B8E-B13B-9704FAFA8975}" sibTransId="{2F590E0E-9657-4E67-B9ED-4EEADCDD02FA}"/>
    <dgm:cxn modelId="{CB51ECED-C6E3-416A-9C45-816ECAB136F6}" srcId="{AD8B6B03-CB6C-4840-8299-758B6E49BF5A}" destId="{C7D1EB3F-321E-475D-BDD6-5178CD70603F}" srcOrd="2" destOrd="0" parTransId="{BE132C5C-6E48-4217-A268-F52208213D4C}" sibTransId="{741F97D7-82D5-4C21-BB9E-3E6BF43E488A}"/>
    <dgm:cxn modelId="{0418DA98-2E68-4499-9BD5-13C78CE762DC}" type="presParOf" srcId="{995DE24E-7D19-40A3-AA1A-2A60CDEF0F6E}" destId="{FCA0F097-32E3-4A25-93FE-1AD83E363D0A}" srcOrd="0" destOrd="0" presId="urn:microsoft.com/office/officeart/2005/8/layout/vList2"/>
    <dgm:cxn modelId="{5AFD9F04-EFFE-49BC-8B94-F8A25372275C}" type="presParOf" srcId="{995DE24E-7D19-40A3-AA1A-2A60CDEF0F6E}" destId="{9827AAC2-7EE6-4ECC-8456-28CC81CC17F7}" srcOrd="1" destOrd="0" presId="urn:microsoft.com/office/officeart/2005/8/layout/vList2"/>
    <dgm:cxn modelId="{F3C49333-45F8-4C7E-9E45-DE7A9086A75D}" type="presParOf" srcId="{995DE24E-7D19-40A3-AA1A-2A60CDEF0F6E}" destId="{B0475AF4-7216-4B7C-8579-2179B72F8066}" srcOrd="2" destOrd="0" presId="urn:microsoft.com/office/officeart/2005/8/layout/vList2"/>
    <dgm:cxn modelId="{305212CE-C7D5-4DFD-84EB-952763CAF84C}" type="presParOf" srcId="{995DE24E-7D19-40A3-AA1A-2A60CDEF0F6E}" destId="{04985C18-3274-4A2C-9839-C085EC2A233A}" srcOrd="3" destOrd="0" presId="urn:microsoft.com/office/officeart/2005/8/layout/vList2"/>
    <dgm:cxn modelId="{319B9B5E-F75A-4D03-986A-6B5EDD89E62B}" type="presParOf" srcId="{995DE24E-7D19-40A3-AA1A-2A60CDEF0F6E}" destId="{08A1B6A7-C0B0-4BEC-8F79-E3040F1C6ED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C11660DF-50B6-450C-B227-7E8468FE1335}"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ru-RU"/>
        </a:p>
      </dgm:t>
    </dgm:pt>
    <dgm:pt modelId="{248FA191-D390-45A0-89AE-D845AEFD9A1E}">
      <dgm:prSet/>
      <dgm:spPr/>
      <dgm:t>
        <a:bodyPr/>
        <a:lstStyle/>
        <a:p>
          <a:pPr rtl="0"/>
          <a:r>
            <a:rPr lang="uk-UA" smtClean="0"/>
            <a:t>Ліцензіат повинен мати план термінових дій, які забезпечують виконання наказів МОЗ та Держлікслужби щодо зупинення торгівлі неякісними та фальсифікованими лікарськими засобами, вилучення у разі потреби лікарських засобів з продажу та вжиття відповідних заходів стосовно повернення зазначених лікарських засобів постачальнику (виробнику) або їх знищення (утилізації).</a:t>
          </a:r>
          <a:endParaRPr lang="uk-UA"/>
        </a:p>
      </dgm:t>
    </dgm:pt>
    <dgm:pt modelId="{EA3257E1-25E2-4071-A78D-53E7B94B7858}" type="parTrans" cxnId="{981D9B55-79C0-421D-876C-8F9D56F48EEF}">
      <dgm:prSet/>
      <dgm:spPr/>
      <dgm:t>
        <a:bodyPr/>
        <a:lstStyle/>
        <a:p>
          <a:endParaRPr lang="ru-RU"/>
        </a:p>
      </dgm:t>
    </dgm:pt>
    <dgm:pt modelId="{236C0FF5-2112-4671-AD4D-C9C5403BC547}" type="sibTrans" cxnId="{981D9B55-79C0-421D-876C-8F9D56F48EEF}">
      <dgm:prSet/>
      <dgm:spPr/>
      <dgm:t>
        <a:bodyPr/>
        <a:lstStyle/>
        <a:p>
          <a:endParaRPr lang="ru-RU"/>
        </a:p>
      </dgm:t>
    </dgm:pt>
    <dgm:pt modelId="{F479278C-0862-474E-B172-A895E8561D30}">
      <dgm:prSet/>
      <dgm:spPr/>
      <dgm:t>
        <a:bodyPr/>
        <a:lstStyle/>
        <a:p>
          <a:pPr rtl="0"/>
          <a:r>
            <a:rPr lang="uk-UA" smtClean="0"/>
            <a:t>Ліцензіат зобов’язаний вилучити з продажу, відповідно ідентифікувати та розмістити в чітко визначених та промаркованих місцях (карантинних зонах) такі лікарські засоби: неякісні лікарські засоби, зокрема такі, термін придатності яких минув; заборонені до реалізації в установленому законодавством порядку; лікарські засоби з ушкодженими закупорювальними елементами або пакуваннями; лікарські засоби, щодо яких існують припущення, що вони є неякісними та/або фальсифікованими; повернені лікарські засоби; фальсифіковані лікарські засоби, незареєстровані лікарські засоби, які підлягають реєстрації.</a:t>
          </a:r>
          <a:endParaRPr lang="uk-UA"/>
        </a:p>
      </dgm:t>
    </dgm:pt>
    <dgm:pt modelId="{4E27F396-3D6B-4166-8CAC-710DFA421ED8}" type="parTrans" cxnId="{66725E6A-7943-4CA9-9FFB-84B3424AC9EC}">
      <dgm:prSet/>
      <dgm:spPr/>
      <dgm:t>
        <a:bodyPr/>
        <a:lstStyle/>
        <a:p>
          <a:endParaRPr lang="ru-RU"/>
        </a:p>
      </dgm:t>
    </dgm:pt>
    <dgm:pt modelId="{06E5015F-899F-4693-9AC4-4AAD44528039}" type="sibTrans" cxnId="{66725E6A-7943-4CA9-9FFB-84B3424AC9EC}">
      <dgm:prSet/>
      <dgm:spPr/>
      <dgm:t>
        <a:bodyPr/>
        <a:lstStyle/>
        <a:p>
          <a:endParaRPr lang="ru-RU"/>
        </a:p>
      </dgm:t>
    </dgm:pt>
    <dgm:pt modelId="{1B69AFEC-2B19-4718-A232-649B689AAECB}" type="pres">
      <dgm:prSet presAssocID="{C11660DF-50B6-450C-B227-7E8468FE1335}" presName="linear" presStyleCnt="0">
        <dgm:presLayoutVars>
          <dgm:dir/>
          <dgm:resizeHandles val="exact"/>
        </dgm:presLayoutVars>
      </dgm:prSet>
      <dgm:spPr/>
      <dgm:t>
        <a:bodyPr/>
        <a:lstStyle/>
        <a:p>
          <a:endParaRPr lang="ru-RU"/>
        </a:p>
      </dgm:t>
    </dgm:pt>
    <dgm:pt modelId="{0A974E48-6AC5-44E8-8B20-5B8B8032BABE}" type="pres">
      <dgm:prSet presAssocID="{248FA191-D390-45A0-89AE-D845AEFD9A1E}" presName="comp" presStyleCnt="0"/>
      <dgm:spPr/>
    </dgm:pt>
    <dgm:pt modelId="{385CB8E4-D1D2-4D7C-B740-242F87ED7AC5}" type="pres">
      <dgm:prSet presAssocID="{248FA191-D390-45A0-89AE-D845AEFD9A1E}" presName="box" presStyleLbl="node1" presStyleIdx="0" presStyleCnt="2" custLinFactNeighborX="-380" custLinFactNeighborY="-17435"/>
      <dgm:spPr/>
      <dgm:t>
        <a:bodyPr/>
        <a:lstStyle/>
        <a:p>
          <a:endParaRPr lang="ru-RU"/>
        </a:p>
      </dgm:t>
    </dgm:pt>
    <dgm:pt modelId="{4335E2BE-5752-44E1-A4CE-D7D13FFCDBB9}" type="pres">
      <dgm:prSet presAssocID="{248FA191-D390-45A0-89AE-D845AEFD9A1E}" presName="img" presStyleLbl="fgImgPlace1" presStyleIdx="0" presStyleCnt="2"/>
      <dgm:spPr>
        <a:blipFill rotWithShape="1">
          <a:blip xmlns:r="http://schemas.openxmlformats.org/officeDocument/2006/relationships" r:embed="rId1"/>
          <a:stretch>
            <a:fillRect/>
          </a:stretch>
        </a:blipFill>
      </dgm:spPr>
      <dgm:t>
        <a:bodyPr/>
        <a:lstStyle/>
        <a:p>
          <a:endParaRPr lang="ru-RU"/>
        </a:p>
      </dgm:t>
    </dgm:pt>
    <dgm:pt modelId="{F1C1800A-C762-48D7-97A3-ED42C4CE39FE}" type="pres">
      <dgm:prSet presAssocID="{248FA191-D390-45A0-89AE-D845AEFD9A1E}" presName="text" presStyleLbl="node1" presStyleIdx="0" presStyleCnt="2">
        <dgm:presLayoutVars>
          <dgm:bulletEnabled val="1"/>
        </dgm:presLayoutVars>
      </dgm:prSet>
      <dgm:spPr/>
      <dgm:t>
        <a:bodyPr/>
        <a:lstStyle/>
        <a:p>
          <a:endParaRPr lang="ru-RU"/>
        </a:p>
      </dgm:t>
    </dgm:pt>
    <dgm:pt modelId="{5A3A34F6-B80A-4009-87B0-79BA7BF56FE5}" type="pres">
      <dgm:prSet presAssocID="{236C0FF5-2112-4671-AD4D-C9C5403BC547}" presName="spacer" presStyleCnt="0"/>
      <dgm:spPr/>
    </dgm:pt>
    <dgm:pt modelId="{984D6546-8116-4392-B5D0-1EE04A07444C}" type="pres">
      <dgm:prSet presAssocID="{F479278C-0862-474E-B172-A895E8561D30}" presName="comp" presStyleCnt="0"/>
      <dgm:spPr/>
    </dgm:pt>
    <dgm:pt modelId="{ED0B6D73-38BC-48F9-B38B-274BFB51B963}" type="pres">
      <dgm:prSet presAssocID="{F479278C-0862-474E-B172-A895E8561D30}" presName="box" presStyleLbl="node1" presStyleIdx="1" presStyleCnt="2"/>
      <dgm:spPr/>
      <dgm:t>
        <a:bodyPr/>
        <a:lstStyle/>
        <a:p>
          <a:endParaRPr lang="ru-RU"/>
        </a:p>
      </dgm:t>
    </dgm:pt>
    <dgm:pt modelId="{7BFA8EAC-ED42-4662-8362-793B26416ED2}" type="pres">
      <dgm:prSet presAssocID="{F479278C-0862-474E-B172-A895E8561D30}" presName="img" presStyleLbl="fgImgPlace1" presStyleIdx="1" presStyleCnt="2"/>
      <dgm:spPr>
        <a:blipFill rotWithShape="1">
          <a:blip xmlns:r="http://schemas.openxmlformats.org/officeDocument/2006/relationships" r:embed="rId1"/>
          <a:stretch>
            <a:fillRect/>
          </a:stretch>
        </a:blipFill>
      </dgm:spPr>
    </dgm:pt>
    <dgm:pt modelId="{5F84D547-19FD-4A12-9D08-C772167AC45A}" type="pres">
      <dgm:prSet presAssocID="{F479278C-0862-474E-B172-A895E8561D30}" presName="text" presStyleLbl="node1" presStyleIdx="1" presStyleCnt="2">
        <dgm:presLayoutVars>
          <dgm:bulletEnabled val="1"/>
        </dgm:presLayoutVars>
      </dgm:prSet>
      <dgm:spPr/>
      <dgm:t>
        <a:bodyPr/>
        <a:lstStyle/>
        <a:p>
          <a:endParaRPr lang="ru-RU"/>
        </a:p>
      </dgm:t>
    </dgm:pt>
  </dgm:ptLst>
  <dgm:cxnLst>
    <dgm:cxn modelId="{981D9B55-79C0-421D-876C-8F9D56F48EEF}" srcId="{C11660DF-50B6-450C-B227-7E8468FE1335}" destId="{248FA191-D390-45A0-89AE-D845AEFD9A1E}" srcOrd="0" destOrd="0" parTransId="{EA3257E1-25E2-4071-A78D-53E7B94B7858}" sibTransId="{236C0FF5-2112-4671-AD4D-C9C5403BC547}"/>
    <dgm:cxn modelId="{66725E6A-7943-4CA9-9FFB-84B3424AC9EC}" srcId="{C11660DF-50B6-450C-B227-7E8468FE1335}" destId="{F479278C-0862-474E-B172-A895E8561D30}" srcOrd="1" destOrd="0" parTransId="{4E27F396-3D6B-4166-8CAC-710DFA421ED8}" sibTransId="{06E5015F-899F-4693-9AC4-4AAD44528039}"/>
    <dgm:cxn modelId="{A6B68327-0084-49FB-BA61-9A6C362351DD}" type="presOf" srcId="{248FA191-D390-45A0-89AE-D845AEFD9A1E}" destId="{385CB8E4-D1D2-4D7C-B740-242F87ED7AC5}" srcOrd="0" destOrd="0" presId="urn:microsoft.com/office/officeart/2005/8/layout/vList4"/>
    <dgm:cxn modelId="{FBEF168B-1CC0-42AA-8D10-7324C58EC74A}" type="presOf" srcId="{F479278C-0862-474E-B172-A895E8561D30}" destId="{ED0B6D73-38BC-48F9-B38B-274BFB51B963}" srcOrd="0" destOrd="0" presId="urn:microsoft.com/office/officeart/2005/8/layout/vList4"/>
    <dgm:cxn modelId="{26E586E4-7C9F-4128-936C-3A5F6A71F268}" type="presOf" srcId="{C11660DF-50B6-450C-B227-7E8468FE1335}" destId="{1B69AFEC-2B19-4718-A232-649B689AAECB}" srcOrd="0" destOrd="0" presId="urn:microsoft.com/office/officeart/2005/8/layout/vList4"/>
    <dgm:cxn modelId="{B3F5A3EE-2ADA-4AD7-B637-ACC2F096255C}" type="presOf" srcId="{F479278C-0862-474E-B172-A895E8561D30}" destId="{5F84D547-19FD-4A12-9D08-C772167AC45A}" srcOrd="1" destOrd="0" presId="urn:microsoft.com/office/officeart/2005/8/layout/vList4"/>
    <dgm:cxn modelId="{E227CF3E-FCE8-4712-BE51-920444541BB2}" type="presOf" srcId="{248FA191-D390-45A0-89AE-D845AEFD9A1E}" destId="{F1C1800A-C762-48D7-97A3-ED42C4CE39FE}" srcOrd="1" destOrd="0" presId="urn:microsoft.com/office/officeart/2005/8/layout/vList4"/>
    <dgm:cxn modelId="{E4D18EE5-613F-46B3-9329-304B2E3E5081}" type="presParOf" srcId="{1B69AFEC-2B19-4718-A232-649B689AAECB}" destId="{0A974E48-6AC5-44E8-8B20-5B8B8032BABE}" srcOrd="0" destOrd="0" presId="urn:microsoft.com/office/officeart/2005/8/layout/vList4"/>
    <dgm:cxn modelId="{7FFC4643-03FD-4567-9C7B-74BC6A6D8C7C}" type="presParOf" srcId="{0A974E48-6AC5-44E8-8B20-5B8B8032BABE}" destId="{385CB8E4-D1D2-4D7C-B740-242F87ED7AC5}" srcOrd="0" destOrd="0" presId="urn:microsoft.com/office/officeart/2005/8/layout/vList4"/>
    <dgm:cxn modelId="{ADE04EA3-48BE-4A39-BB5F-57F8EE28FEA4}" type="presParOf" srcId="{0A974E48-6AC5-44E8-8B20-5B8B8032BABE}" destId="{4335E2BE-5752-44E1-A4CE-D7D13FFCDBB9}" srcOrd="1" destOrd="0" presId="urn:microsoft.com/office/officeart/2005/8/layout/vList4"/>
    <dgm:cxn modelId="{9AF71975-C8AF-494B-9292-107A15D5C016}" type="presParOf" srcId="{0A974E48-6AC5-44E8-8B20-5B8B8032BABE}" destId="{F1C1800A-C762-48D7-97A3-ED42C4CE39FE}" srcOrd="2" destOrd="0" presId="urn:microsoft.com/office/officeart/2005/8/layout/vList4"/>
    <dgm:cxn modelId="{A835DD10-0C1E-41D8-A3AD-95788A1A53E2}" type="presParOf" srcId="{1B69AFEC-2B19-4718-A232-649B689AAECB}" destId="{5A3A34F6-B80A-4009-87B0-79BA7BF56FE5}" srcOrd="1" destOrd="0" presId="urn:microsoft.com/office/officeart/2005/8/layout/vList4"/>
    <dgm:cxn modelId="{C5EA7984-588A-4067-880B-58124CDE9F91}" type="presParOf" srcId="{1B69AFEC-2B19-4718-A232-649B689AAECB}" destId="{984D6546-8116-4392-B5D0-1EE04A07444C}" srcOrd="2" destOrd="0" presId="urn:microsoft.com/office/officeart/2005/8/layout/vList4"/>
    <dgm:cxn modelId="{F28C3A7E-6D7B-487B-9A0A-E6F106880F05}" type="presParOf" srcId="{984D6546-8116-4392-B5D0-1EE04A07444C}" destId="{ED0B6D73-38BC-48F9-B38B-274BFB51B963}" srcOrd="0" destOrd="0" presId="urn:microsoft.com/office/officeart/2005/8/layout/vList4"/>
    <dgm:cxn modelId="{B4904010-9951-48CE-A935-6049444CB40D}" type="presParOf" srcId="{984D6546-8116-4392-B5D0-1EE04A07444C}" destId="{7BFA8EAC-ED42-4662-8362-793B26416ED2}" srcOrd="1" destOrd="0" presId="urn:microsoft.com/office/officeart/2005/8/layout/vList4"/>
    <dgm:cxn modelId="{38C8F45D-ABE6-4B49-8C69-C646C56B731C}" type="presParOf" srcId="{984D6546-8116-4392-B5D0-1EE04A07444C}" destId="{5F84D547-19FD-4A12-9D08-C772167AC45A}"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8CA641F-28F9-4A54-A43A-E2D0F0F1F6B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69C8FAFF-79F1-4A6D-8FF5-E9CCF4FDA95E}">
      <dgm:prSet/>
      <dgm:spPr/>
      <dgm:t>
        <a:bodyPr/>
        <a:lstStyle/>
        <a:p>
          <a:pPr rtl="0"/>
          <a:r>
            <a:rPr lang="uk-UA" smtClean="0"/>
            <a:t>Для великих об’ємів карантинного товару допускається розміщення його в загальній зоні зберігання за умови забезпечення чіткого сигнального маркування карантинної продукції та додаткових засобів безпеки, які запобігають відвантаженню карантинного товару, що визначені в стандартних операційних процедурах та законодавстві.</a:t>
          </a:r>
          <a:endParaRPr lang="uk-UA"/>
        </a:p>
      </dgm:t>
    </dgm:pt>
    <dgm:pt modelId="{A05C9944-5496-419C-8CEE-814C687E6E9C}" type="parTrans" cxnId="{FDC125E1-E828-4FBC-98A9-D3FB3351127A}">
      <dgm:prSet/>
      <dgm:spPr/>
      <dgm:t>
        <a:bodyPr/>
        <a:lstStyle/>
        <a:p>
          <a:endParaRPr lang="ru-RU"/>
        </a:p>
      </dgm:t>
    </dgm:pt>
    <dgm:pt modelId="{79BD53D6-B47E-4F4B-8A98-6B4B876778E3}" type="sibTrans" cxnId="{FDC125E1-E828-4FBC-98A9-D3FB3351127A}">
      <dgm:prSet/>
      <dgm:spPr/>
      <dgm:t>
        <a:bodyPr/>
        <a:lstStyle/>
        <a:p>
          <a:endParaRPr lang="ru-RU"/>
        </a:p>
      </dgm:t>
    </dgm:pt>
    <dgm:pt modelId="{71B7A46D-31E3-442B-AB49-36DE91CF1D51}">
      <dgm:prSet/>
      <dgm:spPr/>
      <dgm:t>
        <a:bodyPr/>
        <a:lstStyle/>
        <a:p>
          <a:pPr rtl="0"/>
          <a:r>
            <a:rPr lang="uk-UA" smtClean="0"/>
            <a:t>Закупівля лікарських засобів здійснюється виключно у ліцензіатів, що мають ліцензію на виробництво лікарських засобів, оптову торгівлю лікарськими засобами, імпорт лікарських засобів (крім активних фармацевтичних інгредієнтів).</a:t>
          </a:r>
          <a:endParaRPr lang="uk-UA"/>
        </a:p>
      </dgm:t>
    </dgm:pt>
    <dgm:pt modelId="{D2AD1AB8-16EA-4A40-877F-85F984E84ABA}" type="parTrans" cxnId="{F832C701-75DF-4AB4-A3BE-AE83D9C85501}">
      <dgm:prSet/>
      <dgm:spPr/>
      <dgm:t>
        <a:bodyPr/>
        <a:lstStyle/>
        <a:p>
          <a:endParaRPr lang="ru-RU"/>
        </a:p>
      </dgm:t>
    </dgm:pt>
    <dgm:pt modelId="{22A9DBD9-635C-4A0C-9839-756C8D0DBDB4}" type="sibTrans" cxnId="{F832C701-75DF-4AB4-A3BE-AE83D9C85501}">
      <dgm:prSet/>
      <dgm:spPr/>
      <dgm:t>
        <a:bodyPr/>
        <a:lstStyle/>
        <a:p>
          <a:endParaRPr lang="ru-RU"/>
        </a:p>
      </dgm:t>
    </dgm:pt>
    <dgm:pt modelId="{900CDF10-07AE-4CA5-AF74-6C78CC6BA170}">
      <dgm:prSet/>
      <dgm:spPr/>
      <dgm:t>
        <a:bodyPr/>
        <a:lstStyle/>
        <a:p>
          <a:pPr rtl="0"/>
          <a:r>
            <a:rPr lang="uk-UA" smtClean="0"/>
            <a:t>Підприємству з оптової торгівлі необхідно використовувати всі доступні засоби для мінімізації ризику потрапляння фальсифікованих лікарських засобів до легального ланцюга постачання.</a:t>
          </a:r>
          <a:endParaRPr lang="uk-UA"/>
        </a:p>
      </dgm:t>
    </dgm:pt>
    <dgm:pt modelId="{B6CEAC76-DDAE-4DE4-87CE-CADED6D9677B}" type="parTrans" cxnId="{E38AF117-000C-4560-8D76-3D0CC304AC8F}">
      <dgm:prSet/>
      <dgm:spPr/>
      <dgm:t>
        <a:bodyPr/>
        <a:lstStyle/>
        <a:p>
          <a:endParaRPr lang="ru-RU"/>
        </a:p>
      </dgm:t>
    </dgm:pt>
    <dgm:pt modelId="{9C695338-040C-4F4C-A6E6-EB5AC8890BF2}" type="sibTrans" cxnId="{E38AF117-000C-4560-8D76-3D0CC304AC8F}">
      <dgm:prSet/>
      <dgm:spPr/>
      <dgm:t>
        <a:bodyPr/>
        <a:lstStyle/>
        <a:p>
          <a:endParaRPr lang="ru-RU"/>
        </a:p>
      </dgm:t>
    </dgm:pt>
    <dgm:pt modelId="{5A9E6130-AB42-44DC-B968-30352690B42B}">
      <dgm:prSet/>
      <dgm:spPr/>
      <dgm:t>
        <a:bodyPr/>
        <a:lstStyle/>
        <a:p>
          <a:pPr rtl="0"/>
          <a:r>
            <a:rPr lang="uk-UA" smtClean="0"/>
            <a:t>Перед будь-якою закупівлею лікарських засобів необхідно здійснити відповідну кваліфікацію постачальників та затвердити їх. Цей процес необхідно контролювати згідно з установленою ліцензіатом процедурою, а результати документувати та періодично перевіряти.</a:t>
          </a:r>
          <a:endParaRPr lang="uk-UA"/>
        </a:p>
      </dgm:t>
    </dgm:pt>
    <dgm:pt modelId="{492C6C84-674C-48B5-AEE3-34655F876043}" type="parTrans" cxnId="{4E4C1BB4-987A-415C-A6D5-E82673089804}">
      <dgm:prSet/>
      <dgm:spPr/>
      <dgm:t>
        <a:bodyPr/>
        <a:lstStyle/>
        <a:p>
          <a:endParaRPr lang="ru-RU"/>
        </a:p>
      </dgm:t>
    </dgm:pt>
    <dgm:pt modelId="{C966ECD3-6769-4075-9018-14361CA4F0C0}" type="sibTrans" cxnId="{4E4C1BB4-987A-415C-A6D5-E82673089804}">
      <dgm:prSet/>
      <dgm:spPr/>
      <dgm:t>
        <a:bodyPr/>
        <a:lstStyle/>
        <a:p>
          <a:endParaRPr lang="ru-RU"/>
        </a:p>
      </dgm:t>
    </dgm:pt>
    <dgm:pt modelId="{A1D75269-A93A-4522-8168-49976B174638}" type="pres">
      <dgm:prSet presAssocID="{E8CA641F-28F9-4A54-A43A-E2D0F0F1F6B9}" presName="linear" presStyleCnt="0">
        <dgm:presLayoutVars>
          <dgm:animLvl val="lvl"/>
          <dgm:resizeHandles val="exact"/>
        </dgm:presLayoutVars>
      </dgm:prSet>
      <dgm:spPr/>
      <dgm:t>
        <a:bodyPr/>
        <a:lstStyle/>
        <a:p>
          <a:endParaRPr lang="ru-RU"/>
        </a:p>
      </dgm:t>
    </dgm:pt>
    <dgm:pt modelId="{71061A37-5CE2-497E-A910-A0D1F1DA8C63}" type="pres">
      <dgm:prSet presAssocID="{69C8FAFF-79F1-4A6D-8FF5-E9CCF4FDA95E}" presName="parentText" presStyleLbl="node1" presStyleIdx="0" presStyleCnt="4">
        <dgm:presLayoutVars>
          <dgm:chMax val="0"/>
          <dgm:bulletEnabled val="1"/>
        </dgm:presLayoutVars>
      </dgm:prSet>
      <dgm:spPr/>
      <dgm:t>
        <a:bodyPr/>
        <a:lstStyle/>
        <a:p>
          <a:endParaRPr lang="ru-RU"/>
        </a:p>
      </dgm:t>
    </dgm:pt>
    <dgm:pt modelId="{66081E45-BB73-4124-B57F-2998BDE133EC}" type="pres">
      <dgm:prSet presAssocID="{79BD53D6-B47E-4F4B-8A98-6B4B876778E3}" presName="spacer" presStyleCnt="0"/>
      <dgm:spPr/>
    </dgm:pt>
    <dgm:pt modelId="{39699DE7-9335-4343-8BCC-F21363444D9B}" type="pres">
      <dgm:prSet presAssocID="{71B7A46D-31E3-442B-AB49-36DE91CF1D51}" presName="parentText" presStyleLbl="node1" presStyleIdx="1" presStyleCnt="4">
        <dgm:presLayoutVars>
          <dgm:chMax val="0"/>
          <dgm:bulletEnabled val="1"/>
        </dgm:presLayoutVars>
      </dgm:prSet>
      <dgm:spPr/>
      <dgm:t>
        <a:bodyPr/>
        <a:lstStyle/>
        <a:p>
          <a:endParaRPr lang="ru-RU"/>
        </a:p>
      </dgm:t>
    </dgm:pt>
    <dgm:pt modelId="{15E692F8-53AA-4934-BDDA-383660F76B13}" type="pres">
      <dgm:prSet presAssocID="{22A9DBD9-635C-4A0C-9839-756C8D0DBDB4}" presName="spacer" presStyleCnt="0"/>
      <dgm:spPr/>
    </dgm:pt>
    <dgm:pt modelId="{FA3688EE-A5FA-41E2-AE2C-B8ACD8E96317}" type="pres">
      <dgm:prSet presAssocID="{900CDF10-07AE-4CA5-AF74-6C78CC6BA170}" presName="parentText" presStyleLbl="node1" presStyleIdx="2" presStyleCnt="4">
        <dgm:presLayoutVars>
          <dgm:chMax val="0"/>
          <dgm:bulletEnabled val="1"/>
        </dgm:presLayoutVars>
      </dgm:prSet>
      <dgm:spPr/>
      <dgm:t>
        <a:bodyPr/>
        <a:lstStyle/>
        <a:p>
          <a:endParaRPr lang="ru-RU"/>
        </a:p>
      </dgm:t>
    </dgm:pt>
    <dgm:pt modelId="{00E96DBB-3111-4106-9786-8B93546AF7C6}" type="pres">
      <dgm:prSet presAssocID="{9C695338-040C-4F4C-A6E6-EB5AC8890BF2}" presName="spacer" presStyleCnt="0"/>
      <dgm:spPr/>
    </dgm:pt>
    <dgm:pt modelId="{1C0F0739-F450-4A3A-A41E-F794C3B6B769}" type="pres">
      <dgm:prSet presAssocID="{5A9E6130-AB42-44DC-B968-30352690B42B}" presName="parentText" presStyleLbl="node1" presStyleIdx="3" presStyleCnt="4">
        <dgm:presLayoutVars>
          <dgm:chMax val="0"/>
          <dgm:bulletEnabled val="1"/>
        </dgm:presLayoutVars>
      </dgm:prSet>
      <dgm:spPr/>
      <dgm:t>
        <a:bodyPr/>
        <a:lstStyle/>
        <a:p>
          <a:endParaRPr lang="ru-RU"/>
        </a:p>
      </dgm:t>
    </dgm:pt>
  </dgm:ptLst>
  <dgm:cxnLst>
    <dgm:cxn modelId="{20887FBF-61E5-40A4-B989-CDE501CF4D9D}" type="presOf" srcId="{69C8FAFF-79F1-4A6D-8FF5-E9CCF4FDA95E}" destId="{71061A37-5CE2-497E-A910-A0D1F1DA8C63}" srcOrd="0" destOrd="0" presId="urn:microsoft.com/office/officeart/2005/8/layout/vList2"/>
    <dgm:cxn modelId="{CEAD9738-5666-4F96-965C-D97AA2A58F9A}" type="presOf" srcId="{900CDF10-07AE-4CA5-AF74-6C78CC6BA170}" destId="{FA3688EE-A5FA-41E2-AE2C-B8ACD8E96317}" srcOrd="0" destOrd="0" presId="urn:microsoft.com/office/officeart/2005/8/layout/vList2"/>
    <dgm:cxn modelId="{94E0AEE7-7283-436D-9DB8-8321BB4F3ED2}" type="presOf" srcId="{71B7A46D-31E3-442B-AB49-36DE91CF1D51}" destId="{39699DE7-9335-4343-8BCC-F21363444D9B}" srcOrd="0" destOrd="0" presId="urn:microsoft.com/office/officeart/2005/8/layout/vList2"/>
    <dgm:cxn modelId="{FDC125E1-E828-4FBC-98A9-D3FB3351127A}" srcId="{E8CA641F-28F9-4A54-A43A-E2D0F0F1F6B9}" destId="{69C8FAFF-79F1-4A6D-8FF5-E9CCF4FDA95E}" srcOrd="0" destOrd="0" parTransId="{A05C9944-5496-419C-8CEE-814C687E6E9C}" sibTransId="{79BD53D6-B47E-4F4B-8A98-6B4B876778E3}"/>
    <dgm:cxn modelId="{44EA265E-18E2-4B58-A383-452E589B1697}" type="presOf" srcId="{5A9E6130-AB42-44DC-B968-30352690B42B}" destId="{1C0F0739-F450-4A3A-A41E-F794C3B6B769}" srcOrd="0" destOrd="0" presId="urn:microsoft.com/office/officeart/2005/8/layout/vList2"/>
    <dgm:cxn modelId="{5F28E41C-DB1B-47AD-AF7C-9475357E50D2}" type="presOf" srcId="{E8CA641F-28F9-4A54-A43A-E2D0F0F1F6B9}" destId="{A1D75269-A93A-4522-8168-49976B174638}" srcOrd="0" destOrd="0" presId="urn:microsoft.com/office/officeart/2005/8/layout/vList2"/>
    <dgm:cxn modelId="{E38AF117-000C-4560-8D76-3D0CC304AC8F}" srcId="{E8CA641F-28F9-4A54-A43A-E2D0F0F1F6B9}" destId="{900CDF10-07AE-4CA5-AF74-6C78CC6BA170}" srcOrd="2" destOrd="0" parTransId="{B6CEAC76-DDAE-4DE4-87CE-CADED6D9677B}" sibTransId="{9C695338-040C-4F4C-A6E6-EB5AC8890BF2}"/>
    <dgm:cxn modelId="{4E4C1BB4-987A-415C-A6D5-E82673089804}" srcId="{E8CA641F-28F9-4A54-A43A-E2D0F0F1F6B9}" destId="{5A9E6130-AB42-44DC-B968-30352690B42B}" srcOrd="3" destOrd="0" parTransId="{492C6C84-674C-48B5-AEE3-34655F876043}" sibTransId="{C966ECD3-6769-4075-9018-14361CA4F0C0}"/>
    <dgm:cxn modelId="{F832C701-75DF-4AB4-A3BE-AE83D9C85501}" srcId="{E8CA641F-28F9-4A54-A43A-E2D0F0F1F6B9}" destId="{71B7A46D-31E3-442B-AB49-36DE91CF1D51}" srcOrd="1" destOrd="0" parTransId="{D2AD1AB8-16EA-4A40-877F-85F984E84ABA}" sibTransId="{22A9DBD9-635C-4A0C-9839-756C8D0DBDB4}"/>
    <dgm:cxn modelId="{2B0510E4-5052-4F3B-B060-94157428984C}" type="presParOf" srcId="{A1D75269-A93A-4522-8168-49976B174638}" destId="{71061A37-5CE2-497E-A910-A0D1F1DA8C63}" srcOrd="0" destOrd="0" presId="urn:microsoft.com/office/officeart/2005/8/layout/vList2"/>
    <dgm:cxn modelId="{3D76BC5F-4515-4A3D-BA8D-5AD662A597F3}" type="presParOf" srcId="{A1D75269-A93A-4522-8168-49976B174638}" destId="{66081E45-BB73-4124-B57F-2998BDE133EC}" srcOrd="1" destOrd="0" presId="urn:microsoft.com/office/officeart/2005/8/layout/vList2"/>
    <dgm:cxn modelId="{707DD106-9E9A-48CA-9DC3-A2A3ACA0C480}" type="presParOf" srcId="{A1D75269-A93A-4522-8168-49976B174638}" destId="{39699DE7-9335-4343-8BCC-F21363444D9B}" srcOrd="2" destOrd="0" presId="urn:microsoft.com/office/officeart/2005/8/layout/vList2"/>
    <dgm:cxn modelId="{16079672-A616-418F-8AEF-0C8986C88573}" type="presParOf" srcId="{A1D75269-A93A-4522-8168-49976B174638}" destId="{15E692F8-53AA-4934-BDDA-383660F76B13}" srcOrd="3" destOrd="0" presId="urn:microsoft.com/office/officeart/2005/8/layout/vList2"/>
    <dgm:cxn modelId="{16D29200-7AD5-4B6D-85B0-4B0F5FDB8CE2}" type="presParOf" srcId="{A1D75269-A93A-4522-8168-49976B174638}" destId="{FA3688EE-A5FA-41E2-AE2C-B8ACD8E96317}" srcOrd="4" destOrd="0" presId="urn:microsoft.com/office/officeart/2005/8/layout/vList2"/>
    <dgm:cxn modelId="{4B1CF218-336E-4646-875B-312683FCA4B3}" type="presParOf" srcId="{A1D75269-A93A-4522-8168-49976B174638}" destId="{00E96DBB-3111-4106-9786-8B93546AF7C6}" srcOrd="5" destOrd="0" presId="urn:microsoft.com/office/officeart/2005/8/layout/vList2"/>
    <dgm:cxn modelId="{5CEEEF9F-FC43-4DB3-A641-386747DA8C80}" type="presParOf" srcId="{A1D75269-A93A-4522-8168-49976B174638}" destId="{1C0F0739-F450-4A3A-A41E-F794C3B6B769}"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2E70221E-C129-4A60-9A53-1DD7195A9C24}"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ru-RU"/>
        </a:p>
      </dgm:t>
    </dgm:pt>
    <dgm:pt modelId="{C0246C9F-70B7-43A6-9AD6-1B4D4D441E00}">
      <dgm:prSet/>
      <dgm:spPr/>
      <dgm:t>
        <a:bodyPr/>
        <a:lstStyle/>
        <a:p>
          <a:pPr rtl="0"/>
          <a:r>
            <a:rPr lang="uk-UA" smtClean="0"/>
            <a:t>суб’єктам господарювання, що мають ліцензії на оптову торгівлю лікарськими засобами;</a:t>
          </a:r>
          <a:endParaRPr lang="uk-UA"/>
        </a:p>
      </dgm:t>
    </dgm:pt>
    <dgm:pt modelId="{356F1CF5-2354-4C68-B9FB-7212E2B1BA93}" type="parTrans" cxnId="{AD225781-6CC8-4026-95B7-F3505DBFED1C}">
      <dgm:prSet/>
      <dgm:spPr/>
      <dgm:t>
        <a:bodyPr/>
        <a:lstStyle/>
        <a:p>
          <a:endParaRPr lang="ru-RU"/>
        </a:p>
      </dgm:t>
    </dgm:pt>
    <dgm:pt modelId="{12FB0241-D585-4375-B28A-37E84F302809}" type="sibTrans" cxnId="{AD225781-6CC8-4026-95B7-F3505DBFED1C}">
      <dgm:prSet/>
      <dgm:spPr/>
      <dgm:t>
        <a:bodyPr/>
        <a:lstStyle/>
        <a:p>
          <a:endParaRPr lang="ru-RU"/>
        </a:p>
      </dgm:t>
    </dgm:pt>
    <dgm:pt modelId="{3B9A65DB-BFD8-4F78-8DB3-821360F788D2}">
      <dgm:prSet/>
      <dgm:spPr/>
      <dgm:t>
        <a:bodyPr/>
        <a:lstStyle/>
        <a:p>
          <a:pPr rtl="0"/>
          <a:r>
            <a:rPr lang="uk-UA" smtClean="0"/>
            <a:t>суб’єктам господарювання, що мають ліцензії на виробництво лікарських засобів (для використання у виробництві);</a:t>
          </a:r>
          <a:endParaRPr lang="uk-UA"/>
        </a:p>
      </dgm:t>
    </dgm:pt>
    <dgm:pt modelId="{CC11DC9A-388D-46C7-A97E-E2F004726DDB}" type="parTrans" cxnId="{D79B2834-9D6C-454B-9949-484955815180}">
      <dgm:prSet/>
      <dgm:spPr/>
      <dgm:t>
        <a:bodyPr/>
        <a:lstStyle/>
        <a:p>
          <a:endParaRPr lang="ru-RU"/>
        </a:p>
      </dgm:t>
    </dgm:pt>
    <dgm:pt modelId="{51AB8EDA-967A-421F-8576-0F7F6D0DA14E}" type="sibTrans" cxnId="{D79B2834-9D6C-454B-9949-484955815180}">
      <dgm:prSet/>
      <dgm:spPr/>
      <dgm:t>
        <a:bodyPr/>
        <a:lstStyle/>
        <a:p>
          <a:endParaRPr lang="ru-RU"/>
        </a:p>
      </dgm:t>
    </dgm:pt>
    <dgm:pt modelId="{00587FDC-C1E7-45F3-9F69-503A2C24B622}">
      <dgm:prSet/>
      <dgm:spPr/>
      <dgm:t>
        <a:bodyPr/>
        <a:lstStyle/>
        <a:p>
          <a:pPr rtl="0"/>
          <a:r>
            <a:rPr lang="uk-UA" smtClean="0"/>
            <a:t>суб’єктам господарювання, що мають ліцензії на роздрібну торгівлю лікарськими засобами;</a:t>
          </a:r>
          <a:endParaRPr lang="uk-UA"/>
        </a:p>
      </dgm:t>
    </dgm:pt>
    <dgm:pt modelId="{1C996911-3F21-4900-9941-B63EA98E5A4C}" type="parTrans" cxnId="{8D2B4AD6-DF04-4917-952F-8D9CF4DBEB10}">
      <dgm:prSet/>
      <dgm:spPr/>
      <dgm:t>
        <a:bodyPr/>
        <a:lstStyle/>
        <a:p>
          <a:endParaRPr lang="ru-RU"/>
        </a:p>
      </dgm:t>
    </dgm:pt>
    <dgm:pt modelId="{FFA6B2AA-86A9-4E99-9981-EC88AD7BE006}" type="sibTrans" cxnId="{8D2B4AD6-DF04-4917-952F-8D9CF4DBEB10}">
      <dgm:prSet/>
      <dgm:spPr/>
      <dgm:t>
        <a:bodyPr/>
        <a:lstStyle/>
        <a:p>
          <a:endParaRPr lang="ru-RU"/>
        </a:p>
      </dgm:t>
    </dgm:pt>
    <dgm:pt modelId="{3B301605-348C-4A2E-9B29-CBB201F68BD6}">
      <dgm:prSet/>
      <dgm:spPr/>
      <dgm:t>
        <a:bodyPr/>
        <a:lstStyle/>
        <a:p>
          <a:pPr rtl="0"/>
          <a:r>
            <a:rPr lang="uk-UA" smtClean="0"/>
            <a:t>безпосередньо лікувально-профілактичним закладам або юридичним особам, структурними підрозділами яких є лікувально-профілактичні заклади;</a:t>
          </a:r>
          <a:endParaRPr lang="uk-UA"/>
        </a:p>
      </dgm:t>
    </dgm:pt>
    <dgm:pt modelId="{FC946622-B4D2-42DF-B0CE-7E9CDAFCC0BC}" type="parTrans" cxnId="{BDEC7C2C-98D7-4A42-A1BE-63FDBC147BA3}">
      <dgm:prSet/>
      <dgm:spPr/>
      <dgm:t>
        <a:bodyPr/>
        <a:lstStyle/>
        <a:p>
          <a:endParaRPr lang="ru-RU"/>
        </a:p>
      </dgm:t>
    </dgm:pt>
    <dgm:pt modelId="{04C13EED-8D27-488E-9F75-6D1B91957BBC}" type="sibTrans" cxnId="{BDEC7C2C-98D7-4A42-A1BE-63FDBC147BA3}">
      <dgm:prSet/>
      <dgm:spPr/>
      <dgm:t>
        <a:bodyPr/>
        <a:lstStyle/>
        <a:p>
          <a:endParaRPr lang="ru-RU"/>
        </a:p>
      </dgm:t>
    </dgm:pt>
    <dgm:pt modelId="{212BBB7D-16E2-4CD6-A90D-A982BB80CB83}">
      <dgm:prSet/>
      <dgm:spPr/>
      <dgm:t>
        <a:bodyPr/>
        <a:lstStyle/>
        <a:p>
          <a:pPr rtl="0"/>
          <a:r>
            <a:rPr lang="uk-UA" smtClean="0"/>
            <a:t>особі, уповноваженій на здійснення закупівель у сфері охорони здоров’я.</a:t>
          </a:r>
          <a:endParaRPr lang="uk-UA"/>
        </a:p>
      </dgm:t>
    </dgm:pt>
    <dgm:pt modelId="{56E6FB73-9610-4054-ADBC-0C5606F993C4}" type="parTrans" cxnId="{6899D0CE-B36C-47DD-A27B-3620EF370003}">
      <dgm:prSet/>
      <dgm:spPr/>
      <dgm:t>
        <a:bodyPr/>
        <a:lstStyle/>
        <a:p>
          <a:endParaRPr lang="ru-RU"/>
        </a:p>
      </dgm:t>
    </dgm:pt>
    <dgm:pt modelId="{8262D0EB-1681-4ECE-9C26-DE7CFC98EC41}" type="sibTrans" cxnId="{6899D0CE-B36C-47DD-A27B-3620EF370003}">
      <dgm:prSet/>
      <dgm:spPr/>
      <dgm:t>
        <a:bodyPr/>
        <a:lstStyle/>
        <a:p>
          <a:endParaRPr lang="ru-RU"/>
        </a:p>
      </dgm:t>
    </dgm:pt>
    <dgm:pt modelId="{31391690-1228-4782-8354-20D21E4D068B}" type="pres">
      <dgm:prSet presAssocID="{2E70221E-C129-4A60-9A53-1DD7195A9C24}" presName="Name0" presStyleCnt="0">
        <dgm:presLayoutVars>
          <dgm:dir/>
          <dgm:resizeHandles val="exact"/>
        </dgm:presLayoutVars>
      </dgm:prSet>
      <dgm:spPr/>
      <dgm:t>
        <a:bodyPr/>
        <a:lstStyle/>
        <a:p>
          <a:endParaRPr lang="ru-RU"/>
        </a:p>
      </dgm:t>
    </dgm:pt>
    <dgm:pt modelId="{DFB05742-367A-4AA9-9E6F-0AE038B3F333}" type="pres">
      <dgm:prSet presAssocID="{2E70221E-C129-4A60-9A53-1DD7195A9C24}" presName="fgShape" presStyleLbl="fgShp" presStyleIdx="0" presStyleCnt="1"/>
      <dgm:spPr/>
    </dgm:pt>
    <dgm:pt modelId="{23917CD4-543F-43F9-ADE9-802EE7A31E65}" type="pres">
      <dgm:prSet presAssocID="{2E70221E-C129-4A60-9A53-1DD7195A9C24}" presName="linComp" presStyleCnt="0"/>
      <dgm:spPr/>
    </dgm:pt>
    <dgm:pt modelId="{7A9240DA-44DE-46B6-ACF6-104B8DF73D98}" type="pres">
      <dgm:prSet presAssocID="{C0246C9F-70B7-43A6-9AD6-1B4D4D441E00}" presName="compNode" presStyleCnt="0"/>
      <dgm:spPr/>
    </dgm:pt>
    <dgm:pt modelId="{F4860435-ADC6-40DF-B0BF-6387DEDB3505}" type="pres">
      <dgm:prSet presAssocID="{C0246C9F-70B7-43A6-9AD6-1B4D4D441E00}" presName="bkgdShape" presStyleLbl="node1" presStyleIdx="0" presStyleCnt="5"/>
      <dgm:spPr/>
      <dgm:t>
        <a:bodyPr/>
        <a:lstStyle/>
        <a:p>
          <a:endParaRPr lang="ru-RU"/>
        </a:p>
      </dgm:t>
    </dgm:pt>
    <dgm:pt modelId="{95139944-FC9C-4BC9-9C70-088CD1E6F303}" type="pres">
      <dgm:prSet presAssocID="{C0246C9F-70B7-43A6-9AD6-1B4D4D441E00}" presName="nodeTx" presStyleLbl="node1" presStyleIdx="0" presStyleCnt="5">
        <dgm:presLayoutVars>
          <dgm:bulletEnabled val="1"/>
        </dgm:presLayoutVars>
      </dgm:prSet>
      <dgm:spPr/>
      <dgm:t>
        <a:bodyPr/>
        <a:lstStyle/>
        <a:p>
          <a:endParaRPr lang="ru-RU"/>
        </a:p>
      </dgm:t>
    </dgm:pt>
    <dgm:pt modelId="{861CC707-E484-4A6F-8A83-BC8354B89755}" type="pres">
      <dgm:prSet presAssocID="{C0246C9F-70B7-43A6-9AD6-1B4D4D441E00}" presName="invisiNode" presStyleLbl="node1" presStyleIdx="0" presStyleCnt="5"/>
      <dgm:spPr/>
    </dgm:pt>
    <dgm:pt modelId="{3A5DE4CE-8452-4737-9250-06BBE93A75D7}" type="pres">
      <dgm:prSet presAssocID="{C0246C9F-70B7-43A6-9AD6-1B4D4D441E00}" presName="imagNode" presStyleLbl="fgImgPlace1" presStyleIdx="0" presStyleCnt="5"/>
      <dgm:spPr>
        <a:blipFill rotWithShape="1">
          <a:blip xmlns:r="http://schemas.openxmlformats.org/officeDocument/2006/relationships" r:embed="rId1"/>
          <a:stretch>
            <a:fillRect/>
          </a:stretch>
        </a:blipFill>
      </dgm:spPr>
      <dgm:t>
        <a:bodyPr/>
        <a:lstStyle/>
        <a:p>
          <a:endParaRPr lang="ru-RU"/>
        </a:p>
      </dgm:t>
    </dgm:pt>
    <dgm:pt modelId="{F562637A-B504-4588-8EB6-937566ADE79A}" type="pres">
      <dgm:prSet presAssocID="{12FB0241-D585-4375-B28A-37E84F302809}" presName="sibTrans" presStyleLbl="sibTrans2D1" presStyleIdx="0" presStyleCnt="0"/>
      <dgm:spPr/>
      <dgm:t>
        <a:bodyPr/>
        <a:lstStyle/>
        <a:p>
          <a:endParaRPr lang="ru-RU"/>
        </a:p>
      </dgm:t>
    </dgm:pt>
    <dgm:pt modelId="{7091B83F-9B24-4786-A52E-29908022AA92}" type="pres">
      <dgm:prSet presAssocID="{3B9A65DB-BFD8-4F78-8DB3-821360F788D2}" presName="compNode" presStyleCnt="0"/>
      <dgm:spPr/>
    </dgm:pt>
    <dgm:pt modelId="{6BB804A2-03B5-4648-A150-38A4A1E7D2F0}" type="pres">
      <dgm:prSet presAssocID="{3B9A65DB-BFD8-4F78-8DB3-821360F788D2}" presName="bkgdShape" presStyleLbl="node1" presStyleIdx="1" presStyleCnt="5"/>
      <dgm:spPr/>
      <dgm:t>
        <a:bodyPr/>
        <a:lstStyle/>
        <a:p>
          <a:endParaRPr lang="ru-RU"/>
        </a:p>
      </dgm:t>
    </dgm:pt>
    <dgm:pt modelId="{858AFCAC-D766-4C0D-BAFC-6EBCCE75B759}" type="pres">
      <dgm:prSet presAssocID="{3B9A65DB-BFD8-4F78-8DB3-821360F788D2}" presName="nodeTx" presStyleLbl="node1" presStyleIdx="1" presStyleCnt="5">
        <dgm:presLayoutVars>
          <dgm:bulletEnabled val="1"/>
        </dgm:presLayoutVars>
      </dgm:prSet>
      <dgm:spPr/>
      <dgm:t>
        <a:bodyPr/>
        <a:lstStyle/>
        <a:p>
          <a:endParaRPr lang="ru-RU"/>
        </a:p>
      </dgm:t>
    </dgm:pt>
    <dgm:pt modelId="{E0E2CA49-63EF-465E-B889-C054CFE0837A}" type="pres">
      <dgm:prSet presAssocID="{3B9A65DB-BFD8-4F78-8DB3-821360F788D2}" presName="invisiNode" presStyleLbl="node1" presStyleIdx="1" presStyleCnt="5"/>
      <dgm:spPr/>
    </dgm:pt>
    <dgm:pt modelId="{4A8875F6-DBBB-4ACE-BA9C-8646CB81055F}" type="pres">
      <dgm:prSet presAssocID="{3B9A65DB-BFD8-4F78-8DB3-821360F788D2}" presName="imagNode" presStyleLbl="fgImgPlace1" presStyleIdx="1" presStyleCnt="5"/>
      <dgm:spPr>
        <a:blipFill rotWithShape="1">
          <a:blip xmlns:r="http://schemas.openxmlformats.org/officeDocument/2006/relationships" r:embed="rId2"/>
          <a:stretch>
            <a:fillRect/>
          </a:stretch>
        </a:blipFill>
      </dgm:spPr>
      <dgm:t>
        <a:bodyPr/>
        <a:lstStyle/>
        <a:p>
          <a:endParaRPr lang="ru-RU"/>
        </a:p>
      </dgm:t>
    </dgm:pt>
    <dgm:pt modelId="{954A1775-A49B-492F-89CE-0A459B71C6AB}" type="pres">
      <dgm:prSet presAssocID="{51AB8EDA-967A-421F-8576-0F7F6D0DA14E}" presName="sibTrans" presStyleLbl="sibTrans2D1" presStyleIdx="0" presStyleCnt="0"/>
      <dgm:spPr/>
      <dgm:t>
        <a:bodyPr/>
        <a:lstStyle/>
        <a:p>
          <a:endParaRPr lang="ru-RU"/>
        </a:p>
      </dgm:t>
    </dgm:pt>
    <dgm:pt modelId="{861E34CC-5F40-46F3-997E-A25F2512C683}" type="pres">
      <dgm:prSet presAssocID="{00587FDC-C1E7-45F3-9F69-503A2C24B622}" presName="compNode" presStyleCnt="0"/>
      <dgm:spPr/>
    </dgm:pt>
    <dgm:pt modelId="{08908CF8-C2CE-4EE6-A49B-82F3194125E5}" type="pres">
      <dgm:prSet presAssocID="{00587FDC-C1E7-45F3-9F69-503A2C24B622}" presName="bkgdShape" presStyleLbl="node1" presStyleIdx="2" presStyleCnt="5"/>
      <dgm:spPr/>
      <dgm:t>
        <a:bodyPr/>
        <a:lstStyle/>
        <a:p>
          <a:endParaRPr lang="ru-RU"/>
        </a:p>
      </dgm:t>
    </dgm:pt>
    <dgm:pt modelId="{01E20C47-3809-43AF-B593-2FD41FDEE8F8}" type="pres">
      <dgm:prSet presAssocID="{00587FDC-C1E7-45F3-9F69-503A2C24B622}" presName="nodeTx" presStyleLbl="node1" presStyleIdx="2" presStyleCnt="5">
        <dgm:presLayoutVars>
          <dgm:bulletEnabled val="1"/>
        </dgm:presLayoutVars>
      </dgm:prSet>
      <dgm:spPr/>
      <dgm:t>
        <a:bodyPr/>
        <a:lstStyle/>
        <a:p>
          <a:endParaRPr lang="ru-RU"/>
        </a:p>
      </dgm:t>
    </dgm:pt>
    <dgm:pt modelId="{92905204-712F-499F-8B59-0B652532FB1B}" type="pres">
      <dgm:prSet presAssocID="{00587FDC-C1E7-45F3-9F69-503A2C24B622}" presName="invisiNode" presStyleLbl="node1" presStyleIdx="2" presStyleCnt="5"/>
      <dgm:spPr/>
    </dgm:pt>
    <dgm:pt modelId="{D2E4D9FB-D0E2-4987-9D3B-B0D0D1BAEE90}" type="pres">
      <dgm:prSet presAssocID="{00587FDC-C1E7-45F3-9F69-503A2C24B622}" presName="imagNode" presStyleLbl="fgImgPlace1" presStyleIdx="2" presStyleCnt="5"/>
      <dgm:spPr>
        <a:blipFill rotWithShape="1">
          <a:blip xmlns:r="http://schemas.openxmlformats.org/officeDocument/2006/relationships" r:embed="rId3"/>
          <a:stretch>
            <a:fillRect/>
          </a:stretch>
        </a:blipFill>
      </dgm:spPr>
      <dgm:t>
        <a:bodyPr/>
        <a:lstStyle/>
        <a:p>
          <a:endParaRPr lang="ru-RU"/>
        </a:p>
      </dgm:t>
    </dgm:pt>
    <dgm:pt modelId="{B58693FD-64E9-4D7A-B8CC-83FF1650FD16}" type="pres">
      <dgm:prSet presAssocID="{FFA6B2AA-86A9-4E99-9981-EC88AD7BE006}" presName="sibTrans" presStyleLbl="sibTrans2D1" presStyleIdx="0" presStyleCnt="0"/>
      <dgm:spPr/>
      <dgm:t>
        <a:bodyPr/>
        <a:lstStyle/>
        <a:p>
          <a:endParaRPr lang="ru-RU"/>
        </a:p>
      </dgm:t>
    </dgm:pt>
    <dgm:pt modelId="{AA006971-3B4C-4234-8BD5-8AAE5330F0C7}" type="pres">
      <dgm:prSet presAssocID="{3B301605-348C-4A2E-9B29-CBB201F68BD6}" presName="compNode" presStyleCnt="0"/>
      <dgm:spPr/>
    </dgm:pt>
    <dgm:pt modelId="{607F6DFD-8063-49E4-95E5-03B13DBB4E22}" type="pres">
      <dgm:prSet presAssocID="{3B301605-348C-4A2E-9B29-CBB201F68BD6}" presName="bkgdShape" presStyleLbl="node1" presStyleIdx="3" presStyleCnt="5"/>
      <dgm:spPr/>
      <dgm:t>
        <a:bodyPr/>
        <a:lstStyle/>
        <a:p>
          <a:endParaRPr lang="ru-RU"/>
        </a:p>
      </dgm:t>
    </dgm:pt>
    <dgm:pt modelId="{236B5123-3808-4B89-9EB3-26863E359D41}" type="pres">
      <dgm:prSet presAssocID="{3B301605-348C-4A2E-9B29-CBB201F68BD6}" presName="nodeTx" presStyleLbl="node1" presStyleIdx="3" presStyleCnt="5">
        <dgm:presLayoutVars>
          <dgm:bulletEnabled val="1"/>
        </dgm:presLayoutVars>
      </dgm:prSet>
      <dgm:spPr/>
      <dgm:t>
        <a:bodyPr/>
        <a:lstStyle/>
        <a:p>
          <a:endParaRPr lang="ru-RU"/>
        </a:p>
      </dgm:t>
    </dgm:pt>
    <dgm:pt modelId="{3BA921FE-308C-4972-A32F-2F97BAF3EB4A}" type="pres">
      <dgm:prSet presAssocID="{3B301605-348C-4A2E-9B29-CBB201F68BD6}" presName="invisiNode" presStyleLbl="node1" presStyleIdx="3" presStyleCnt="5"/>
      <dgm:spPr/>
    </dgm:pt>
    <dgm:pt modelId="{586AEDAF-F96A-459E-94A2-67805216A2AB}" type="pres">
      <dgm:prSet presAssocID="{3B301605-348C-4A2E-9B29-CBB201F68BD6}" presName="imagNode" presStyleLbl="fgImgPlace1" presStyleIdx="3" presStyleCnt="5"/>
      <dgm:spPr>
        <a:blipFill rotWithShape="1">
          <a:blip xmlns:r="http://schemas.openxmlformats.org/officeDocument/2006/relationships" r:embed="rId4"/>
          <a:stretch>
            <a:fillRect/>
          </a:stretch>
        </a:blipFill>
      </dgm:spPr>
      <dgm:t>
        <a:bodyPr/>
        <a:lstStyle/>
        <a:p>
          <a:endParaRPr lang="ru-RU"/>
        </a:p>
      </dgm:t>
    </dgm:pt>
    <dgm:pt modelId="{09A1A09E-A65A-411B-B120-F8DEDC1CCB0E}" type="pres">
      <dgm:prSet presAssocID="{04C13EED-8D27-488E-9F75-6D1B91957BBC}" presName="sibTrans" presStyleLbl="sibTrans2D1" presStyleIdx="0" presStyleCnt="0"/>
      <dgm:spPr/>
      <dgm:t>
        <a:bodyPr/>
        <a:lstStyle/>
        <a:p>
          <a:endParaRPr lang="ru-RU"/>
        </a:p>
      </dgm:t>
    </dgm:pt>
    <dgm:pt modelId="{974CA994-E65C-444D-8765-9BAFB6064A20}" type="pres">
      <dgm:prSet presAssocID="{212BBB7D-16E2-4CD6-A90D-A982BB80CB83}" presName="compNode" presStyleCnt="0"/>
      <dgm:spPr/>
    </dgm:pt>
    <dgm:pt modelId="{36E8CB16-DA68-44A4-B828-13821177DD6C}" type="pres">
      <dgm:prSet presAssocID="{212BBB7D-16E2-4CD6-A90D-A982BB80CB83}" presName="bkgdShape" presStyleLbl="node1" presStyleIdx="4" presStyleCnt="5"/>
      <dgm:spPr/>
      <dgm:t>
        <a:bodyPr/>
        <a:lstStyle/>
        <a:p>
          <a:endParaRPr lang="ru-RU"/>
        </a:p>
      </dgm:t>
    </dgm:pt>
    <dgm:pt modelId="{6882ED80-2C7C-46C4-8F10-48BFAE827CA7}" type="pres">
      <dgm:prSet presAssocID="{212BBB7D-16E2-4CD6-A90D-A982BB80CB83}" presName="nodeTx" presStyleLbl="node1" presStyleIdx="4" presStyleCnt="5">
        <dgm:presLayoutVars>
          <dgm:bulletEnabled val="1"/>
        </dgm:presLayoutVars>
      </dgm:prSet>
      <dgm:spPr/>
      <dgm:t>
        <a:bodyPr/>
        <a:lstStyle/>
        <a:p>
          <a:endParaRPr lang="ru-RU"/>
        </a:p>
      </dgm:t>
    </dgm:pt>
    <dgm:pt modelId="{1F04BD34-747B-4CDE-A0EA-63C93A92C6C0}" type="pres">
      <dgm:prSet presAssocID="{212BBB7D-16E2-4CD6-A90D-A982BB80CB83}" presName="invisiNode" presStyleLbl="node1" presStyleIdx="4" presStyleCnt="5"/>
      <dgm:spPr/>
    </dgm:pt>
    <dgm:pt modelId="{B27D93CB-7969-49E5-860B-26BC9D1785A8}" type="pres">
      <dgm:prSet presAssocID="{212BBB7D-16E2-4CD6-A90D-A982BB80CB83}" presName="imagNode" presStyleLbl="fgImgPlace1" presStyleIdx="4" presStyleCnt="5"/>
      <dgm:spPr>
        <a:blipFill rotWithShape="1">
          <a:blip xmlns:r="http://schemas.openxmlformats.org/officeDocument/2006/relationships" r:embed="rId5"/>
          <a:stretch>
            <a:fillRect/>
          </a:stretch>
        </a:blipFill>
      </dgm:spPr>
    </dgm:pt>
  </dgm:ptLst>
  <dgm:cxnLst>
    <dgm:cxn modelId="{C513E149-2E9E-4D88-9AF5-2941C6B9BD95}" type="presOf" srcId="{51AB8EDA-967A-421F-8576-0F7F6D0DA14E}" destId="{954A1775-A49B-492F-89CE-0A459B71C6AB}" srcOrd="0" destOrd="0" presId="urn:microsoft.com/office/officeart/2005/8/layout/hList7"/>
    <dgm:cxn modelId="{B3BD71F2-12B2-436F-9AF8-78D0B7E8943F}" type="presOf" srcId="{3B301605-348C-4A2E-9B29-CBB201F68BD6}" destId="{236B5123-3808-4B89-9EB3-26863E359D41}" srcOrd="1" destOrd="0" presId="urn:microsoft.com/office/officeart/2005/8/layout/hList7"/>
    <dgm:cxn modelId="{BDEC7C2C-98D7-4A42-A1BE-63FDBC147BA3}" srcId="{2E70221E-C129-4A60-9A53-1DD7195A9C24}" destId="{3B301605-348C-4A2E-9B29-CBB201F68BD6}" srcOrd="3" destOrd="0" parTransId="{FC946622-B4D2-42DF-B0CE-7E9CDAFCC0BC}" sibTransId="{04C13EED-8D27-488E-9F75-6D1B91957BBC}"/>
    <dgm:cxn modelId="{203B8C31-2904-4A75-ABFC-B323EDB95AEE}" type="presOf" srcId="{3B9A65DB-BFD8-4F78-8DB3-821360F788D2}" destId="{858AFCAC-D766-4C0D-BAFC-6EBCCE75B759}" srcOrd="1" destOrd="0" presId="urn:microsoft.com/office/officeart/2005/8/layout/hList7"/>
    <dgm:cxn modelId="{CF871D7C-D8A1-44B2-A57A-36300D0F6056}" type="presOf" srcId="{12FB0241-D585-4375-B28A-37E84F302809}" destId="{F562637A-B504-4588-8EB6-937566ADE79A}" srcOrd="0" destOrd="0" presId="urn:microsoft.com/office/officeart/2005/8/layout/hList7"/>
    <dgm:cxn modelId="{D79B2834-9D6C-454B-9949-484955815180}" srcId="{2E70221E-C129-4A60-9A53-1DD7195A9C24}" destId="{3B9A65DB-BFD8-4F78-8DB3-821360F788D2}" srcOrd="1" destOrd="0" parTransId="{CC11DC9A-388D-46C7-A97E-E2F004726DDB}" sibTransId="{51AB8EDA-967A-421F-8576-0F7F6D0DA14E}"/>
    <dgm:cxn modelId="{C50DB814-DADD-495C-A402-BAC07FE48A0B}" type="presOf" srcId="{04C13EED-8D27-488E-9F75-6D1B91957BBC}" destId="{09A1A09E-A65A-411B-B120-F8DEDC1CCB0E}" srcOrd="0" destOrd="0" presId="urn:microsoft.com/office/officeart/2005/8/layout/hList7"/>
    <dgm:cxn modelId="{7C50AEE4-FBF5-45BE-A27A-37DD0DC3E9A8}" type="presOf" srcId="{C0246C9F-70B7-43A6-9AD6-1B4D4D441E00}" destId="{95139944-FC9C-4BC9-9C70-088CD1E6F303}" srcOrd="1" destOrd="0" presId="urn:microsoft.com/office/officeart/2005/8/layout/hList7"/>
    <dgm:cxn modelId="{AD225781-6CC8-4026-95B7-F3505DBFED1C}" srcId="{2E70221E-C129-4A60-9A53-1DD7195A9C24}" destId="{C0246C9F-70B7-43A6-9AD6-1B4D4D441E00}" srcOrd="0" destOrd="0" parTransId="{356F1CF5-2354-4C68-B9FB-7212E2B1BA93}" sibTransId="{12FB0241-D585-4375-B28A-37E84F302809}"/>
    <dgm:cxn modelId="{6899D0CE-B36C-47DD-A27B-3620EF370003}" srcId="{2E70221E-C129-4A60-9A53-1DD7195A9C24}" destId="{212BBB7D-16E2-4CD6-A90D-A982BB80CB83}" srcOrd="4" destOrd="0" parTransId="{56E6FB73-9610-4054-ADBC-0C5606F993C4}" sibTransId="{8262D0EB-1681-4ECE-9C26-DE7CFC98EC41}"/>
    <dgm:cxn modelId="{45A9AB58-9BC7-48C4-AE9B-BE2D343B5575}" type="presOf" srcId="{3B9A65DB-BFD8-4F78-8DB3-821360F788D2}" destId="{6BB804A2-03B5-4648-A150-38A4A1E7D2F0}" srcOrd="0" destOrd="0" presId="urn:microsoft.com/office/officeart/2005/8/layout/hList7"/>
    <dgm:cxn modelId="{62B0E0F2-A11C-4683-8DEC-ABFB78B6EDCF}" type="presOf" srcId="{3B301605-348C-4A2E-9B29-CBB201F68BD6}" destId="{607F6DFD-8063-49E4-95E5-03B13DBB4E22}" srcOrd="0" destOrd="0" presId="urn:microsoft.com/office/officeart/2005/8/layout/hList7"/>
    <dgm:cxn modelId="{66CF5166-D647-4974-BF5D-08A794764374}" type="presOf" srcId="{C0246C9F-70B7-43A6-9AD6-1B4D4D441E00}" destId="{F4860435-ADC6-40DF-B0BF-6387DEDB3505}" srcOrd="0" destOrd="0" presId="urn:microsoft.com/office/officeart/2005/8/layout/hList7"/>
    <dgm:cxn modelId="{BCE7156C-A436-453D-9D78-C522B8C88623}" type="presOf" srcId="{00587FDC-C1E7-45F3-9F69-503A2C24B622}" destId="{08908CF8-C2CE-4EE6-A49B-82F3194125E5}" srcOrd="0" destOrd="0" presId="urn:microsoft.com/office/officeart/2005/8/layout/hList7"/>
    <dgm:cxn modelId="{76D5FE29-28C2-494B-90B4-48C89CA44288}" type="presOf" srcId="{2E70221E-C129-4A60-9A53-1DD7195A9C24}" destId="{31391690-1228-4782-8354-20D21E4D068B}" srcOrd="0" destOrd="0" presId="urn:microsoft.com/office/officeart/2005/8/layout/hList7"/>
    <dgm:cxn modelId="{6007C4F1-ABE0-469D-A517-E9B00C6126E1}" type="presOf" srcId="{212BBB7D-16E2-4CD6-A90D-A982BB80CB83}" destId="{36E8CB16-DA68-44A4-B828-13821177DD6C}" srcOrd="0" destOrd="0" presId="urn:microsoft.com/office/officeart/2005/8/layout/hList7"/>
    <dgm:cxn modelId="{8D2B4AD6-DF04-4917-952F-8D9CF4DBEB10}" srcId="{2E70221E-C129-4A60-9A53-1DD7195A9C24}" destId="{00587FDC-C1E7-45F3-9F69-503A2C24B622}" srcOrd="2" destOrd="0" parTransId="{1C996911-3F21-4900-9941-B63EA98E5A4C}" sibTransId="{FFA6B2AA-86A9-4E99-9981-EC88AD7BE006}"/>
    <dgm:cxn modelId="{FAC71524-1EEA-4DE5-B31B-C3C6F41FC489}" type="presOf" srcId="{212BBB7D-16E2-4CD6-A90D-A982BB80CB83}" destId="{6882ED80-2C7C-46C4-8F10-48BFAE827CA7}" srcOrd="1" destOrd="0" presId="urn:microsoft.com/office/officeart/2005/8/layout/hList7"/>
    <dgm:cxn modelId="{01ED46BB-B91F-40AD-8907-92A034B1CD1A}" type="presOf" srcId="{00587FDC-C1E7-45F3-9F69-503A2C24B622}" destId="{01E20C47-3809-43AF-B593-2FD41FDEE8F8}" srcOrd="1" destOrd="0" presId="urn:microsoft.com/office/officeart/2005/8/layout/hList7"/>
    <dgm:cxn modelId="{7A3E39DE-3DE5-4029-A545-7ABC985295B7}" type="presOf" srcId="{FFA6B2AA-86A9-4E99-9981-EC88AD7BE006}" destId="{B58693FD-64E9-4D7A-B8CC-83FF1650FD16}" srcOrd="0" destOrd="0" presId="urn:microsoft.com/office/officeart/2005/8/layout/hList7"/>
    <dgm:cxn modelId="{65CC1528-A9A4-4B9B-8509-3E4F6E62EE51}" type="presParOf" srcId="{31391690-1228-4782-8354-20D21E4D068B}" destId="{DFB05742-367A-4AA9-9E6F-0AE038B3F333}" srcOrd="0" destOrd="0" presId="urn:microsoft.com/office/officeart/2005/8/layout/hList7"/>
    <dgm:cxn modelId="{605ACA88-7DF9-40B6-8CF7-599838E1AE87}" type="presParOf" srcId="{31391690-1228-4782-8354-20D21E4D068B}" destId="{23917CD4-543F-43F9-ADE9-802EE7A31E65}" srcOrd="1" destOrd="0" presId="urn:microsoft.com/office/officeart/2005/8/layout/hList7"/>
    <dgm:cxn modelId="{60A6C499-CF22-488B-9348-B92D77AC3628}" type="presParOf" srcId="{23917CD4-543F-43F9-ADE9-802EE7A31E65}" destId="{7A9240DA-44DE-46B6-ACF6-104B8DF73D98}" srcOrd="0" destOrd="0" presId="urn:microsoft.com/office/officeart/2005/8/layout/hList7"/>
    <dgm:cxn modelId="{70528F5A-1CEF-4545-9AA2-5CA9A56D9E7B}" type="presParOf" srcId="{7A9240DA-44DE-46B6-ACF6-104B8DF73D98}" destId="{F4860435-ADC6-40DF-B0BF-6387DEDB3505}" srcOrd="0" destOrd="0" presId="urn:microsoft.com/office/officeart/2005/8/layout/hList7"/>
    <dgm:cxn modelId="{6886F7CE-8F31-4EFA-A47D-66E6F826E154}" type="presParOf" srcId="{7A9240DA-44DE-46B6-ACF6-104B8DF73D98}" destId="{95139944-FC9C-4BC9-9C70-088CD1E6F303}" srcOrd="1" destOrd="0" presId="urn:microsoft.com/office/officeart/2005/8/layout/hList7"/>
    <dgm:cxn modelId="{EED324CF-AA9D-4AAB-8522-7484618D05E7}" type="presParOf" srcId="{7A9240DA-44DE-46B6-ACF6-104B8DF73D98}" destId="{861CC707-E484-4A6F-8A83-BC8354B89755}" srcOrd="2" destOrd="0" presId="urn:microsoft.com/office/officeart/2005/8/layout/hList7"/>
    <dgm:cxn modelId="{8752FC4D-09AE-4D96-9F99-AEF5E27EDA1E}" type="presParOf" srcId="{7A9240DA-44DE-46B6-ACF6-104B8DF73D98}" destId="{3A5DE4CE-8452-4737-9250-06BBE93A75D7}" srcOrd="3" destOrd="0" presId="urn:microsoft.com/office/officeart/2005/8/layout/hList7"/>
    <dgm:cxn modelId="{6D088BD1-853B-4DAE-A21F-BF52C14D2B89}" type="presParOf" srcId="{23917CD4-543F-43F9-ADE9-802EE7A31E65}" destId="{F562637A-B504-4588-8EB6-937566ADE79A}" srcOrd="1" destOrd="0" presId="urn:microsoft.com/office/officeart/2005/8/layout/hList7"/>
    <dgm:cxn modelId="{EE36E691-9B6D-48D9-8C12-6B121908338F}" type="presParOf" srcId="{23917CD4-543F-43F9-ADE9-802EE7A31E65}" destId="{7091B83F-9B24-4786-A52E-29908022AA92}" srcOrd="2" destOrd="0" presId="urn:microsoft.com/office/officeart/2005/8/layout/hList7"/>
    <dgm:cxn modelId="{F5A74CB9-98D6-4146-8518-D94206ED71E9}" type="presParOf" srcId="{7091B83F-9B24-4786-A52E-29908022AA92}" destId="{6BB804A2-03B5-4648-A150-38A4A1E7D2F0}" srcOrd="0" destOrd="0" presId="urn:microsoft.com/office/officeart/2005/8/layout/hList7"/>
    <dgm:cxn modelId="{DF9EAF7D-0947-4E90-B341-2E682BBD7D8E}" type="presParOf" srcId="{7091B83F-9B24-4786-A52E-29908022AA92}" destId="{858AFCAC-D766-4C0D-BAFC-6EBCCE75B759}" srcOrd="1" destOrd="0" presId="urn:microsoft.com/office/officeart/2005/8/layout/hList7"/>
    <dgm:cxn modelId="{8AD7E5DE-DF44-4ED0-875C-979EFFCD2102}" type="presParOf" srcId="{7091B83F-9B24-4786-A52E-29908022AA92}" destId="{E0E2CA49-63EF-465E-B889-C054CFE0837A}" srcOrd="2" destOrd="0" presId="urn:microsoft.com/office/officeart/2005/8/layout/hList7"/>
    <dgm:cxn modelId="{78B07AE3-C0D6-4A93-9734-CBC4EB85F997}" type="presParOf" srcId="{7091B83F-9B24-4786-A52E-29908022AA92}" destId="{4A8875F6-DBBB-4ACE-BA9C-8646CB81055F}" srcOrd="3" destOrd="0" presId="urn:microsoft.com/office/officeart/2005/8/layout/hList7"/>
    <dgm:cxn modelId="{00D0293C-32CE-4F26-9F09-050BA5B27A64}" type="presParOf" srcId="{23917CD4-543F-43F9-ADE9-802EE7A31E65}" destId="{954A1775-A49B-492F-89CE-0A459B71C6AB}" srcOrd="3" destOrd="0" presId="urn:microsoft.com/office/officeart/2005/8/layout/hList7"/>
    <dgm:cxn modelId="{CDDF7577-974A-4E2B-8527-B421DD96F0B2}" type="presParOf" srcId="{23917CD4-543F-43F9-ADE9-802EE7A31E65}" destId="{861E34CC-5F40-46F3-997E-A25F2512C683}" srcOrd="4" destOrd="0" presId="urn:microsoft.com/office/officeart/2005/8/layout/hList7"/>
    <dgm:cxn modelId="{F51BA37F-4582-4ED0-BE98-EE665A50501C}" type="presParOf" srcId="{861E34CC-5F40-46F3-997E-A25F2512C683}" destId="{08908CF8-C2CE-4EE6-A49B-82F3194125E5}" srcOrd="0" destOrd="0" presId="urn:microsoft.com/office/officeart/2005/8/layout/hList7"/>
    <dgm:cxn modelId="{7AE4297A-5560-4BF1-9507-EBEB20587747}" type="presParOf" srcId="{861E34CC-5F40-46F3-997E-A25F2512C683}" destId="{01E20C47-3809-43AF-B593-2FD41FDEE8F8}" srcOrd="1" destOrd="0" presId="urn:microsoft.com/office/officeart/2005/8/layout/hList7"/>
    <dgm:cxn modelId="{AAD87769-2359-4EFD-B90A-15F4061A0312}" type="presParOf" srcId="{861E34CC-5F40-46F3-997E-A25F2512C683}" destId="{92905204-712F-499F-8B59-0B652532FB1B}" srcOrd="2" destOrd="0" presId="urn:microsoft.com/office/officeart/2005/8/layout/hList7"/>
    <dgm:cxn modelId="{65718D3D-9766-43E0-A949-B0F03967A8DE}" type="presParOf" srcId="{861E34CC-5F40-46F3-997E-A25F2512C683}" destId="{D2E4D9FB-D0E2-4987-9D3B-B0D0D1BAEE90}" srcOrd="3" destOrd="0" presId="urn:microsoft.com/office/officeart/2005/8/layout/hList7"/>
    <dgm:cxn modelId="{E3A65532-AFD4-42F7-BECA-DCA6C09751A7}" type="presParOf" srcId="{23917CD4-543F-43F9-ADE9-802EE7A31E65}" destId="{B58693FD-64E9-4D7A-B8CC-83FF1650FD16}" srcOrd="5" destOrd="0" presId="urn:microsoft.com/office/officeart/2005/8/layout/hList7"/>
    <dgm:cxn modelId="{044D3671-75C0-4AE3-B594-25F1904A5780}" type="presParOf" srcId="{23917CD4-543F-43F9-ADE9-802EE7A31E65}" destId="{AA006971-3B4C-4234-8BD5-8AAE5330F0C7}" srcOrd="6" destOrd="0" presId="urn:microsoft.com/office/officeart/2005/8/layout/hList7"/>
    <dgm:cxn modelId="{735DAE64-65AE-4C8E-9445-DCF4DB4D17E8}" type="presParOf" srcId="{AA006971-3B4C-4234-8BD5-8AAE5330F0C7}" destId="{607F6DFD-8063-49E4-95E5-03B13DBB4E22}" srcOrd="0" destOrd="0" presId="urn:microsoft.com/office/officeart/2005/8/layout/hList7"/>
    <dgm:cxn modelId="{108E31F1-BAFC-4B41-A401-2DA8CE76B286}" type="presParOf" srcId="{AA006971-3B4C-4234-8BD5-8AAE5330F0C7}" destId="{236B5123-3808-4B89-9EB3-26863E359D41}" srcOrd="1" destOrd="0" presId="urn:microsoft.com/office/officeart/2005/8/layout/hList7"/>
    <dgm:cxn modelId="{B9EBA215-D991-4439-AE55-1DBC366CA071}" type="presParOf" srcId="{AA006971-3B4C-4234-8BD5-8AAE5330F0C7}" destId="{3BA921FE-308C-4972-A32F-2F97BAF3EB4A}" srcOrd="2" destOrd="0" presId="urn:microsoft.com/office/officeart/2005/8/layout/hList7"/>
    <dgm:cxn modelId="{36F6AF58-2D75-4444-96CD-1C78BBCB1ECB}" type="presParOf" srcId="{AA006971-3B4C-4234-8BD5-8AAE5330F0C7}" destId="{586AEDAF-F96A-459E-94A2-67805216A2AB}" srcOrd="3" destOrd="0" presId="urn:microsoft.com/office/officeart/2005/8/layout/hList7"/>
    <dgm:cxn modelId="{C564F983-5621-4F45-B75C-B5B6837A331E}" type="presParOf" srcId="{23917CD4-543F-43F9-ADE9-802EE7A31E65}" destId="{09A1A09E-A65A-411B-B120-F8DEDC1CCB0E}" srcOrd="7" destOrd="0" presId="urn:microsoft.com/office/officeart/2005/8/layout/hList7"/>
    <dgm:cxn modelId="{ABC5A99C-B1D8-4D72-AB53-DE09C1362A56}" type="presParOf" srcId="{23917CD4-543F-43F9-ADE9-802EE7A31E65}" destId="{974CA994-E65C-444D-8765-9BAFB6064A20}" srcOrd="8" destOrd="0" presId="urn:microsoft.com/office/officeart/2005/8/layout/hList7"/>
    <dgm:cxn modelId="{49075E3B-C347-4CE0-B0F9-39225AB69A3F}" type="presParOf" srcId="{974CA994-E65C-444D-8765-9BAFB6064A20}" destId="{36E8CB16-DA68-44A4-B828-13821177DD6C}" srcOrd="0" destOrd="0" presId="urn:microsoft.com/office/officeart/2005/8/layout/hList7"/>
    <dgm:cxn modelId="{B89F0775-6DD7-42BB-9B7D-13B0CD956104}" type="presParOf" srcId="{974CA994-E65C-444D-8765-9BAFB6064A20}" destId="{6882ED80-2C7C-46C4-8F10-48BFAE827CA7}" srcOrd="1" destOrd="0" presId="urn:microsoft.com/office/officeart/2005/8/layout/hList7"/>
    <dgm:cxn modelId="{C3A0605B-4F72-4BDB-ABDA-F1ED53C85078}" type="presParOf" srcId="{974CA994-E65C-444D-8765-9BAFB6064A20}" destId="{1F04BD34-747B-4CDE-A0EA-63C93A92C6C0}" srcOrd="2" destOrd="0" presId="urn:microsoft.com/office/officeart/2005/8/layout/hList7"/>
    <dgm:cxn modelId="{189F8F9E-E91A-43E2-A3EF-2DF87B5DEEAB}" type="presParOf" srcId="{974CA994-E65C-444D-8765-9BAFB6064A20}" destId="{B27D93CB-7969-49E5-860B-26BC9D1785A8}"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A35CF4BB-D719-455D-A943-18B678F350B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7C477D53-9D59-40E7-9F42-A9E978C35DD0}">
      <dgm:prSet/>
      <dgm:spPr/>
      <dgm:t>
        <a:bodyPr/>
        <a:lstStyle/>
        <a:p>
          <a:pPr rtl="0"/>
          <a:r>
            <a:rPr lang="uk-UA" dirty="0" smtClean="0"/>
            <a:t>Посади завідувачів аптечного складу (бази), заступників завідувачів аптечного складу (бази) можуть заміщатися особами, які мають документ про вищу освіту не нижче другого (магістерського) рівня за спеціальністю “Фармація, промислова фармація” та сертифікат провізора-спеціаліста за спеціалізацією “Організація та управління фармацією” або атестовані за цією спеціалізацією з присвоєнням (підтвердженням) відповідної категорії, та стаж роботи за фахом не менше двох років.</a:t>
          </a:r>
          <a:endParaRPr lang="uk-UA" dirty="0"/>
        </a:p>
      </dgm:t>
    </dgm:pt>
    <dgm:pt modelId="{5A8329F6-BF4A-4756-95B2-7E72CA1C0411}" type="parTrans" cxnId="{FF9EF4A1-17C8-48C8-B900-92F1A781669E}">
      <dgm:prSet/>
      <dgm:spPr/>
      <dgm:t>
        <a:bodyPr/>
        <a:lstStyle/>
        <a:p>
          <a:endParaRPr lang="ru-RU"/>
        </a:p>
      </dgm:t>
    </dgm:pt>
    <dgm:pt modelId="{111A420E-28CD-465A-9C26-606D372E3BB0}" type="sibTrans" cxnId="{FF9EF4A1-17C8-48C8-B900-92F1A781669E}">
      <dgm:prSet/>
      <dgm:spPr/>
      <dgm:t>
        <a:bodyPr/>
        <a:lstStyle/>
        <a:p>
          <a:endParaRPr lang="ru-RU"/>
        </a:p>
      </dgm:t>
    </dgm:pt>
    <dgm:pt modelId="{2072882B-A99D-4940-A8D5-C112B2AE0B85}" type="pres">
      <dgm:prSet presAssocID="{A35CF4BB-D719-455D-A943-18B678F350BE}" presName="linear" presStyleCnt="0">
        <dgm:presLayoutVars>
          <dgm:animLvl val="lvl"/>
          <dgm:resizeHandles val="exact"/>
        </dgm:presLayoutVars>
      </dgm:prSet>
      <dgm:spPr/>
      <dgm:t>
        <a:bodyPr/>
        <a:lstStyle/>
        <a:p>
          <a:endParaRPr lang="ru-RU"/>
        </a:p>
      </dgm:t>
    </dgm:pt>
    <dgm:pt modelId="{5DFB77F1-E2EB-4069-B1C2-097079AC82C6}" type="pres">
      <dgm:prSet presAssocID="{7C477D53-9D59-40E7-9F42-A9E978C35DD0}" presName="parentText" presStyleLbl="node1" presStyleIdx="0" presStyleCnt="1">
        <dgm:presLayoutVars>
          <dgm:chMax val="0"/>
          <dgm:bulletEnabled val="1"/>
        </dgm:presLayoutVars>
      </dgm:prSet>
      <dgm:spPr/>
      <dgm:t>
        <a:bodyPr/>
        <a:lstStyle/>
        <a:p>
          <a:endParaRPr lang="ru-RU"/>
        </a:p>
      </dgm:t>
    </dgm:pt>
  </dgm:ptLst>
  <dgm:cxnLst>
    <dgm:cxn modelId="{FF9EF4A1-17C8-48C8-B900-92F1A781669E}" srcId="{A35CF4BB-D719-455D-A943-18B678F350BE}" destId="{7C477D53-9D59-40E7-9F42-A9E978C35DD0}" srcOrd="0" destOrd="0" parTransId="{5A8329F6-BF4A-4756-95B2-7E72CA1C0411}" sibTransId="{111A420E-28CD-465A-9C26-606D372E3BB0}"/>
    <dgm:cxn modelId="{3D89AD1F-C41F-4D79-90B6-739D965D90D7}" type="presOf" srcId="{7C477D53-9D59-40E7-9F42-A9E978C35DD0}" destId="{5DFB77F1-E2EB-4069-B1C2-097079AC82C6}" srcOrd="0" destOrd="0" presId="urn:microsoft.com/office/officeart/2005/8/layout/vList2"/>
    <dgm:cxn modelId="{93FDBC78-DDF9-40B9-A760-8AE146E93EF4}" type="presOf" srcId="{A35CF4BB-D719-455D-A943-18B678F350BE}" destId="{2072882B-A99D-4940-A8D5-C112B2AE0B85}" srcOrd="0" destOrd="0" presId="urn:microsoft.com/office/officeart/2005/8/layout/vList2"/>
    <dgm:cxn modelId="{BC146074-EF63-4D7A-8130-5B2A81A19206}" type="presParOf" srcId="{2072882B-A99D-4940-A8D5-C112B2AE0B85}" destId="{5DFB77F1-E2EB-4069-B1C2-097079AC82C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5572A271-16B4-4EA0-95BA-12ECF6CFB25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A1CE80F5-5DC5-471C-90C5-D36AAB661516}">
      <dgm:prSet/>
      <dgm:spPr/>
      <dgm:t>
        <a:bodyPr/>
        <a:lstStyle/>
        <a:p>
          <a:pPr rtl="0"/>
          <a:r>
            <a:rPr lang="uk-UA" smtClean="0"/>
            <a:t>Під час прийняття на роботу персонал, діяльність якого може вплинути на якість продукції, проходить медичне обстеження, а в подальшому - періодичні медичні огляди. Ліцензіат є відповідальним за наявність інструкцій, відповідно до яких забезпечується його інформування про стан здоров’я співробітників, який може вплинути на якість продукції. Ліцензіат вживає організаційних заходів, які мають гарантувати, що жоден працівник з інфекційним захворюванням або ранами на відкритих ділянках тіла не буде допущений до складських приміщень (зон) та зон контролю якості.</a:t>
          </a:r>
          <a:endParaRPr lang="uk-UA"/>
        </a:p>
      </dgm:t>
    </dgm:pt>
    <dgm:pt modelId="{2B156F44-8E94-46A3-BC30-EFC244044FAA}" type="parTrans" cxnId="{1DFE0F6D-81B1-4CC7-9A91-F78D65D6EC49}">
      <dgm:prSet/>
      <dgm:spPr/>
      <dgm:t>
        <a:bodyPr/>
        <a:lstStyle/>
        <a:p>
          <a:endParaRPr lang="ru-RU"/>
        </a:p>
      </dgm:t>
    </dgm:pt>
    <dgm:pt modelId="{6D4BFE49-5B4C-492B-87F3-B668656C7788}" type="sibTrans" cxnId="{1DFE0F6D-81B1-4CC7-9A91-F78D65D6EC49}">
      <dgm:prSet/>
      <dgm:spPr/>
      <dgm:t>
        <a:bodyPr/>
        <a:lstStyle/>
        <a:p>
          <a:endParaRPr lang="ru-RU"/>
        </a:p>
      </dgm:t>
    </dgm:pt>
    <dgm:pt modelId="{2E41A23C-958D-492E-8672-409CBB491BE7}" type="pres">
      <dgm:prSet presAssocID="{5572A271-16B4-4EA0-95BA-12ECF6CFB258}" presName="linear" presStyleCnt="0">
        <dgm:presLayoutVars>
          <dgm:animLvl val="lvl"/>
          <dgm:resizeHandles val="exact"/>
        </dgm:presLayoutVars>
      </dgm:prSet>
      <dgm:spPr/>
      <dgm:t>
        <a:bodyPr/>
        <a:lstStyle/>
        <a:p>
          <a:endParaRPr lang="ru-RU"/>
        </a:p>
      </dgm:t>
    </dgm:pt>
    <dgm:pt modelId="{0B8B9C0D-261C-4482-82D2-CCE205792D57}" type="pres">
      <dgm:prSet presAssocID="{A1CE80F5-5DC5-471C-90C5-D36AAB661516}" presName="parentText" presStyleLbl="node1" presStyleIdx="0" presStyleCnt="1">
        <dgm:presLayoutVars>
          <dgm:chMax val="0"/>
          <dgm:bulletEnabled val="1"/>
        </dgm:presLayoutVars>
      </dgm:prSet>
      <dgm:spPr/>
      <dgm:t>
        <a:bodyPr/>
        <a:lstStyle/>
        <a:p>
          <a:endParaRPr lang="ru-RU"/>
        </a:p>
      </dgm:t>
    </dgm:pt>
  </dgm:ptLst>
  <dgm:cxnLst>
    <dgm:cxn modelId="{CB21D6AB-5FE8-41D8-AC82-402FF49273C5}" type="presOf" srcId="{A1CE80F5-5DC5-471C-90C5-D36AAB661516}" destId="{0B8B9C0D-261C-4482-82D2-CCE205792D57}" srcOrd="0" destOrd="0" presId="urn:microsoft.com/office/officeart/2005/8/layout/vList2"/>
    <dgm:cxn modelId="{45D3E1E0-543A-440C-97CF-A4AF980EC93D}" type="presOf" srcId="{5572A271-16B4-4EA0-95BA-12ECF6CFB258}" destId="{2E41A23C-958D-492E-8672-409CBB491BE7}" srcOrd="0" destOrd="0" presId="urn:microsoft.com/office/officeart/2005/8/layout/vList2"/>
    <dgm:cxn modelId="{1DFE0F6D-81B1-4CC7-9A91-F78D65D6EC49}" srcId="{5572A271-16B4-4EA0-95BA-12ECF6CFB258}" destId="{A1CE80F5-5DC5-471C-90C5-D36AAB661516}" srcOrd="0" destOrd="0" parTransId="{2B156F44-8E94-46A3-BC30-EFC244044FAA}" sibTransId="{6D4BFE49-5B4C-492B-87F3-B668656C7788}"/>
    <dgm:cxn modelId="{1599EAA3-5109-459C-9C0F-D1AAD9527F81}" type="presParOf" srcId="{2E41A23C-958D-492E-8672-409CBB491BE7}" destId="{0B8B9C0D-261C-4482-82D2-CCE205792D5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CF77F618-74B2-41B1-84DC-58C27910FCEB}" type="doc">
      <dgm:prSet loTypeId="urn:microsoft.com/office/officeart/2005/8/layout/process4" loCatId="list" qsTypeId="urn:microsoft.com/office/officeart/2005/8/quickstyle/3d2" qsCatId="3D" csTypeId="urn:microsoft.com/office/officeart/2005/8/colors/colorful4" csCatId="colorful" phldr="1"/>
      <dgm:spPr/>
      <dgm:t>
        <a:bodyPr/>
        <a:lstStyle/>
        <a:p>
          <a:endParaRPr lang="ru-RU"/>
        </a:p>
      </dgm:t>
    </dgm:pt>
    <dgm:pt modelId="{915A3ABB-BE5D-428D-BFCD-8446681524F2}">
      <dgm:prSet custT="1"/>
      <dgm:spPr/>
      <dgm:t>
        <a:bodyPr/>
        <a:lstStyle/>
        <a:p>
          <a:pPr rtl="0"/>
          <a:r>
            <a:rPr lang="uk-UA" sz="1600" dirty="0" smtClean="0"/>
            <a:t>Ліцензіат повинен мати план термінових дій для зупинення торгівлі неякісними та фальсифікованими лікарськими засобами, вилучення у разі потреби лікарських засобів з продажу та вжиття відповідних заходів щодо повернення зазначених лікарських засобів постачальнику (виробнику) або їх знищення (утилізації).</a:t>
          </a:r>
          <a:endParaRPr lang="uk-UA" sz="1600" dirty="0"/>
        </a:p>
      </dgm:t>
    </dgm:pt>
    <dgm:pt modelId="{484D87B7-044D-43D1-B21A-59C26AC992A0}" type="parTrans" cxnId="{0A77AFF1-8324-49C3-A6F0-EFAABB3D8EA9}">
      <dgm:prSet/>
      <dgm:spPr/>
      <dgm:t>
        <a:bodyPr/>
        <a:lstStyle/>
        <a:p>
          <a:endParaRPr lang="ru-RU"/>
        </a:p>
      </dgm:t>
    </dgm:pt>
    <dgm:pt modelId="{AD3E8C32-4BA2-44B0-8CED-F51BFAB7F704}" type="sibTrans" cxnId="{0A77AFF1-8324-49C3-A6F0-EFAABB3D8EA9}">
      <dgm:prSet/>
      <dgm:spPr/>
      <dgm:t>
        <a:bodyPr/>
        <a:lstStyle/>
        <a:p>
          <a:endParaRPr lang="ru-RU"/>
        </a:p>
      </dgm:t>
    </dgm:pt>
    <dgm:pt modelId="{31B83A41-E5F9-4062-96E3-63AFD98E386A}">
      <dgm:prSet custT="1"/>
      <dgm:spPr/>
      <dgm:t>
        <a:bodyPr/>
        <a:lstStyle/>
        <a:p>
          <a:pPr rtl="0"/>
          <a:r>
            <a:rPr lang="uk-UA" sz="1400" dirty="0" smtClean="0"/>
            <a:t>Ліцензіат зобов'язаний вилучити з продажу, відповідно ідентифікувати і розмістити в чітко визначених та промаркованих місцях (карантинних зонах) такі лікарські засоби: неякісні лікарські засоби, у тому числі лікарські засоби, термін придатності яких минув, заборонені до реалізації в установленому законодавством порядку, лікарські засоби з пошкодженими закупорочними елементами або упаковки, лікарські засоби, щодо яких існують припущення, що вони неякісні, повернені лікарські засоби, фальсифіковані лікарські засоби, незареєстровані лікарські засоби, що підлягають реєстрації.</a:t>
          </a:r>
          <a:endParaRPr lang="uk-UA" sz="1400" dirty="0"/>
        </a:p>
      </dgm:t>
    </dgm:pt>
    <dgm:pt modelId="{DCEBC188-D727-4C6E-A467-B54F1612ADE6}" type="parTrans" cxnId="{9C631FCE-FB3F-4E87-9190-DA8E48A5AE5E}">
      <dgm:prSet/>
      <dgm:spPr/>
      <dgm:t>
        <a:bodyPr/>
        <a:lstStyle/>
        <a:p>
          <a:endParaRPr lang="ru-RU"/>
        </a:p>
      </dgm:t>
    </dgm:pt>
    <dgm:pt modelId="{B9865539-1796-4800-9057-27DEB0D2AC7C}" type="sibTrans" cxnId="{9C631FCE-FB3F-4E87-9190-DA8E48A5AE5E}">
      <dgm:prSet/>
      <dgm:spPr/>
      <dgm:t>
        <a:bodyPr/>
        <a:lstStyle/>
        <a:p>
          <a:endParaRPr lang="ru-RU"/>
        </a:p>
      </dgm:t>
    </dgm:pt>
    <dgm:pt modelId="{AFC020AA-D785-4A90-8FBC-8655E44E736A}" type="pres">
      <dgm:prSet presAssocID="{CF77F618-74B2-41B1-84DC-58C27910FCEB}" presName="Name0" presStyleCnt="0">
        <dgm:presLayoutVars>
          <dgm:dir/>
          <dgm:animLvl val="lvl"/>
          <dgm:resizeHandles val="exact"/>
        </dgm:presLayoutVars>
      </dgm:prSet>
      <dgm:spPr/>
      <dgm:t>
        <a:bodyPr/>
        <a:lstStyle/>
        <a:p>
          <a:endParaRPr lang="ru-RU"/>
        </a:p>
      </dgm:t>
    </dgm:pt>
    <dgm:pt modelId="{A9E874CF-60D2-434A-B7CB-B73C852ACCDE}" type="pres">
      <dgm:prSet presAssocID="{31B83A41-E5F9-4062-96E3-63AFD98E386A}" presName="boxAndChildren" presStyleCnt="0"/>
      <dgm:spPr/>
    </dgm:pt>
    <dgm:pt modelId="{912642DC-6FE2-4B9B-AE07-C848549CA776}" type="pres">
      <dgm:prSet presAssocID="{31B83A41-E5F9-4062-96E3-63AFD98E386A}" presName="parentTextBox" presStyleLbl="node1" presStyleIdx="0" presStyleCnt="2"/>
      <dgm:spPr/>
      <dgm:t>
        <a:bodyPr/>
        <a:lstStyle/>
        <a:p>
          <a:endParaRPr lang="ru-RU"/>
        </a:p>
      </dgm:t>
    </dgm:pt>
    <dgm:pt modelId="{CEB91EAA-5F6B-4D3E-8D2F-50AB7F623953}" type="pres">
      <dgm:prSet presAssocID="{AD3E8C32-4BA2-44B0-8CED-F51BFAB7F704}" presName="sp" presStyleCnt="0"/>
      <dgm:spPr/>
    </dgm:pt>
    <dgm:pt modelId="{F8999BAF-D753-40ED-B1DF-296B8C53A448}" type="pres">
      <dgm:prSet presAssocID="{915A3ABB-BE5D-428D-BFCD-8446681524F2}" presName="arrowAndChildren" presStyleCnt="0"/>
      <dgm:spPr/>
    </dgm:pt>
    <dgm:pt modelId="{62827A61-A7C0-472E-8353-AA7F137E4F2C}" type="pres">
      <dgm:prSet presAssocID="{915A3ABB-BE5D-428D-BFCD-8446681524F2}" presName="parentTextArrow" presStyleLbl="node1" presStyleIdx="1" presStyleCnt="2"/>
      <dgm:spPr/>
      <dgm:t>
        <a:bodyPr/>
        <a:lstStyle/>
        <a:p>
          <a:endParaRPr lang="ru-RU"/>
        </a:p>
      </dgm:t>
    </dgm:pt>
  </dgm:ptLst>
  <dgm:cxnLst>
    <dgm:cxn modelId="{1C3C1AD9-32C4-40DF-86F2-34937C057E50}" type="presOf" srcId="{31B83A41-E5F9-4062-96E3-63AFD98E386A}" destId="{912642DC-6FE2-4B9B-AE07-C848549CA776}" srcOrd="0" destOrd="0" presId="urn:microsoft.com/office/officeart/2005/8/layout/process4"/>
    <dgm:cxn modelId="{CC5FD28C-969C-4F39-B298-068A2032E59B}" type="presOf" srcId="{CF77F618-74B2-41B1-84DC-58C27910FCEB}" destId="{AFC020AA-D785-4A90-8FBC-8655E44E736A}" srcOrd="0" destOrd="0" presId="urn:microsoft.com/office/officeart/2005/8/layout/process4"/>
    <dgm:cxn modelId="{A5417F9E-EC2D-41F2-AF32-9DB858D25537}" type="presOf" srcId="{915A3ABB-BE5D-428D-BFCD-8446681524F2}" destId="{62827A61-A7C0-472E-8353-AA7F137E4F2C}" srcOrd="0" destOrd="0" presId="urn:microsoft.com/office/officeart/2005/8/layout/process4"/>
    <dgm:cxn modelId="{9C631FCE-FB3F-4E87-9190-DA8E48A5AE5E}" srcId="{CF77F618-74B2-41B1-84DC-58C27910FCEB}" destId="{31B83A41-E5F9-4062-96E3-63AFD98E386A}" srcOrd="1" destOrd="0" parTransId="{DCEBC188-D727-4C6E-A467-B54F1612ADE6}" sibTransId="{B9865539-1796-4800-9057-27DEB0D2AC7C}"/>
    <dgm:cxn modelId="{0A77AFF1-8324-49C3-A6F0-EFAABB3D8EA9}" srcId="{CF77F618-74B2-41B1-84DC-58C27910FCEB}" destId="{915A3ABB-BE5D-428D-BFCD-8446681524F2}" srcOrd="0" destOrd="0" parTransId="{484D87B7-044D-43D1-B21A-59C26AC992A0}" sibTransId="{AD3E8C32-4BA2-44B0-8CED-F51BFAB7F704}"/>
    <dgm:cxn modelId="{D2980101-7997-4FBD-8357-6EA5EEC71F2E}" type="presParOf" srcId="{AFC020AA-D785-4A90-8FBC-8655E44E736A}" destId="{A9E874CF-60D2-434A-B7CB-B73C852ACCDE}" srcOrd="0" destOrd="0" presId="urn:microsoft.com/office/officeart/2005/8/layout/process4"/>
    <dgm:cxn modelId="{F9A42226-D676-4F90-A15E-C64DBD983FCC}" type="presParOf" srcId="{A9E874CF-60D2-434A-B7CB-B73C852ACCDE}" destId="{912642DC-6FE2-4B9B-AE07-C848549CA776}" srcOrd="0" destOrd="0" presId="urn:microsoft.com/office/officeart/2005/8/layout/process4"/>
    <dgm:cxn modelId="{E5ACA7C5-C457-4568-98B9-64B87FF4085D}" type="presParOf" srcId="{AFC020AA-D785-4A90-8FBC-8655E44E736A}" destId="{CEB91EAA-5F6B-4D3E-8D2F-50AB7F623953}" srcOrd="1" destOrd="0" presId="urn:microsoft.com/office/officeart/2005/8/layout/process4"/>
    <dgm:cxn modelId="{498FBA45-E853-4282-BDD1-CBAD01B9FA7E}" type="presParOf" srcId="{AFC020AA-D785-4A90-8FBC-8655E44E736A}" destId="{F8999BAF-D753-40ED-B1DF-296B8C53A448}" srcOrd="2" destOrd="0" presId="urn:microsoft.com/office/officeart/2005/8/layout/process4"/>
    <dgm:cxn modelId="{78171600-5EBF-4DEE-B334-F869A401EFD7}" type="presParOf" srcId="{F8999BAF-D753-40ED-B1DF-296B8C53A448}" destId="{62827A61-A7C0-472E-8353-AA7F137E4F2C}"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1B8D9CFF-0B4C-42D4-A1FC-D563A87D73DD}" type="doc">
      <dgm:prSet loTypeId="urn:microsoft.com/office/officeart/2005/8/layout/vProcess5" loCatId="process" qsTypeId="urn:microsoft.com/office/officeart/2005/8/quickstyle/3d2" qsCatId="3D" csTypeId="urn:microsoft.com/office/officeart/2005/8/colors/accent1_2" csCatId="accent1"/>
      <dgm:spPr/>
      <dgm:t>
        <a:bodyPr/>
        <a:lstStyle/>
        <a:p>
          <a:endParaRPr lang="ru-RU"/>
        </a:p>
      </dgm:t>
    </dgm:pt>
    <dgm:pt modelId="{0B033515-A817-43BC-9A9D-B1550E4A6E17}">
      <dgm:prSet/>
      <dgm:spPr/>
      <dgm:t>
        <a:bodyPr/>
        <a:lstStyle/>
        <a:p>
          <a:pPr rtl="0"/>
          <a:r>
            <a:rPr lang="uk-UA" smtClean="0"/>
            <a:t>Ліцензіат під час транспортування лікарських засобів повинен забезпечити умови зберігання лікарських засобів відповідно до вимог, встановлених виробником.</a:t>
          </a:r>
          <a:endParaRPr lang="uk-UA"/>
        </a:p>
      </dgm:t>
    </dgm:pt>
    <dgm:pt modelId="{90CBA7F6-EB68-43F1-BEEE-1EF975FD64B6}" type="parTrans" cxnId="{DC83814B-4380-4A40-89A9-23FD35063307}">
      <dgm:prSet/>
      <dgm:spPr/>
      <dgm:t>
        <a:bodyPr/>
        <a:lstStyle/>
        <a:p>
          <a:endParaRPr lang="ru-RU"/>
        </a:p>
      </dgm:t>
    </dgm:pt>
    <dgm:pt modelId="{F909E3EC-02CD-45B3-A4A8-30C2ABA8C562}" type="sibTrans" cxnId="{DC83814B-4380-4A40-89A9-23FD35063307}">
      <dgm:prSet/>
      <dgm:spPr/>
      <dgm:t>
        <a:bodyPr/>
        <a:lstStyle/>
        <a:p>
          <a:endParaRPr lang="ru-RU"/>
        </a:p>
      </dgm:t>
    </dgm:pt>
    <dgm:pt modelId="{7DAC84F1-5FD4-4416-8031-398C991E3429}">
      <dgm:prSet/>
      <dgm:spPr/>
      <dgm:t>
        <a:bodyPr/>
        <a:lstStyle/>
        <a:p>
          <a:pPr rtl="0"/>
          <a:r>
            <a:rPr lang="uk-UA" smtClean="0"/>
            <a:t>Транспортний засіб для перевезення лікарських засобів повинен забезпечувати дотримання визначених виробником умов зберігання лікарських засобів і дозволяти проведення систематичного вологого прибирання з використанням дезінфікуючих засобів.</a:t>
          </a:r>
          <a:endParaRPr lang="uk-UA"/>
        </a:p>
      </dgm:t>
    </dgm:pt>
    <dgm:pt modelId="{5505CE4C-E0A6-4DF4-BA9E-DB3A77634C5E}" type="parTrans" cxnId="{06472ED9-5F29-4A72-9063-7B994ED3E337}">
      <dgm:prSet/>
      <dgm:spPr/>
      <dgm:t>
        <a:bodyPr/>
        <a:lstStyle/>
        <a:p>
          <a:endParaRPr lang="ru-RU"/>
        </a:p>
      </dgm:t>
    </dgm:pt>
    <dgm:pt modelId="{BCC182AF-44FD-4B1D-9494-006DC110D464}" type="sibTrans" cxnId="{06472ED9-5F29-4A72-9063-7B994ED3E337}">
      <dgm:prSet/>
      <dgm:spPr/>
      <dgm:t>
        <a:bodyPr/>
        <a:lstStyle/>
        <a:p>
          <a:endParaRPr lang="ru-RU"/>
        </a:p>
      </dgm:t>
    </dgm:pt>
    <dgm:pt modelId="{9FCBD9A8-5C13-4A8B-B65F-E8C5D3C2F941}">
      <dgm:prSet/>
      <dgm:spPr/>
      <dgm:t>
        <a:bodyPr/>
        <a:lstStyle/>
        <a:p>
          <a:pPr rtl="0"/>
          <a:r>
            <a:rPr lang="uk-UA" smtClean="0"/>
            <a:t>При транспортуванні лікарських засобів повинні бути дотримані умови, що забезпечують збереження їх належної якості, збереження і цілісності, не допускають попадання на них пилу, атмосферних опадів і впливу сторонніх запахів.</a:t>
          </a:r>
          <a:endParaRPr lang="uk-UA"/>
        </a:p>
      </dgm:t>
    </dgm:pt>
    <dgm:pt modelId="{5314686E-CBF2-4AD4-BA65-9DCD091F2C18}" type="parTrans" cxnId="{3127C0E4-DC0E-4ADF-8370-571B90C84415}">
      <dgm:prSet/>
      <dgm:spPr/>
      <dgm:t>
        <a:bodyPr/>
        <a:lstStyle/>
        <a:p>
          <a:endParaRPr lang="ru-RU"/>
        </a:p>
      </dgm:t>
    </dgm:pt>
    <dgm:pt modelId="{1B588149-B36B-49D5-88BE-0B6B2183FEA0}" type="sibTrans" cxnId="{3127C0E4-DC0E-4ADF-8370-571B90C84415}">
      <dgm:prSet/>
      <dgm:spPr/>
      <dgm:t>
        <a:bodyPr/>
        <a:lstStyle/>
        <a:p>
          <a:endParaRPr lang="ru-RU"/>
        </a:p>
      </dgm:t>
    </dgm:pt>
    <dgm:pt modelId="{420BEF52-8A39-4826-95E0-B0AC82EAA5FC}">
      <dgm:prSet/>
      <dgm:spPr/>
      <dgm:t>
        <a:bodyPr/>
        <a:lstStyle/>
        <a:p>
          <a:pPr rtl="0"/>
          <a:r>
            <a:rPr lang="uk-UA" smtClean="0"/>
            <a:t>Лікарські засоби при транспортуванні повинні бути захищені від пошкодження упаковки, розливання, забруднення, забруднення іншими лікарськими засобами або речовинами. Не допускається транспортування лікарських засобів разом з іншими видами вантажу за винятком супутніх товарів.</a:t>
          </a:r>
          <a:endParaRPr lang="uk-UA"/>
        </a:p>
      </dgm:t>
    </dgm:pt>
    <dgm:pt modelId="{E4E26E55-9B20-48F5-BD1C-03E403A7A04E}" type="parTrans" cxnId="{676F95DD-DB63-4635-9C87-D9E749C8E900}">
      <dgm:prSet/>
      <dgm:spPr/>
      <dgm:t>
        <a:bodyPr/>
        <a:lstStyle/>
        <a:p>
          <a:endParaRPr lang="ru-RU"/>
        </a:p>
      </dgm:t>
    </dgm:pt>
    <dgm:pt modelId="{03F38249-4C64-4806-B197-D151B2594FB6}" type="sibTrans" cxnId="{676F95DD-DB63-4635-9C87-D9E749C8E900}">
      <dgm:prSet/>
      <dgm:spPr/>
      <dgm:t>
        <a:bodyPr/>
        <a:lstStyle/>
        <a:p>
          <a:endParaRPr lang="ru-RU"/>
        </a:p>
      </dgm:t>
    </dgm:pt>
    <dgm:pt modelId="{52B9B200-263E-4EDF-807F-BFEB722DFAE9}" type="pres">
      <dgm:prSet presAssocID="{1B8D9CFF-0B4C-42D4-A1FC-D563A87D73DD}" presName="outerComposite" presStyleCnt="0">
        <dgm:presLayoutVars>
          <dgm:chMax val="5"/>
          <dgm:dir/>
          <dgm:resizeHandles val="exact"/>
        </dgm:presLayoutVars>
      </dgm:prSet>
      <dgm:spPr/>
      <dgm:t>
        <a:bodyPr/>
        <a:lstStyle/>
        <a:p>
          <a:endParaRPr lang="ru-RU"/>
        </a:p>
      </dgm:t>
    </dgm:pt>
    <dgm:pt modelId="{F1548A26-DF89-467B-B0F0-3F069E03269A}" type="pres">
      <dgm:prSet presAssocID="{1B8D9CFF-0B4C-42D4-A1FC-D563A87D73DD}" presName="dummyMaxCanvas" presStyleCnt="0">
        <dgm:presLayoutVars/>
      </dgm:prSet>
      <dgm:spPr/>
    </dgm:pt>
    <dgm:pt modelId="{FFB61125-FAF5-42BD-B6AA-7B826C1EE34F}" type="pres">
      <dgm:prSet presAssocID="{1B8D9CFF-0B4C-42D4-A1FC-D563A87D73DD}" presName="FourNodes_1" presStyleLbl="node1" presStyleIdx="0" presStyleCnt="4">
        <dgm:presLayoutVars>
          <dgm:bulletEnabled val="1"/>
        </dgm:presLayoutVars>
      </dgm:prSet>
      <dgm:spPr/>
      <dgm:t>
        <a:bodyPr/>
        <a:lstStyle/>
        <a:p>
          <a:endParaRPr lang="ru-RU"/>
        </a:p>
      </dgm:t>
    </dgm:pt>
    <dgm:pt modelId="{16D4F837-CAC0-469B-86F4-A4B63B14D405}" type="pres">
      <dgm:prSet presAssocID="{1B8D9CFF-0B4C-42D4-A1FC-D563A87D73DD}" presName="FourNodes_2" presStyleLbl="node1" presStyleIdx="1" presStyleCnt="4">
        <dgm:presLayoutVars>
          <dgm:bulletEnabled val="1"/>
        </dgm:presLayoutVars>
      </dgm:prSet>
      <dgm:spPr/>
      <dgm:t>
        <a:bodyPr/>
        <a:lstStyle/>
        <a:p>
          <a:endParaRPr lang="ru-RU"/>
        </a:p>
      </dgm:t>
    </dgm:pt>
    <dgm:pt modelId="{16F1DBEB-7483-4A18-A78B-E6D2C047FF8C}" type="pres">
      <dgm:prSet presAssocID="{1B8D9CFF-0B4C-42D4-A1FC-D563A87D73DD}" presName="FourNodes_3" presStyleLbl="node1" presStyleIdx="2" presStyleCnt="4">
        <dgm:presLayoutVars>
          <dgm:bulletEnabled val="1"/>
        </dgm:presLayoutVars>
      </dgm:prSet>
      <dgm:spPr/>
      <dgm:t>
        <a:bodyPr/>
        <a:lstStyle/>
        <a:p>
          <a:endParaRPr lang="ru-RU"/>
        </a:p>
      </dgm:t>
    </dgm:pt>
    <dgm:pt modelId="{1F654F52-76D4-4129-8852-A77B826D9D64}" type="pres">
      <dgm:prSet presAssocID="{1B8D9CFF-0B4C-42D4-A1FC-D563A87D73DD}" presName="FourNodes_4" presStyleLbl="node1" presStyleIdx="3" presStyleCnt="4">
        <dgm:presLayoutVars>
          <dgm:bulletEnabled val="1"/>
        </dgm:presLayoutVars>
      </dgm:prSet>
      <dgm:spPr/>
      <dgm:t>
        <a:bodyPr/>
        <a:lstStyle/>
        <a:p>
          <a:endParaRPr lang="ru-RU"/>
        </a:p>
      </dgm:t>
    </dgm:pt>
    <dgm:pt modelId="{ACF08A3F-4D3A-4052-B002-23930C44CF5C}" type="pres">
      <dgm:prSet presAssocID="{1B8D9CFF-0B4C-42D4-A1FC-D563A87D73DD}" presName="FourConn_1-2" presStyleLbl="fgAccFollowNode1" presStyleIdx="0" presStyleCnt="3">
        <dgm:presLayoutVars>
          <dgm:bulletEnabled val="1"/>
        </dgm:presLayoutVars>
      </dgm:prSet>
      <dgm:spPr/>
      <dgm:t>
        <a:bodyPr/>
        <a:lstStyle/>
        <a:p>
          <a:endParaRPr lang="ru-RU"/>
        </a:p>
      </dgm:t>
    </dgm:pt>
    <dgm:pt modelId="{C691459C-D636-4070-B83A-9126C65F80D4}" type="pres">
      <dgm:prSet presAssocID="{1B8D9CFF-0B4C-42D4-A1FC-D563A87D73DD}" presName="FourConn_2-3" presStyleLbl="fgAccFollowNode1" presStyleIdx="1" presStyleCnt="3">
        <dgm:presLayoutVars>
          <dgm:bulletEnabled val="1"/>
        </dgm:presLayoutVars>
      </dgm:prSet>
      <dgm:spPr/>
      <dgm:t>
        <a:bodyPr/>
        <a:lstStyle/>
        <a:p>
          <a:endParaRPr lang="ru-RU"/>
        </a:p>
      </dgm:t>
    </dgm:pt>
    <dgm:pt modelId="{861AFFF3-2646-4A36-9EA5-1CC25E198FA8}" type="pres">
      <dgm:prSet presAssocID="{1B8D9CFF-0B4C-42D4-A1FC-D563A87D73DD}" presName="FourConn_3-4" presStyleLbl="fgAccFollowNode1" presStyleIdx="2" presStyleCnt="3">
        <dgm:presLayoutVars>
          <dgm:bulletEnabled val="1"/>
        </dgm:presLayoutVars>
      </dgm:prSet>
      <dgm:spPr/>
      <dgm:t>
        <a:bodyPr/>
        <a:lstStyle/>
        <a:p>
          <a:endParaRPr lang="ru-RU"/>
        </a:p>
      </dgm:t>
    </dgm:pt>
    <dgm:pt modelId="{F80D8617-791B-4E08-89DA-030360965001}" type="pres">
      <dgm:prSet presAssocID="{1B8D9CFF-0B4C-42D4-A1FC-D563A87D73DD}" presName="FourNodes_1_text" presStyleLbl="node1" presStyleIdx="3" presStyleCnt="4">
        <dgm:presLayoutVars>
          <dgm:bulletEnabled val="1"/>
        </dgm:presLayoutVars>
      </dgm:prSet>
      <dgm:spPr/>
      <dgm:t>
        <a:bodyPr/>
        <a:lstStyle/>
        <a:p>
          <a:endParaRPr lang="ru-RU"/>
        </a:p>
      </dgm:t>
    </dgm:pt>
    <dgm:pt modelId="{BE2AD8BF-1F6D-41B2-ABB2-E7642D0D4D42}" type="pres">
      <dgm:prSet presAssocID="{1B8D9CFF-0B4C-42D4-A1FC-D563A87D73DD}" presName="FourNodes_2_text" presStyleLbl="node1" presStyleIdx="3" presStyleCnt="4">
        <dgm:presLayoutVars>
          <dgm:bulletEnabled val="1"/>
        </dgm:presLayoutVars>
      </dgm:prSet>
      <dgm:spPr/>
      <dgm:t>
        <a:bodyPr/>
        <a:lstStyle/>
        <a:p>
          <a:endParaRPr lang="ru-RU"/>
        </a:p>
      </dgm:t>
    </dgm:pt>
    <dgm:pt modelId="{4FC10151-2745-47E1-9684-2CA4AFC086F3}" type="pres">
      <dgm:prSet presAssocID="{1B8D9CFF-0B4C-42D4-A1FC-D563A87D73DD}" presName="FourNodes_3_text" presStyleLbl="node1" presStyleIdx="3" presStyleCnt="4">
        <dgm:presLayoutVars>
          <dgm:bulletEnabled val="1"/>
        </dgm:presLayoutVars>
      </dgm:prSet>
      <dgm:spPr/>
      <dgm:t>
        <a:bodyPr/>
        <a:lstStyle/>
        <a:p>
          <a:endParaRPr lang="ru-RU"/>
        </a:p>
      </dgm:t>
    </dgm:pt>
    <dgm:pt modelId="{F78CF02D-8ECE-40A8-B8B2-CDAFCD05AD4E}" type="pres">
      <dgm:prSet presAssocID="{1B8D9CFF-0B4C-42D4-A1FC-D563A87D73DD}" presName="FourNodes_4_text" presStyleLbl="node1" presStyleIdx="3" presStyleCnt="4">
        <dgm:presLayoutVars>
          <dgm:bulletEnabled val="1"/>
        </dgm:presLayoutVars>
      </dgm:prSet>
      <dgm:spPr/>
      <dgm:t>
        <a:bodyPr/>
        <a:lstStyle/>
        <a:p>
          <a:endParaRPr lang="ru-RU"/>
        </a:p>
      </dgm:t>
    </dgm:pt>
  </dgm:ptLst>
  <dgm:cxnLst>
    <dgm:cxn modelId="{DC83814B-4380-4A40-89A9-23FD35063307}" srcId="{1B8D9CFF-0B4C-42D4-A1FC-D563A87D73DD}" destId="{0B033515-A817-43BC-9A9D-B1550E4A6E17}" srcOrd="0" destOrd="0" parTransId="{90CBA7F6-EB68-43F1-BEEE-1EF975FD64B6}" sibTransId="{F909E3EC-02CD-45B3-A4A8-30C2ABA8C562}"/>
    <dgm:cxn modelId="{967C93BA-33CB-4D5A-926D-600B99CD0C68}" type="presOf" srcId="{9FCBD9A8-5C13-4A8B-B65F-E8C5D3C2F941}" destId="{4FC10151-2745-47E1-9684-2CA4AFC086F3}" srcOrd="1" destOrd="0" presId="urn:microsoft.com/office/officeart/2005/8/layout/vProcess5"/>
    <dgm:cxn modelId="{30BF53B3-1597-4078-B313-0CFC0AC453DD}" type="presOf" srcId="{0B033515-A817-43BC-9A9D-B1550E4A6E17}" destId="{F80D8617-791B-4E08-89DA-030360965001}" srcOrd="1" destOrd="0" presId="urn:microsoft.com/office/officeart/2005/8/layout/vProcess5"/>
    <dgm:cxn modelId="{E7287325-B429-4D96-B51D-5619D65B4878}" type="presOf" srcId="{BCC182AF-44FD-4B1D-9494-006DC110D464}" destId="{C691459C-D636-4070-B83A-9126C65F80D4}" srcOrd="0" destOrd="0" presId="urn:microsoft.com/office/officeart/2005/8/layout/vProcess5"/>
    <dgm:cxn modelId="{B51DEE90-6237-47FF-B0C0-6793CA8277A9}" type="presOf" srcId="{420BEF52-8A39-4826-95E0-B0AC82EAA5FC}" destId="{1F654F52-76D4-4129-8852-A77B826D9D64}" srcOrd="0" destOrd="0" presId="urn:microsoft.com/office/officeart/2005/8/layout/vProcess5"/>
    <dgm:cxn modelId="{676F95DD-DB63-4635-9C87-D9E749C8E900}" srcId="{1B8D9CFF-0B4C-42D4-A1FC-D563A87D73DD}" destId="{420BEF52-8A39-4826-95E0-B0AC82EAA5FC}" srcOrd="3" destOrd="0" parTransId="{E4E26E55-9B20-48F5-BD1C-03E403A7A04E}" sibTransId="{03F38249-4C64-4806-B197-D151B2594FB6}"/>
    <dgm:cxn modelId="{06472ED9-5F29-4A72-9063-7B994ED3E337}" srcId="{1B8D9CFF-0B4C-42D4-A1FC-D563A87D73DD}" destId="{7DAC84F1-5FD4-4416-8031-398C991E3429}" srcOrd="1" destOrd="0" parTransId="{5505CE4C-E0A6-4DF4-BA9E-DB3A77634C5E}" sibTransId="{BCC182AF-44FD-4B1D-9494-006DC110D464}"/>
    <dgm:cxn modelId="{8B130C03-F079-48C9-97FF-F31B4EB37578}" type="presOf" srcId="{7DAC84F1-5FD4-4416-8031-398C991E3429}" destId="{16D4F837-CAC0-469B-86F4-A4B63B14D405}" srcOrd="0" destOrd="0" presId="urn:microsoft.com/office/officeart/2005/8/layout/vProcess5"/>
    <dgm:cxn modelId="{CFAB5555-3209-494C-9B64-66DEA1B8CEE5}" type="presOf" srcId="{420BEF52-8A39-4826-95E0-B0AC82EAA5FC}" destId="{F78CF02D-8ECE-40A8-B8B2-CDAFCD05AD4E}" srcOrd="1" destOrd="0" presId="urn:microsoft.com/office/officeart/2005/8/layout/vProcess5"/>
    <dgm:cxn modelId="{F4400255-029A-4EA2-A68A-02C8F5C839B6}" type="presOf" srcId="{7DAC84F1-5FD4-4416-8031-398C991E3429}" destId="{BE2AD8BF-1F6D-41B2-ABB2-E7642D0D4D42}" srcOrd="1" destOrd="0" presId="urn:microsoft.com/office/officeart/2005/8/layout/vProcess5"/>
    <dgm:cxn modelId="{CB0B2B64-2307-460D-984C-517B26C0DF25}" type="presOf" srcId="{F909E3EC-02CD-45B3-A4A8-30C2ABA8C562}" destId="{ACF08A3F-4D3A-4052-B002-23930C44CF5C}" srcOrd="0" destOrd="0" presId="urn:microsoft.com/office/officeart/2005/8/layout/vProcess5"/>
    <dgm:cxn modelId="{ACD1BEDA-2488-4597-A075-76436AB3E63D}" type="presOf" srcId="{1B588149-B36B-49D5-88BE-0B6B2183FEA0}" destId="{861AFFF3-2646-4A36-9EA5-1CC25E198FA8}" srcOrd="0" destOrd="0" presId="urn:microsoft.com/office/officeart/2005/8/layout/vProcess5"/>
    <dgm:cxn modelId="{9D5C1C76-3F5E-47BF-88E8-92342A8ED29C}" type="presOf" srcId="{0B033515-A817-43BC-9A9D-B1550E4A6E17}" destId="{FFB61125-FAF5-42BD-B6AA-7B826C1EE34F}" srcOrd="0" destOrd="0" presId="urn:microsoft.com/office/officeart/2005/8/layout/vProcess5"/>
    <dgm:cxn modelId="{41E673D1-A365-49E0-B859-2E31DA468E6C}" type="presOf" srcId="{9FCBD9A8-5C13-4A8B-B65F-E8C5D3C2F941}" destId="{16F1DBEB-7483-4A18-A78B-E6D2C047FF8C}" srcOrd="0" destOrd="0" presId="urn:microsoft.com/office/officeart/2005/8/layout/vProcess5"/>
    <dgm:cxn modelId="{3127C0E4-DC0E-4ADF-8370-571B90C84415}" srcId="{1B8D9CFF-0B4C-42D4-A1FC-D563A87D73DD}" destId="{9FCBD9A8-5C13-4A8B-B65F-E8C5D3C2F941}" srcOrd="2" destOrd="0" parTransId="{5314686E-CBF2-4AD4-BA65-9DCD091F2C18}" sibTransId="{1B588149-B36B-49D5-88BE-0B6B2183FEA0}"/>
    <dgm:cxn modelId="{E8747929-0F75-4A71-87A5-D68081E936E2}" type="presOf" srcId="{1B8D9CFF-0B4C-42D4-A1FC-D563A87D73DD}" destId="{52B9B200-263E-4EDF-807F-BFEB722DFAE9}" srcOrd="0" destOrd="0" presId="urn:microsoft.com/office/officeart/2005/8/layout/vProcess5"/>
    <dgm:cxn modelId="{FB864AD5-1C9E-4D8B-91DD-0047C26941A8}" type="presParOf" srcId="{52B9B200-263E-4EDF-807F-BFEB722DFAE9}" destId="{F1548A26-DF89-467B-B0F0-3F069E03269A}" srcOrd="0" destOrd="0" presId="urn:microsoft.com/office/officeart/2005/8/layout/vProcess5"/>
    <dgm:cxn modelId="{F0275E93-86BA-466E-BEC4-5A98D5513AC4}" type="presParOf" srcId="{52B9B200-263E-4EDF-807F-BFEB722DFAE9}" destId="{FFB61125-FAF5-42BD-B6AA-7B826C1EE34F}" srcOrd="1" destOrd="0" presId="urn:microsoft.com/office/officeart/2005/8/layout/vProcess5"/>
    <dgm:cxn modelId="{0A46F3DA-2FB8-4A73-902C-57B68A81827A}" type="presParOf" srcId="{52B9B200-263E-4EDF-807F-BFEB722DFAE9}" destId="{16D4F837-CAC0-469B-86F4-A4B63B14D405}" srcOrd="2" destOrd="0" presId="urn:microsoft.com/office/officeart/2005/8/layout/vProcess5"/>
    <dgm:cxn modelId="{B6212ADC-4736-451B-B0DF-DE73865B260F}" type="presParOf" srcId="{52B9B200-263E-4EDF-807F-BFEB722DFAE9}" destId="{16F1DBEB-7483-4A18-A78B-E6D2C047FF8C}" srcOrd="3" destOrd="0" presId="urn:microsoft.com/office/officeart/2005/8/layout/vProcess5"/>
    <dgm:cxn modelId="{574F16FC-8728-46E8-9A8E-886C55B63CA7}" type="presParOf" srcId="{52B9B200-263E-4EDF-807F-BFEB722DFAE9}" destId="{1F654F52-76D4-4129-8852-A77B826D9D64}" srcOrd="4" destOrd="0" presId="urn:microsoft.com/office/officeart/2005/8/layout/vProcess5"/>
    <dgm:cxn modelId="{B85049D7-3DBF-4147-ADA5-FC3239084B6A}" type="presParOf" srcId="{52B9B200-263E-4EDF-807F-BFEB722DFAE9}" destId="{ACF08A3F-4D3A-4052-B002-23930C44CF5C}" srcOrd="5" destOrd="0" presId="urn:microsoft.com/office/officeart/2005/8/layout/vProcess5"/>
    <dgm:cxn modelId="{4F117C97-49DF-42CF-8956-20E5FDF40349}" type="presParOf" srcId="{52B9B200-263E-4EDF-807F-BFEB722DFAE9}" destId="{C691459C-D636-4070-B83A-9126C65F80D4}" srcOrd="6" destOrd="0" presId="urn:microsoft.com/office/officeart/2005/8/layout/vProcess5"/>
    <dgm:cxn modelId="{F6DEF126-3B0E-4242-B562-04B030851AFF}" type="presParOf" srcId="{52B9B200-263E-4EDF-807F-BFEB722DFAE9}" destId="{861AFFF3-2646-4A36-9EA5-1CC25E198FA8}" srcOrd="7" destOrd="0" presId="urn:microsoft.com/office/officeart/2005/8/layout/vProcess5"/>
    <dgm:cxn modelId="{59A97DE9-93D0-4345-921B-29C2F2F3A980}" type="presParOf" srcId="{52B9B200-263E-4EDF-807F-BFEB722DFAE9}" destId="{F80D8617-791B-4E08-89DA-030360965001}" srcOrd="8" destOrd="0" presId="urn:microsoft.com/office/officeart/2005/8/layout/vProcess5"/>
    <dgm:cxn modelId="{3B0465F1-0778-4FB6-8E4D-3A86A28982F1}" type="presParOf" srcId="{52B9B200-263E-4EDF-807F-BFEB722DFAE9}" destId="{BE2AD8BF-1F6D-41B2-ABB2-E7642D0D4D42}" srcOrd="9" destOrd="0" presId="urn:microsoft.com/office/officeart/2005/8/layout/vProcess5"/>
    <dgm:cxn modelId="{D124154B-2000-48B3-84DF-90D4B035EDC2}" type="presParOf" srcId="{52B9B200-263E-4EDF-807F-BFEB722DFAE9}" destId="{4FC10151-2745-47E1-9684-2CA4AFC086F3}" srcOrd="10" destOrd="0" presId="urn:microsoft.com/office/officeart/2005/8/layout/vProcess5"/>
    <dgm:cxn modelId="{F218D905-DF97-4D51-91D7-876398863405}" type="presParOf" srcId="{52B9B200-263E-4EDF-807F-BFEB722DFAE9}" destId="{F78CF02D-8ECE-40A8-B8B2-CDAFCD05AD4E}"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79219-2BEF-465E-AB8E-2990FD322A74}">
      <dsp:nvSpPr>
        <dsp:cNvPr id="0" name=""/>
        <dsp:cNvSpPr/>
      </dsp:nvSpPr>
      <dsp:spPr>
        <a:xfrm>
          <a:off x="0" y="0"/>
          <a:ext cx="7109861" cy="1449006"/>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uk-UA" sz="1600" kern="1200" dirty="0" smtClean="0">
              <a:latin typeface="Times New Roman" panose="02020603050405020304" pitchFamily="18" charset="0"/>
              <a:ea typeface="Calibri" panose="020F0502020204030204" pitchFamily="34" charset="0"/>
            </a:rPr>
            <a:t>Аптечний склад (база) - заклад охорони здоров’я, основне завдання якого полягає в забезпеченні лікарськими засобами інших суб’єктів оптової або роздрібної торгівлі, закладів охорони здоров’я та виробників лікарських засобів шляхом здійснення ним оптової торгівлі;</a:t>
          </a:r>
          <a:endParaRPr lang="ru-RU" sz="1600" kern="1200" dirty="0">
            <a:latin typeface="Times New Roman" panose="02020603050405020304" pitchFamily="18" charset="0"/>
            <a:ea typeface="Calibri" panose="020F0502020204030204" pitchFamily="34" charset="0"/>
          </a:endParaRPr>
        </a:p>
      </dsp:txBody>
      <dsp:txXfrm>
        <a:off x="70735" y="70735"/>
        <a:ext cx="6968391" cy="1307536"/>
      </dsp:txXfrm>
    </dsp:sp>
    <dsp:sp modelId="{58F1F6F7-9B12-4985-85FC-5CADF76E5AFB}">
      <dsp:nvSpPr>
        <dsp:cNvPr id="0" name=""/>
        <dsp:cNvSpPr/>
      </dsp:nvSpPr>
      <dsp:spPr>
        <a:xfrm>
          <a:off x="0" y="1450706"/>
          <a:ext cx="7109861" cy="1449006"/>
        </a:xfrm>
        <a:prstGeom prst="roundRect">
          <a:avLst/>
        </a:prstGeom>
        <a:gradFill rotWithShape="0">
          <a:gsLst>
            <a:gs pos="0">
              <a:schemeClr val="accent5">
                <a:hueOff val="-2451115"/>
                <a:satOff val="-3409"/>
                <a:lumOff val="-1307"/>
                <a:alphaOff val="0"/>
                <a:satMod val="103000"/>
                <a:lumMod val="102000"/>
                <a:tint val="94000"/>
              </a:schemeClr>
            </a:gs>
            <a:gs pos="50000">
              <a:schemeClr val="accent5">
                <a:hueOff val="-2451115"/>
                <a:satOff val="-3409"/>
                <a:lumOff val="-1307"/>
                <a:alphaOff val="0"/>
                <a:satMod val="110000"/>
                <a:lumMod val="100000"/>
                <a:shade val="100000"/>
              </a:schemeClr>
            </a:gs>
            <a:gs pos="100000">
              <a:schemeClr val="accent5">
                <a:hueOff val="-2451115"/>
                <a:satOff val="-3409"/>
                <a:lumOff val="-1307"/>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uk-UA" sz="1500" kern="1200" dirty="0" smtClean="0">
              <a:latin typeface="Times New Roman" panose="02020603050405020304" pitchFamily="18" charset="0"/>
              <a:ea typeface="Calibri" panose="020F0502020204030204" pitchFamily="34" charset="0"/>
            </a:rPr>
            <a:t>Вхідний контроль - контроль якості лікарських засобів при їх одержанні суб'єктом господарювання, який здійснюється шляхом візуальної перевірки або лабораторних досліджень якості лікарських засобів;</a:t>
          </a:r>
          <a:endParaRPr lang="ru-RU" sz="1500" kern="1200" dirty="0"/>
        </a:p>
      </dsp:txBody>
      <dsp:txXfrm>
        <a:off x="70735" y="1521441"/>
        <a:ext cx="6968391" cy="1307536"/>
      </dsp:txXfrm>
    </dsp:sp>
    <dsp:sp modelId="{9AE68891-27D3-46BF-99E8-CFFB58102737}">
      <dsp:nvSpPr>
        <dsp:cNvPr id="0" name=""/>
        <dsp:cNvSpPr/>
      </dsp:nvSpPr>
      <dsp:spPr>
        <a:xfrm>
          <a:off x="0" y="2959162"/>
          <a:ext cx="7109861" cy="24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738" tIns="19050" rIns="106680" bIns="19050" numCol="1" spcCol="1270" anchor="t" anchorCtr="0">
          <a:noAutofit/>
        </a:bodyPr>
        <a:lstStyle/>
        <a:p>
          <a:pPr marL="114300" lvl="1" indent="-114300" algn="l" defTabSz="533400">
            <a:lnSpc>
              <a:spcPct val="90000"/>
            </a:lnSpc>
            <a:spcBef>
              <a:spcPct val="0"/>
            </a:spcBef>
            <a:spcAft>
              <a:spcPct val="20000"/>
            </a:spcAft>
            <a:buChar char="••"/>
          </a:pPr>
          <a:endParaRPr lang="ru-RU" sz="1200" kern="1200" dirty="0"/>
        </a:p>
      </dsp:txBody>
      <dsp:txXfrm>
        <a:off x="0" y="2959162"/>
        <a:ext cx="7109861" cy="248400"/>
      </dsp:txXfrm>
    </dsp:sp>
    <dsp:sp modelId="{93A3E925-2083-4E90-8BEE-413D043C7AE7}">
      <dsp:nvSpPr>
        <dsp:cNvPr id="0" name=""/>
        <dsp:cNvSpPr/>
      </dsp:nvSpPr>
      <dsp:spPr>
        <a:xfrm>
          <a:off x="0" y="3207562"/>
          <a:ext cx="7109861" cy="1449006"/>
        </a:xfrm>
        <a:prstGeom prst="roundRect">
          <a:avLst/>
        </a:prstGeom>
        <a:gradFill rotWithShape="0">
          <a:gsLst>
            <a:gs pos="0">
              <a:schemeClr val="accent5">
                <a:hueOff val="-4902230"/>
                <a:satOff val="-6819"/>
                <a:lumOff val="-2615"/>
                <a:alphaOff val="0"/>
                <a:satMod val="103000"/>
                <a:lumMod val="102000"/>
                <a:tint val="94000"/>
              </a:schemeClr>
            </a:gs>
            <a:gs pos="50000">
              <a:schemeClr val="accent5">
                <a:hueOff val="-4902230"/>
                <a:satOff val="-6819"/>
                <a:lumOff val="-2615"/>
                <a:alphaOff val="0"/>
                <a:satMod val="110000"/>
                <a:lumMod val="100000"/>
                <a:shade val="100000"/>
              </a:schemeClr>
            </a:gs>
            <a:gs pos="100000">
              <a:schemeClr val="accent5">
                <a:hueOff val="-4902230"/>
                <a:satOff val="-6819"/>
                <a:lumOff val="-261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uk-UA" sz="1500" kern="1200" dirty="0" smtClean="0">
              <a:latin typeface="Times New Roman" panose="02020603050405020304" pitchFamily="18" charset="0"/>
              <a:ea typeface="Calibri" panose="020F0502020204030204" pitchFamily="34" charset="0"/>
            </a:rPr>
            <a:t>Місце приймання продукції - виробнича зона/приміщення, в якій/якому облаштовано робоче місце фахівця для проведення вхідного контролю якості лікарських засобів під час їх одержання суб’єктом господарювання;</a:t>
          </a:r>
          <a:endParaRPr lang="ru-RU" sz="1500" kern="1200" dirty="0" smtClean="0">
            <a:latin typeface="Times New Roman" panose="02020603050405020304" pitchFamily="18" charset="0"/>
            <a:ea typeface="Times New Roman" panose="02020603050405020304" pitchFamily="18" charset="0"/>
          </a:endParaRPr>
        </a:p>
        <a:p>
          <a:pPr lvl="0" algn="l" defTabSz="666750">
            <a:lnSpc>
              <a:spcPct val="90000"/>
            </a:lnSpc>
            <a:spcBef>
              <a:spcPct val="0"/>
            </a:spcBef>
            <a:spcAft>
              <a:spcPct val="35000"/>
            </a:spcAft>
          </a:pPr>
          <a:endParaRPr lang="ru-RU" sz="1500" kern="1200" dirty="0"/>
        </a:p>
      </dsp:txBody>
      <dsp:txXfrm>
        <a:off x="70735" y="3278297"/>
        <a:ext cx="6968391" cy="1307536"/>
      </dsp:txXfrm>
    </dsp:sp>
    <dsp:sp modelId="{CEB09124-71E8-4685-9403-A9AC19AE1383}">
      <dsp:nvSpPr>
        <dsp:cNvPr id="0" name=""/>
        <dsp:cNvSpPr/>
      </dsp:nvSpPr>
      <dsp:spPr>
        <a:xfrm>
          <a:off x="0" y="4656568"/>
          <a:ext cx="7109861" cy="24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738" tIns="19050" rIns="106680" bIns="19050" numCol="1" spcCol="1270" anchor="t" anchorCtr="0">
          <a:noAutofit/>
        </a:bodyPr>
        <a:lstStyle/>
        <a:p>
          <a:pPr marL="114300" lvl="1" indent="-114300" algn="l" defTabSz="533400">
            <a:lnSpc>
              <a:spcPct val="90000"/>
            </a:lnSpc>
            <a:spcBef>
              <a:spcPct val="0"/>
            </a:spcBef>
            <a:spcAft>
              <a:spcPct val="20000"/>
            </a:spcAft>
            <a:buChar char="••"/>
          </a:pPr>
          <a:endParaRPr lang="ru-RU" sz="1200" kern="1200" dirty="0"/>
        </a:p>
      </dsp:txBody>
      <dsp:txXfrm>
        <a:off x="0" y="4656568"/>
        <a:ext cx="7109861" cy="248400"/>
      </dsp:txXfrm>
    </dsp:sp>
    <dsp:sp modelId="{030B584F-4F93-4EFC-BFDE-393ECDB8C0F8}">
      <dsp:nvSpPr>
        <dsp:cNvPr id="0" name=""/>
        <dsp:cNvSpPr/>
      </dsp:nvSpPr>
      <dsp:spPr>
        <a:xfrm>
          <a:off x="0" y="4904968"/>
          <a:ext cx="7109861" cy="1449006"/>
        </a:xfrm>
        <a:prstGeom prst="roundRect">
          <a:avLst/>
        </a:prstGeom>
        <a:gradFill rotWithShape="0">
          <a:gsLst>
            <a:gs pos="0">
              <a:schemeClr val="accent5">
                <a:hueOff val="-7353344"/>
                <a:satOff val="-10228"/>
                <a:lumOff val="-3922"/>
                <a:alphaOff val="0"/>
                <a:satMod val="103000"/>
                <a:lumMod val="102000"/>
                <a:tint val="94000"/>
              </a:schemeClr>
            </a:gs>
            <a:gs pos="50000">
              <a:schemeClr val="accent5">
                <a:hueOff val="-7353344"/>
                <a:satOff val="-10228"/>
                <a:lumOff val="-3922"/>
                <a:alphaOff val="0"/>
                <a:satMod val="110000"/>
                <a:lumMod val="100000"/>
                <a:shade val="100000"/>
              </a:schemeClr>
            </a:gs>
            <a:gs pos="100000">
              <a:schemeClr val="accent5">
                <a:hueOff val="-7353344"/>
                <a:satOff val="-10228"/>
                <a:lumOff val="-392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uk-UA" sz="1500" kern="1200" dirty="0" smtClean="0">
              <a:latin typeface="Times New Roman" panose="02020603050405020304" pitchFamily="18" charset="0"/>
              <a:ea typeface="Calibri" panose="020F0502020204030204" pitchFamily="34" charset="0"/>
            </a:rPr>
            <a:t>Методи контролю якості - затверджена в установленому порядку нормативна документація, яка визначає методики контролю якості лікарських засобів, установлює якісні і кількісні показники лікарського засобу та їх допустимі межі, вимоги до упаковки, маркування, умов зберігання, транспортування, терміну придатності, що були затверджені під час державної реєстрації (перереєстрації) лікарського засобу;</a:t>
          </a:r>
          <a:endParaRPr lang="ru-RU" sz="1500" kern="1200" dirty="0">
            <a:latin typeface="Times New Roman" panose="02020603050405020304" pitchFamily="18" charset="0"/>
            <a:ea typeface="Times New Roman" panose="02020603050405020304" pitchFamily="18" charset="0"/>
          </a:endParaRPr>
        </a:p>
      </dsp:txBody>
      <dsp:txXfrm>
        <a:off x="70735" y="4975703"/>
        <a:ext cx="6968391" cy="13075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F77DE5-4601-4369-94C7-67DABAE5A555}">
      <dsp:nvSpPr>
        <dsp:cNvPr id="0" name=""/>
        <dsp:cNvSpPr/>
      </dsp:nvSpPr>
      <dsp:spPr>
        <a:xfrm>
          <a:off x="2892829" y="1555"/>
          <a:ext cx="4339243" cy="1233834"/>
        </a:xfrm>
        <a:prstGeom prst="rightArrow">
          <a:avLst>
            <a:gd name="adj1" fmla="val 75000"/>
            <a:gd name="adj2" fmla="val 50000"/>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255" tIns="8255" rIns="8255" bIns="8255" numCol="1" spcCol="1270" anchor="t" anchorCtr="0">
          <a:noAutofit/>
        </a:bodyPr>
        <a:lstStyle/>
        <a:p>
          <a:pPr marL="114300" lvl="1" indent="-114300" algn="l" defTabSz="577850">
            <a:lnSpc>
              <a:spcPct val="90000"/>
            </a:lnSpc>
            <a:spcBef>
              <a:spcPct val="0"/>
            </a:spcBef>
            <a:spcAft>
              <a:spcPct val="15000"/>
            </a:spcAft>
            <a:buChar char="••"/>
          </a:pPr>
          <a:r>
            <a:rPr lang="uk-UA" sz="1300" kern="1200" dirty="0" smtClean="0"/>
            <a:t>через територіальні представництва, філії, аптечні склади, фірмові аптеки постійно розробляють всі економічні регіони країни (схід, захід, центр, північ, південь)</a:t>
          </a:r>
          <a:endParaRPr lang="ru-RU" sz="1300" kern="1200" dirty="0"/>
        </a:p>
      </dsp:txBody>
      <dsp:txXfrm>
        <a:off x="2892829" y="155784"/>
        <a:ext cx="3876555" cy="925376"/>
      </dsp:txXfrm>
    </dsp:sp>
    <dsp:sp modelId="{40455E97-AC74-4F53-8D2C-4F871B23A891}">
      <dsp:nvSpPr>
        <dsp:cNvPr id="0" name=""/>
        <dsp:cNvSpPr/>
      </dsp:nvSpPr>
      <dsp:spPr>
        <a:xfrm>
          <a:off x="0" y="1555"/>
          <a:ext cx="2892829" cy="1233834"/>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uk-UA" sz="1900" kern="1200" dirty="0" smtClean="0"/>
            <a:t>Національний оптові фармацевтичні фірми</a:t>
          </a:r>
          <a:endParaRPr lang="ru-RU" sz="1900" kern="1200" dirty="0"/>
        </a:p>
      </dsp:txBody>
      <dsp:txXfrm>
        <a:off x="60231" y="61786"/>
        <a:ext cx="2772367" cy="1113372"/>
      </dsp:txXfrm>
    </dsp:sp>
    <dsp:sp modelId="{83AF5033-83E9-40C3-8F58-552C664DD812}">
      <dsp:nvSpPr>
        <dsp:cNvPr id="0" name=""/>
        <dsp:cNvSpPr/>
      </dsp:nvSpPr>
      <dsp:spPr>
        <a:xfrm>
          <a:off x="2892829" y="1358773"/>
          <a:ext cx="4339243" cy="1233834"/>
        </a:xfrm>
        <a:prstGeom prst="rightArrow">
          <a:avLst>
            <a:gd name="adj1" fmla="val 75000"/>
            <a:gd name="adj2" fmla="val 50000"/>
          </a:avLst>
        </a:prstGeom>
        <a:solidFill>
          <a:schemeClr val="accent4">
            <a:tint val="40000"/>
            <a:alpha val="90000"/>
            <a:hueOff val="3837973"/>
            <a:satOff val="-20420"/>
            <a:lumOff val="-1163"/>
            <a:alphaOff val="0"/>
          </a:schemeClr>
        </a:solidFill>
        <a:ln w="6350" cap="flat" cmpd="sng" algn="ctr">
          <a:solidFill>
            <a:schemeClr val="accent4">
              <a:tint val="40000"/>
              <a:alpha val="90000"/>
              <a:hueOff val="3837973"/>
              <a:satOff val="-20420"/>
              <a:lumOff val="-1163"/>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255" tIns="8255" rIns="8255" bIns="8255" numCol="1" spcCol="1270" anchor="t" anchorCtr="0">
          <a:noAutofit/>
        </a:bodyPr>
        <a:lstStyle/>
        <a:p>
          <a:pPr marL="114300" lvl="1" indent="-114300" algn="l" defTabSz="577850">
            <a:lnSpc>
              <a:spcPct val="90000"/>
            </a:lnSpc>
            <a:spcBef>
              <a:spcPct val="0"/>
            </a:spcBef>
            <a:spcAft>
              <a:spcPct val="15000"/>
            </a:spcAft>
            <a:buChar char="••"/>
          </a:pPr>
          <a:r>
            <a:rPr lang="uk-UA" sz="1300" kern="1200" dirty="0" smtClean="0"/>
            <a:t>через свої структурні підрозділи постійно присутні в декількох регіонах держави.</a:t>
          </a:r>
          <a:endParaRPr lang="ru-RU" sz="1300" kern="1200" dirty="0"/>
        </a:p>
      </dsp:txBody>
      <dsp:txXfrm>
        <a:off x="2892829" y="1513002"/>
        <a:ext cx="3876555" cy="925376"/>
      </dsp:txXfrm>
    </dsp:sp>
    <dsp:sp modelId="{417C7834-965B-4C0A-8C4C-B7CCF1D62C37}">
      <dsp:nvSpPr>
        <dsp:cNvPr id="0" name=""/>
        <dsp:cNvSpPr/>
      </dsp:nvSpPr>
      <dsp:spPr>
        <a:xfrm>
          <a:off x="0" y="1358773"/>
          <a:ext cx="2892829" cy="1233834"/>
        </a:xfrm>
        <a:prstGeom prst="roundRect">
          <a:avLst/>
        </a:prstGeom>
        <a:gradFill rotWithShape="0">
          <a:gsLst>
            <a:gs pos="0">
              <a:schemeClr val="accent4">
                <a:hueOff val="3465231"/>
                <a:satOff val="-15989"/>
                <a:lumOff val="588"/>
                <a:alphaOff val="0"/>
                <a:satMod val="103000"/>
                <a:lumMod val="102000"/>
                <a:tint val="94000"/>
              </a:schemeClr>
            </a:gs>
            <a:gs pos="50000">
              <a:schemeClr val="accent4">
                <a:hueOff val="3465231"/>
                <a:satOff val="-15989"/>
                <a:lumOff val="588"/>
                <a:alphaOff val="0"/>
                <a:satMod val="110000"/>
                <a:lumMod val="100000"/>
                <a:shade val="100000"/>
              </a:schemeClr>
            </a:gs>
            <a:gs pos="100000">
              <a:schemeClr val="accent4">
                <a:hueOff val="3465231"/>
                <a:satOff val="-15989"/>
                <a:lumOff val="58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uk-UA" sz="1900" kern="1200" dirty="0" smtClean="0"/>
            <a:t>Міжрегіональні фірми</a:t>
          </a:r>
          <a:endParaRPr lang="ru-RU" sz="1900" kern="1200" dirty="0"/>
        </a:p>
      </dsp:txBody>
      <dsp:txXfrm>
        <a:off x="60231" y="1419004"/>
        <a:ext cx="2772367" cy="1113372"/>
      </dsp:txXfrm>
    </dsp:sp>
    <dsp:sp modelId="{6339D0C4-BBCE-4D17-801C-03E2F5B7EBBB}">
      <dsp:nvSpPr>
        <dsp:cNvPr id="0" name=""/>
        <dsp:cNvSpPr/>
      </dsp:nvSpPr>
      <dsp:spPr>
        <a:xfrm>
          <a:off x="2892829" y="2715991"/>
          <a:ext cx="4339243" cy="1233834"/>
        </a:xfrm>
        <a:prstGeom prst="rightArrow">
          <a:avLst>
            <a:gd name="adj1" fmla="val 75000"/>
            <a:gd name="adj2" fmla="val 50000"/>
          </a:avLst>
        </a:prstGeom>
        <a:solidFill>
          <a:schemeClr val="accent4">
            <a:tint val="40000"/>
            <a:alpha val="90000"/>
            <a:hueOff val="7675946"/>
            <a:satOff val="-40841"/>
            <a:lumOff val="-2327"/>
            <a:alphaOff val="0"/>
          </a:schemeClr>
        </a:solidFill>
        <a:ln w="6350" cap="flat" cmpd="sng" algn="ctr">
          <a:solidFill>
            <a:schemeClr val="accent4">
              <a:tint val="40000"/>
              <a:alpha val="90000"/>
              <a:hueOff val="7675946"/>
              <a:satOff val="-40841"/>
              <a:lumOff val="-2327"/>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255" tIns="8255" rIns="8255" bIns="8255" numCol="1" spcCol="1270" anchor="t" anchorCtr="0">
          <a:noAutofit/>
        </a:bodyPr>
        <a:lstStyle/>
        <a:p>
          <a:pPr marL="114300" lvl="1" indent="-114300" algn="l" defTabSz="577850">
            <a:lnSpc>
              <a:spcPct val="90000"/>
            </a:lnSpc>
            <a:spcBef>
              <a:spcPct val="0"/>
            </a:spcBef>
            <a:spcAft>
              <a:spcPct val="15000"/>
            </a:spcAft>
            <a:buChar char="••"/>
          </a:pPr>
          <a:r>
            <a:rPr lang="uk-UA" sz="1300" kern="1200" dirty="0" smtClean="0"/>
            <a:t>через свої структурні підрозділи постійно працюють в межах окремого регіону.</a:t>
          </a:r>
          <a:endParaRPr lang="ru-RU" sz="1300" kern="1200" dirty="0"/>
        </a:p>
      </dsp:txBody>
      <dsp:txXfrm>
        <a:off x="2892829" y="2870220"/>
        <a:ext cx="3876555" cy="925376"/>
      </dsp:txXfrm>
    </dsp:sp>
    <dsp:sp modelId="{469A3FE8-DF25-4986-92B4-9B02FF59FC1A}">
      <dsp:nvSpPr>
        <dsp:cNvPr id="0" name=""/>
        <dsp:cNvSpPr/>
      </dsp:nvSpPr>
      <dsp:spPr>
        <a:xfrm>
          <a:off x="0" y="2715991"/>
          <a:ext cx="2892829" cy="1233834"/>
        </a:xfrm>
        <a:prstGeom prst="roundRect">
          <a:avLst/>
        </a:prstGeom>
        <a:gradFill rotWithShape="0">
          <a:gsLst>
            <a:gs pos="0">
              <a:schemeClr val="accent4">
                <a:hueOff val="6930461"/>
                <a:satOff val="-31979"/>
                <a:lumOff val="1177"/>
                <a:alphaOff val="0"/>
                <a:satMod val="103000"/>
                <a:lumMod val="102000"/>
                <a:tint val="94000"/>
              </a:schemeClr>
            </a:gs>
            <a:gs pos="50000">
              <a:schemeClr val="accent4">
                <a:hueOff val="6930461"/>
                <a:satOff val="-31979"/>
                <a:lumOff val="1177"/>
                <a:alphaOff val="0"/>
                <a:satMod val="110000"/>
                <a:lumMod val="100000"/>
                <a:shade val="100000"/>
              </a:schemeClr>
            </a:gs>
            <a:gs pos="100000">
              <a:schemeClr val="accent4">
                <a:hueOff val="6930461"/>
                <a:satOff val="-31979"/>
                <a:lumOff val="1177"/>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uk-UA" sz="1900" kern="1200" dirty="0" smtClean="0"/>
            <a:t>Регіональні фірми</a:t>
          </a:r>
          <a:endParaRPr lang="ru-RU" sz="1900" kern="1200" dirty="0"/>
        </a:p>
      </dsp:txBody>
      <dsp:txXfrm>
        <a:off x="60231" y="2776222"/>
        <a:ext cx="2772367" cy="1113372"/>
      </dsp:txXfrm>
    </dsp:sp>
    <dsp:sp modelId="{13D31341-01D7-4DD4-B9D0-BAEB3A60BCAE}">
      <dsp:nvSpPr>
        <dsp:cNvPr id="0" name=""/>
        <dsp:cNvSpPr/>
      </dsp:nvSpPr>
      <dsp:spPr>
        <a:xfrm>
          <a:off x="2892829" y="4073209"/>
          <a:ext cx="4339243" cy="1233834"/>
        </a:xfrm>
        <a:prstGeom prst="rightArrow">
          <a:avLst>
            <a:gd name="adj1" fmla="val 75000"/>
            <a:gd name="adj2" fmla="val 50000"/>
          </a:avLst>
        </a:prstGeom>
        <a:solidFill>
          <a:schemeClr val="accent4">
            <a:tint val="40000"/>
            <a:alpha val="90000"/>
            <a:hueOff val="11513918"/>
            <a:satOff val="-61261"/>
            <a:lumOff val="-3490"/>
            <a:alphaOff val="0"/>
          </a:schemeClr>
        </a:solidFill>
        <a:ln w="6350" cap="flat" cmpd="sng" algn="ctr">
          <a:solidFill>
            <a:schemeClr val="accent4">
              <a:tint val="40000"/>
              <a:alpha val="90000"/>
              <a:hueOff val="11513918"/>
              <a:satOff val="-61261"/>
              <a:lumOff val="-349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255" tIns="8255" rIns="8255" bIns="8255" numCol="1" spcCol="1270" anchor="t" anchorCtr="0">
          <a:noAutofit/>
        </a:bodyPr>
        <a:lstStyle/>
        <a:p>
          <a:pPr marL="114300" lvl="1" indent="-114300" algn="l" defTabSz="577850">
            <a:lnSpc>
              <a:spcPct val="90000"/>
            </a:lnSpc>
            <a:spcBef>
              <a:spcPct val="0"/>
            </a:spcBef>
            <a:spcAft>
              <a:spcPct val="15000"/>
            </a:spcAft>
            <a:buChar char="••"/>
          </a:pPr>
          <a:r>
            <a:rPr lang="uk-UA" sz="1300" kern="1200" dirty="0" smtClean="0"/>
            <a:t> мають лише базові структурні підрозділи та які на постійних умовах функціонують в межах однієї або декількох областей.</a:t>
          </a:r>
          <a:endParaRPr lang="ru-RU" sz="1300" kern="1200" dirty="0"/>
        </a:p>
      </dsp:txBody>
      <dsp:txXfrm>
        <a:off x="2892829" y="4227438"/>
        <a:ext cx="3876555" cy="925376"/>
      </dsp:txXfrm>
    </dsp:sp>
    <dsp:sp modelId="{4425BB1E-8C26-4A95-850E-6486A6E20BDA}">
      <dsp:nvSpPr>
        <dsp:cNvPr id="0" name=""/>
        <dsp:cNvSpPr/>
      </dsp:nvSpPr>
      <dsp:spPr>
        <a:xfrm>
          <a:off x="0" y="4073209"/>
          <a:ext cx="2892829" cy="1233834"/>
        </a:xfrm>
        <a:prstGeom prst="roundRect">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uk-UA" sz="1900" kern="1200" dirty="0" smtClean="0"/>
            <a:t>Місцеві фірми</a:t>
          </a:r>
          <a:endParaRPr lang="ru-RU" sz="1900" kern="1200" dirty="0"/>
        </a:p>
      </dsp:txBody>
      <dsp:txXfrm>
        <a:off x="60231" y="4133440"/>
        <a:ext cx="2772367" cy="11133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D8C10-87FB-4C6C-8B6F-2BA1A7C287EB}">
      <dsp:nvSpPr>
        <dsp:cNvPr id="0" name=""/>
        <dsp:cNvSpPr/>
      </dsp:nvSpPr>
      <dsp:spPr>
        <a:xfrm>
          <a:off x="0" y="396518"/>
          <a:ext cx="6096000" cy="1053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uk-UA" sz="1900" kern="1200" dirty="0" smtClean="0"/>
            <a:t>Національні дистриб'ютори - лідери ринку.</a:t>
          </a:r>
          <a:endParaRPr lang="ru-RU" sz="1900" kern="1200" dirty="0"/>
        </a:p>
      </dsp:txBody>
      <dsp:txXfrm>
        <a:off x="51444" y="447962"/>
        <a:ext cx="5993112" cy="950952"/>
      </dsp:txXfrm>
    </dsp:sp>
    <dsp:sp modelId="{4DBA25B3-AB41-49BB-9D33-8C516DF51DA6}">
      <dsp:nvSpPr>
        <dsp:cNvPr id="0" name=""/>
        <dsp:cNvSpPr/>
      </dsp:nvSpPr>
      <dsp:spPr>
        <a:xfrm>
          <a:off x="0" y="1505079"/>
          <a:ext cx="6096000" cy="1053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uk-UA" sz="1900" kern="1200" dirty="0" smtClean="0"/>
            <a:t>Нішеві - орієнтовані переважно на поставки ексклюзивної продукції і мають постійну цільову аудиторію серед роздрібних мереж</a:t>
          </a:r>
          <a:endParaRPr lang="ru-RU" sz="1900" kern="1200" dirty="0"/>
        </a:p>
      </dsp:txBody>
      <dsp:txXfrm>
        <a:off x="51444" y="1556523"/>
        <a:ext cx="5993112" cy="950952"/>
      </dsp:txXfrm>
    </dsp:sp>
    <dsp:sp modelId="{FBEBCDA3-CA7C-4953-868B-011FBB0868A9}">
      <dsp:nvSpPr>
        <dsp:cNvPr id="0" name=""/>
        <dsp:cNvSpPr/>
      </dsp:nvSpPr>
      <dsp:spPr>
        <a:xfrm>
          <a:off x="0" y="2613640"/>
          <a:ext cx="6096000" cy="1053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endParaRPr lang="ru-RU" sz="1900" kern="1200" dirty="0"/>
        </a:p>
      </dsp:txBody>
      <dsp:txXfrm>
        <a:off x="51444" y="2665084"/>
        <a:ext cx="5993112" cy="9509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DC32CA-B7CC-45B2-9FC5-24054DA4B0D6}">
      <dsp:nvSpPr>
        <dsp:cNvPr id="0" name=""/>
        <dsp:cNvSpPr/>
      </dsp:nvSpPr>
      <dsp:spPr>
        <a:xfrm rot="16200000">
          <a:off x="683181" y="-683181"/>
          <a:ext cx="2102853" cy="3469215"/>
        </a:xfrm>
        <a:prstGeom prst="round1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uk-UA" sz="1800" kern="1200" dirty="0" smtClean="0">
              <a:latin typeface="Verdana" panose="020B0604030504040204" pitchFamily="34" charset="0"/>
              <a:ea typeface="Verdana" panose="020B0604030504040204" pitchFamily="34" charset="0"/>
            </a:rPr>
            <a:t>приймаються ЛЗ</a:t>
          </a:r>
          <a:endParaRPr lang="ru-RU" sz="1800" kern="1200" dirty="0"/>
        </a:p>
      </dsp:txBody>
      <dsp:txXfrm rot="5400000">
        <a:off x="0" y="0"/>
        <a:ext cx="3469215" cy="1577140"/>
      </dsp:txXfrm>
    </dsp:sp>
    <dsp:sp modelId="{03DB1521-F677-442B-AFB7-C1177729D4B8}">
      <dsp:nvSpPr>
        <dsp:cNvPr id="0" name=""/>
        <dsp:cNvSpPr/>
      </dsp:nvSpPr>
      <dsp:spPr>
        <a:xfrm>
          <a:off x="3469215" y="0"/>
          <a:ext cx="3469215" cy="2102853"/>
        </a:xfrm>
        <a:prstGeom prst="round1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uk-UA" sz="1800" kern="1200" dirty="0" smtClean="0">
              <a:latin typeface="Verdana" panose="020B0604030504040204" pitchFamily="34" charset="0"/>
              <a:ea typeface="Verdana" panose="020B0604030504040204" pitchFamily="34" charset="0"/>
            </a:rPr>
            <a:t>зберігаються ЛЗ</a:t>
          </a:r>
          <a:endParaRPr lang="ru-RU" sz="1800" kern="1200" dirty="0"/>
        </a:p>
      </dsp:txBody>
      <dsp:txXfrm>
        <a:off x="3469215" y="0"/>
        <a:ext cx="3469215" cy="1577140"/>
      </dsp:txXfrm>
    </dsp:sp>
    <dsp:sp modelId="{147AE446-F7A8-4455-BE69-6B4CB8CA0D4A}">
      <dsp:nvSpPr>
        <dsp:cNvPr id="0" name=""/>
        <dsp:cNvSpPr/>
      </dsp:nvSpPr>
      <dsp:spPr>
        <a:xfrm rot="10800000">
          <a:off x="0" y="2102853"/>
          <a:ext cx="3469215" cy="2102853"/>
        </a:xfrm>
        <a:prstGeom prst="round1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uk-UA" sz="1800" kern="1200" dirty="0" smtClean="0">
              <a:latin typeface="Verdana" panose="020B0604030504040204" pitchFamily="34" charset="0"/>
              <a:ea typeface="Verdana" panose="020B0604030504040204" pitchFamily="34" charset="0"/>
            </a:rPr>
            <a:t>приміщення (зони) для комплектації та відпуску/відвантаження ЛЗ (експедиційна</a:t>
          </a:r>
          <a:endParaRPr lang="ru-RU" sz="1800" kern="1200" dirty="0"/>
        </a:p>
      </dsp:txBody>
      <dsp:txXfrm rot="10800000">
        <a:off x="0" y="2628566"/>
        <a:ext cx="3469215" cy="1577140"/>
      </dsp:txXfrm>
    </dsp:sp>
    <dsp:sp modelId="{3FEAB8CB-5678-4AB7-943C-3545C4465DEB}">
      <dsp:nvSpPr>
        <dsp:cNvPr id="0" name=""/>
        <dsp:cNvSpPr/>
      </dsp:nvSpPr>
      <dsp:spPr>
        <a:xfrm rot="5400000">
          <a:off x="4152396" y="1390989"/>
          <a:ext cx="2102853" cy="3469215"/>
        </a:xfrm>
        <a:prstGeom prst="round1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uk-UA" sz="1800" kern="1200" dirty="0" smtClean="0">
              <a:latin typeface="Verdana" panose="020B0604030504040204" pitchFamily="34" charset="0"/>
              <a:ea typeface="Verdana" panose="020B0604030504040204" pitchFamily="34" charset="0"/>
            </a:rPr>
            <a:t>приміщення (зони) для зберігання допоміжних матеріалів і тари, карантинної продукції</a:t>
          </a:r>
          <a:endParaRPr lang="ru-RU" sz="1800" kern="1200" dirty="0"/>
        </a:p>
      </dsp:txBody>
      <dsp:txXfrm rot="-5400000">
        <a:off x="3469216" y="2599883"/>
        <a:ext cx="3469215" cy="1577140"/>
      </dsp:txXfrm>
    </dsp:sp>
    <dsp:sp modelId="{91272ED2-FB45-47C6-986C-2C39F3B8F170}">
      <dsp:nvSpPr>
        <dsp:cNvPr id="0" name=""/>
        <dsp:cNvSpPr/>
      </dsp:nvSpPr>
      <dsp:spPr>
        <a:xfrm>
          <a:off x="2428450" y="1577140"/>
          <a:ext cx="2081529" cy="1051426"/>
        </a:xfrm>
        <a:prstGeom prst="roundRect">
          <a:avLst/>
        </a:prstGeom>
        <a:solidFill>
          <a:schemeClr val="accent2">
            <a:tint val="40000"/>
            <a:hueOff val="0"/>
            <a:satOff val="0"/>
            <a:lumOff val="0"/>
            <a:alphaOff val="0"/>
          </a:schemeClr>
        </a:solidFill>
        <a:ln>
          <a:noFill/>
        </a:ln>
        <a:effectLst>
          <a:outerShdw blurRad="57150" dist="19050" dir="5400000" algn="ctr" rotWithShape="0">
            <a:srgbClr val="000000">
              <a:alpha val="63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uk-UA" sz="1800" kern="1200" dirty="0" smtClean="0">
              <a:latin typeface="Verdana" panose="020B0604030504040204" pitchFamily="34" charset="0"/>
              <a:ea typeface="Verdana" panose="020B0604030504040204" pitchFamily="34" charset="0"/>
            </a:rPr>
            <a:t>До виробничих приміщень  належать</a:t>
          </a:r>
          <a:endParaRPr lang="ru-RU" sz="1800" kern="1200" dirty="0"/>
        </a:p>
      </dsp:txBody>
      <dsp:txXfrm>
        <a:off x="2479776" y="1628466"/>
        <a:ext cx="1978877" cy="9487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DC32CA-B7CC-45B2-9FC5-24054DA4B0D6}">
      <dsp:nvSpPr>
        <dsp:cNvPr id="0" name=""/>
        <dsp:cNvSpPr/>
      </dsp:nvSpPr>
      <dsp:spPr>
        <a:xfrm rot="16200000">
          <a:off x="683181" y="-683181"/>
          <a:ext cx="2102853" cy="3469215"/>
        </a:xfrm>
        <a:prstGeom prst="round1Rect">
          <a:avLst/>
        </a:prstGeom>
        <a:gradFill rotWithShape="0">
          <a:gsLst>
            <a:gs pos="0">
              <a:schemeClr val="accent5">
                <a:shade val="80000"/>
                <a:hueOff val="0"/>
                <a:satOff val="0"/>
                <a:lumOff val="0"/>
                <a:alphaOff val="0"/>
                <a:satMod val="103000"/>
                <a:lumMod val="102000"/>
                <a:tint val="94000"/>
              </a:schemeClr>
            </a:gs>
            <a:gs pos="50000">
              <a:schemeClr val="accent5">
                <a:shade val="80000"/>
                <a:hueOff val="0"/>
                <a:satOff val="0"/>
                <a:lumOff val="0"/>
                <a:alphaOff val="0"/>
                <a:satMod val="110000"/>
                <a:lumMod val="100000"/>
                <a:shade val="100000"/>
              </a:schemeClr>
            </a:gs>
            <a:gs pos="100000">
              <a:schemeClr val="accent5">
                <a:shade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uk-UA" sz="1800" kern="1200" dirty="0" smtClean="0">
              <a:latin typeface="Verdana" panose="020B0604030504040204" pitchFamily="34" charset="0"/>
              <a:ea typeface="Verdana" panose="020B0604030504040204" pitchFamily="34" charset="0"/>
            </a:rPr>
            <a:t>приміщення для  персоналу (0,75 кв. метра на одного працівника однієї робочої зміни, але не менше ніж 8 кв. метрів)</a:t>
          </a:r>
          <a:endParaRPr lang="ru-RU" sz="1800" kern="1200" dirty="0"/>
        </a:p>
      </dsp:txBody>
      <dsp:txXfrm rot="5400000">
        <a:off x="0" y="0"/>
        <a:ext cx="3469215" cy="1577140"/>
      </dsp:txXfrm>
    </dsp:sp>
    <dsp:sp modelId="{03DB1521-F677-442B-AFB7-C1177729D4B8}">
      <dsp:nvSpPr>
        <dsp:cNvPr id="0" name=""/>
        <dsp:cNvSpPr/>
      </dsp:nvSpPr>
      <dsp:spPr>
        <a:xfrm>
          <a:off x="3469215" y="0"/>
          <a:ext cx="3469215" cy="2102853"/>
        </a:xfrm>
        <a:prstGeom prst="round1Rect">
          <a:avLst/>
        </a:prstGeom>
        <a:gradFill rotWithShape="0">
          <a:gsLst>
            <a:gs pos="0">
              <a:schemeClr val="accent5">
                <a:shade val="80000"/>
                <a:hueOff val="116428"/>
                <a:satOff val="-2085"/>
                <a:lumOff val="8862"/>
                <a:alphaOff val="0"/>
                <a:satMod val="103000"/>
                <a:lumMod val="102000"/>
                <a:tint val="94000"/>
              </a:schemeClr>
            </a:gs>
            <a:gs pos="50000">
              <a:schemeClr val="accent5">
                <a:shade val="80000"/>
                <a:hueOff val="116428"/>
                <a:satOff val="-2085"/>
                <a:lumOff val="8862"/>
                <a:alphaOff val="0"/>
                <a:satMod val="110000"/>
                <a:lumMod val="100000"/>
                <a:shade val="100000"/>
              </a:schemeClr>
            </a:gs>
            <a:gs pos="100000">
              <a:schemeClr val="accent5">
                <a:shade val="80000"/>
                <a:hueOff val="116428"/>
                <a:satOff val="-2085"/>
                <a:lumOff val="886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uk-UA" sz="2000" kern="1200" dirty="0" smtClean="0">
              <a:latin typeface="Verdana" panose="020B0604030504040204" pitchFamily="34" charset="0"/>
              <a:ea typeface="Verdana" panose="020B0604030504040204" pitchFamily="34" charset="0"/>
            </a:rPr>
            <a:t>вбиральня, де є водопровід, каналізація (але не менше ніж 2 кв. метри), душова</a:t>
          </a:r>
          <a:endParaRPr lang="ru-RU" sz="2000" kern="1200" dirty="0"/>
        </a:p>
      </dsp:txBody>
      <dsp:txXfrm>
        <a:off x="3469215" y="0"/>
        <a:ext cx="3469215" cy="1577140"/>
      </dsp:txXfrm>
    </dsp:sp>
    <dsp:sp modelId="{147AE446-F7A8-4455-BE69-6B4CB8CA0D4A}">
      <dsp:nvSpPr>
        <dsp:cNvPr id="0" name=""/>
        <dsp:cNvSpPr/>
      </dsp:nvSpPr>
      <dsp:spPr>
        <a:xfrm rot="10800000">
          <a:off x="0" y="2102853"/>
          <a:ext cx="3469215" cy="2102853"/>
        </a:xfrm>
        <a:prstGeom prst="round1Rect">
          <a:avLst/>
        </a:prstGeom>
        <a:gradFill rotWithShape="0">
          <a:gsLst>
            <a:gs pos="0">
              <a:schemeClr val="accent5">
                <a:shade val="80000"/>
                <a:hueOff val="232855"/>
                <a:satOff val="-4171"/>
                <a:lumOff val="17723"/>
                <a:alphaOff val="0"/>
                <a:satMod val="103000"/>
                <a:lumMod val="102000"/>
                <a:tint val="94000"/>
              </a:schemeClr>
            </a:gs>
            <a:gs pos="50000">
              <a:schemeClr val="accent5">
                <a:shade val="80000"/>
                <a:hueOff val="232855"/>
                <a:satOff val="-4171"/>
                <a:lumOff val="17723"/>
                <a:alphaOff val="0"/>
                <a:satMod val="110000"/>
                <a:lumMod val="100000"/>
                <a:shade val="100000"/>
              </a:schemeClr>
            </a:gs>
            <a:gs pos="100000">
              <a:schemeClr val="accent5">
                <a:shade val="80000"/>
                <a:hueOff val="232855"/>
                <a:satOff val="-4171"/>
                <a:lumOff val="1772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uk-UA" sz="2000" kern="1200" dirty="0" smtClean="0">
              <a:latin typeface="Verdana" panose="020B0604030504040204" pitchFamily="34" charset="0"/>
              <a:ea typeface="Verdana" panose="020B0604030504040204" pitchFamily="34" charset="0"/>
            </a:rPr>
            <a:t>гардеробна</a:t>
          </a:r>
        </a:p>
        <a:p>
          <a:pPr lvl="0" algn="ctr" defTabSz="889000">
            <a:lnSpc>
              <a:spcPct val="90000"/>
            </a:lnSpc>
            <a:spcBef>
              <a:spcPct val="0"/>
            </a:spcBef>
            <a:spcAft>
              <a:spcPct val="35000"/>
            </a:spcAft>
          </a:pPr>
          <a:endParaRPr lang="uk-UA" sz="2000" kern="1200" dirty="0" smtClean="0">
            <a:latin typeface="Verdana" panose="020B0604030504040204" pitchFamily="34" charset="0"/>
            <a:ea typeface="Verdana" panose="020B0604030504040204" pitchFamily="34" charset="0"/>
          </a:endParaRPr>
        </a:p>
      </dsp:txBody>
      <dsp:txXfrm rot="10800000">
        <a:off x="0" y="2628566"/>
        <a:ext cx="3469215" cy="1577140"/>
      </dsp:txXfrm>
    </dsp:sp>
    <dsp:sp modelId="{3FEAB8CB-5678-4AB7-943C-3545C4465DEB}">
      <dsp:nvSpPr>
        <dsp:cNvPr id="0" name=""/>
        <dsp:cNvSpPr/>
      </dsp:nvSpPr>
      <dsp:spPr>
        <a:xfrm rot="5400000">
          <a:off x="4152396" y="1390989"/>
          <a:ext cx="2102853" cy="3469215"/>
        </a:xfrm>
        <a:prstGeom prst="round1Rect">
          <a:avLst/>
        </a:prstGeom>
        <a:gradFill rotWithShape="0">
          <a:gsLst>
            <a:gs pos="0">
              <a:schemeClr val="accent5">
                <a:shade val="80000"/>
                <a:hueOff val="349283"/>
                <a:satOff val="-6256"/>
                <a:lumOff val="26585"/>
                <a:alphaOff val="0"/>
                <a:satMod val="103000"/>
                <a:lumMod val="102000"/>
                <a:tint val="94000"/>
              </a:schemeClr>
            </a:gs>
            <a:gs pos="50000">
              <a:schemeClr val="accent5">
                <a:shade val="80000"/>
                <a:hueOff val="349283"/>
                <a:satOff val="-6256"/>
                <a:lumOff val="26585"/>
                <a:alphaOff val="0"/>
                <a:satMod val="110000"/>
                <a:lumMod val="100000"/>
                <a:shade val="100000"/>
              </a:schemeClr>
            </a:gs>
            <a:gs pos="100000">
              <a:schemeClr val="accent5">
                <a:shade val="80000"/>
                <a:hueOff val="349283"/>
                <a:satOff val="-6256"/>
                <a:lumOff val="2658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uk-UA" sz="2000" kern="1200" dirty="0" smtClean="0">
              <a:latin typeface="Verdana" panose="020B0604030504040204" pitchFamily="34" charset="0"/>
              <a:ea typeface="Verdana" panose="020B0604030504040204" pitchFamily="34" charset="0"/>
            </a:rPr>
            <a:t>кімната для вживання їжі , (їдальня) тощо.</a:t>
          </a:r>
          <a:endParaRPr lang="ru-RU" sz="2000" kern="1200" dirty="0"/>
        </a:p>
      </dsp:txBody>
      <dsp:txXfrm rot="-5400000">
        <a:off x="3469216" y="2599883"/>
        <a:ext cx="3469215" cy="1577140"/>
      </dsp:txXfrm>
    </dsp:sp>
    <dsp:sp modelId="{91272ED2-FB45-47C6-986C-2C39F3B8F170}">
      <dsp:nvSpPr>
        <dsp:cNvPr id="0" name=""/>
        <dsp:cNvSpPr/>
      </dsp:nvSpPr>
      <dsp:spPr>
        <a:xfrm>
          <a:off x="2428450" y="1577140"/>
          <a:ext cx="2081529" cy="1051426"/>
        </a:xfrm>
        <a:prstGeom prst="roundRect">
          <a:avLst/>
        </a:prstGeom>
        <a:solidFill>
          <a:schemeClr val="accent5">
            <a:tint val="40000"/>
            <a:hueOff val="0"/>
            <a:satOff val="0"/>
            <a:lumOff val="0"/>
            <a:alphaOff val="0"/>
          </a:schemeClr>
        </a:solidFill>
        <a:ln>
          <a:noFill/>
        </a:ln>
        <a:effectLst>
          <a:outerShdw blurRad="57150" dist="19050" dir="5400000" algn="ctr" rotWithShape="0">
            <a:srgbClr val="000000">
              <a:alpha val="63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uk-UA" sz="2000" b="1" kern="1200" dirty="0" smtClean="0">
              <a:latin typeface="Verdana" panose="020B0604030504040204" pitchFamily="34" charset="0"/>
              <a:ea typeface="Verdana" panose="020B0604030504040204" pitchFamily="34" charset="0"/>
            </a:rPr>
            <a:t> побутові приміщення </a:t>
          </a:r>
          <a:endParaRPr lang="ru-RU" sz="2000" kern="1200" dirty="0"/>
        </a:p>
      </dsp:txBody>
      <dsp:txXfrm>
        <a:off x="2479776" y="1628466"/>
        <a:ext cx="1978877" cy="94877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60EC12-0CCF-4319-9938-FA068DACF92E}">
      <dsp:nvSpPr>
        <dsp:cNvPr id="0" name=""/>
        <dsp:cNvSpPr/>
      </dsp:nvSpPr>
      <dsp:spPr>
        <a:xfrm>
          <a:off x="0" y="5126637"/>
          <a:ext cx="7315200" cy="432004"/>
        </a:xfrm>
        <a:prstGeom prst="rect">
          <a:avLst/>
        </a:prstGeom>
        <a:solidFill>
          <a:schemeClr val="accent6">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uk-UA" sz="1600" kern="1200" dirty="0" smtClean="0"/>
            <a:t>приміщення або шафи для зберігання предметів прибирання</a:t>
          </a:r>
          <a:r>
            <a:rPr lang="uk-UA" sz="1500" kern="1200" dirty="0" smtClean="0">
              <a:latin typeface="Verdana" panose="020B0604030504040204" pitchFamily="34" charset="0"/>
              <a:ea typeface="Verdana" panose="020B0604030504040204" pitchFamily="34" charset="0"/>
            </a:rPr>
            <a:t>.</a:t>
          </a:r>
          <a:endParaRPr lang="ru-RU" sz="1500" kern="1200" dirty="0"/>
        </a:p>
      </dsp:txBody>
      <dsp:txXfrm>
        <a:off x="0" y="5126637"/>
        <a:ext cx="7315200" cy="432004"/>
      </dsp:txXfrm>
    </dsp:sp>
    <dsp:sp modelId="{C4C2ACF4-0BBC-48C4-A87C-D84CC42E65C6}">
      <dsp:nvSpPr>
        <dsp:cNvPr id="0" name=""/>
        <dsp:cNvSpPr/>
      </dsp:nvSpPr>
      <dsp:spPr>
        <a:xfrm rot="10800000">
          <a:off x="0" y="4496404"/>
          <a:ext cx="7315200" cy="664422"/>
        </a:xfrm>
        <a:prstGeom prst="upArrowCallout">
          <a:avLst/>
        </a:prstGeom>
        <a:solidFill>
          <a:schemeClr val="accent6">
            <a:alpha val="90000"/>
            <a:hueOff val="0"/>
            <a:satOff val="0"/>
            <a:lumOff val="0"/>
            <a:alphaOff val="-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uk-UA" sz="1600" kern="1200" dirty="0" smtClean="0"/>
            <a:t>приміщення для зберігання робочих засобів для навантажувально-розвантажувальних робіт</a:t>
          </a:r>
          <a:endParaRPr lang="uk-UA" sz="1100" kern="1200" dirty="0"/>
        </a:p>
      </dsp:txBody>
      <dsp:txXfrm rot="10800000">
        <a:off x="0" y="4496404"/>
        <a:ext cx="7315200" cy="431721"/>
      </dsp:txXfrm>
    </dsp:sp>
    <dsp:sp modelId="{4411BDB5-7085-49FB-B158-7EECC0A5F27D}">
      <dsp:nvSpPr>
        <dsp:cNvPr id="0" name=""/>
        <dsp:cNvSpPr/>
      </dsp:nvSpPr>
      <dsp:spPr>
        <a:xfrm rot="10800000">
          <a:off x="0" y="3856939"/>
          <a:ext cx="7315200" cy="664422"/>
        </a:xfrm>
        <a:prstGeom prst="upArrowCallout">
          <a:avLst/>
        </a:prstGeom>
        <a:solidFill>
          <a:schemeClr val="accent6">
            <a:alpha val="90000"/>
            <a:hueOff val="0"/>
            <a:satOff val="0"/>
            <a:lumOff val="0"/>
            <a:alphaOff val="-1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uk-UA" sz="1600" kern="1200" dirty="0" smtClean="0"/>
            <a:t>приміщення або шафи для зберігання предметів прибирання.</a:t>
          </a:r>
          <a:endParaRPr lang="ru-RU" sz="1600" kern="1200" dirty="0"/>
        </a:p>
      </dsp:txBody>
      <dsp:txXfrm rot="10800000">
        <a:off x="0" y="3856939"/>
        <a:ext cx="7315200" cy="431721"/>
      </dsp:txXfrm>
    </dsp:sp>
    <dsp:sp modelId="{C7D162B1-4DAA-4704-8AD1-EB0FBC5C5508}">
      <dsp:nvSpPr>
        <dsp:cNvPr id="0" name=""/>
        <dsp:cNvSpPr/>
      </dsp:nvSpPr>
      <dsp:spPr>
        <a:xfrm rot="10800000">
          <a:off x="0" y="3226703"/>
          <a:ext cx="7315200" cy="664422"/>
        </a:xfrm>
        <a:prstGeom prst="upArrowCallout">
          <a:avLst/>
        </a:prstGeom>
        <a:solidFill>
          <a:schemeClr val="accent6">
            <a:alpha val="90000"/>
            <a:hueOff val="0"/>
            <a:satOff val="0"/>
            <a:lumOff val="0"/>
            <a:alphaOff val="-1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uk-UA" sz="1600" kern="1200" dirty="0" smtClean="0"/>
            <a:t>навчальні кабінети</a:t>
          </a:r>
          <a:endParaRPr lang="ru-RU" sz="1600" kern="1200" dirty="0"/>
        </a:p>
      </dsp:txBody>
      <dsp:txXfrm rot="10800000">
        <a:off x="0" y="3226703"/>
        <a:ext cx="7315200" cy="431721"/>
      </dsp:txXfrm>
    </dsp:sp>
    <dsp:sp modelId="{344A401E-509B-4525-83D5-B6DB9989EABC}">
      <dsp:nvSpPr>
        <dsp:cNvPr id="0" name=""/>
        <dsp:cNvSpPr/>
      </dsp:nvSpPr>
      <dsp:spPr>
        <a:xfrm rot="10800000">
          <a:off x="0" y="2513342"/>
          <a:ext cx="7315200" cy="664422"/>
        </a:xfrm>
        <a:prstGeom prst="upArrowCallout">
          <a:avLst/>
        </a:prstGeom>
        <a:solidFill>
          <a:schemeClr val="accent6">
            <a:alpha val="90000"/>
            <a:hueOff val="0"/>
            <a:satOff val="0"/>
            <a:lumOff val="0"/>
            <a:alphaOff val="-2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uk-UA" sz="1600" kern="1200" dirty="0" smtClean="0"/>
            <a:t>кімнати охорони</a:t>
          </a:r>
          <a:r>
            <a:rPr lang="uk-UA" sz="1100" kern="1200" dirty="0" smtClean="0"/>
            <a:t> </a:t>
          </a:r>
          <a:endParaRPr lang="ru-RU" sz="1100" kern="1200" dirty="0"/>
        </a:p>
      </dsp:txBody>
      <dsp:txXfrm rot="10800000">
        <a:off x="0" y="2513342"/>
        <a:ext cx="7315200" cy="431721"/>
      </dsp:txXfrm>
    </dsp:sp>
    <dsp:sp modelId="{4223C3B5-C81C-4624-A7CC-8FC59453F2F4}">
      <dsp:nvSpPr>
        <dsp:cNvPr id="0" name=""/>
        <dsp:cNvSpPr/>
      </dsp:nvSpPr>
      <dsp:spPr>
        <a:xfrm rot="10800000">
          <a:off x="0" y="1901583"/>
          <a:ext cx="7315200" cy="664422"/>
        </a:xfrm>
        <a:prstGeom prst="upArrowCallout">
          <a:avLst/>
        </a:prstGeom>
        <a:solidFill>
          <a:schemeClr val="accent6">
            <a:alpha val="90000"/>
            <a:hueOff val="0"/>
            <a:satOff val="0"/>
            <a:lumOff val="0"/>
            <a:alphaOff val="-2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uk-UA" sz="1600" kern="1200" dirty="0" smtClean="0"/>
            <a:t>серверна</a:t>
          </a:r>
          <a:endParaRPr lang="ru-RU" sz="1600" kern="1200" dirty="0"/>
        </a:p>
      </dsp:txBody>
      <dsp:txXfrm rot="10800000">
        <a:off x="0" y="1901583"/>
        <a:ext cx="7315200" cy="431721"/>
      </dsp:txXfrm>
    </dsp:sp>
    <dsp:sp modelId="{9514451B-D24D-4F1E-9390-57B181862AD5}">
      <dsp:nvSpPr>
        <dsp:cNvPr id="0" name=""/>
        <dsp:cNvSpPr/>
      </dsp:nvSpPr>
      <dsp:spPr>
        <a:xfrm rot="10800000">
          <a:off x="0" y="1308296"/>
          <a:ext cx="7315200" cy="664422"/>
        </a:xfrm>
        <a:prstGeom prst="upArrowCallout">
          <a:avLst/>
        </a:prstGeom>
        <a:solidFill>
          <a:schemeClr val="accent6">
            <a:alpha val="90000"/>
            <a:hueOff val="0"/>
            <a:satOff val="0"/>
            <a:lumOff val="0"/>
            <a:alphaOff val="-3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uk-UA" sz="1600" kern="1200" dirty="0" smtClean="0"/>
            <a:t>архів</a:t>
          </a:r>
          <a:endParaRPr lang="ru-RU" sz="1600" kern="1200" dirty="0"/>
        </a:p>
      </dsp:txBody>
      <dsp:txXfrm rot="10800000">
        <a:off x="0" y="1308296"/>
        <a:ext cx="7315200" cy="431721"/>
      </dsp:txXfrm>
    </dsp:sp>
    <dsp:sp modelId="{A3649C68-FB88-4193-9228-B68D22C32FA0}">
      <dsp:nvSpPr>
        <dsp:cNvPr id="0" name=""/>
        <dsp:cNvSpPr/>
      </dsp:nvSpPr>
      <dsp:spPr>
        <a:xfrm rot="10800000">
          <a:off x="0" y="641118"/>
          <a:ext cx="7315200" cy="664422"/>
        </a:xfrm>
        <a:prstGeom prst="upArrowCallout">
          <a:avLst/>
        </a:prstGeom>
        <a:solidFill>
          <a:schemeClr val="accent6">
            <a:alpha val="90000"/>
            <a:hueOff val="0"/>
            <a:satOff val="0"/>
            <a:lumOff val="0"/>
            <a:alphaOff val="-3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uk-UA" sz="1600" kern="1200" dirty="0" smtClean="0"/>
            <a:t>операторська</a:t>
          </a:r>
          <a:endParaRPr lang="ru-RU" sz="1600" kern="1200" dirty="0"/>
        </a:p>
      </dsp:txBody>
      <dsp:txXfrm rot="10800000">
        <a:off x="0" y="641118"/>
        <a:ext cx="7315200" cy="431721"/>
      </dsp:txXfrm>
    </dsp:sp>
    <dsp:sp modelId="{8C3C863A-0920-4858-98E9-386999469270}">
      <dsp:nvSpPr>
        <dsp:cNvPr id="0" name=""/>
        <dsp:cNvSpPr/>
      </dsp:nvSpPr>
      <dsp:spPr>
        <a:xfrm rot="10800000">
          <a:off x="0" y="1647"/>
          <a:ext cx="7315200" cy="664422"/>
        </a:xfrm>
        <a:prstGeom prst="upArrowCallout">
          <a:avLst/>
        </a:prstGeom>
        <a:solidFill>
          <a:schemeClr val="accent6">
            <a:alpha val="90000"/>
            <a:hueOff val="0"/>
            <a:satOff val="0"/>
            <a:lumOff val="0"/>
            <a:alpha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uk-UA" sz="1600" kern="1200" dirty="0" smtClean="0"/>
            <a:t>приміщення для приготування дезінфекційних розчинів, </a:t>
          </a:r>
          <a:endParaRPr lang="ru-RU" sz="1600" kern="1200" dirty="0"/>
        </a:p>
      </dsp:txBody>
      <dsp:txXfrm rot="10800000">
        <a:off x="0" y="1647"/>
        <a:ext cx="7315200" cy="43172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E4364D-7FC3-4FF8-8FF8-06033698F6C9}">
      <dsp:nvSpPr>
        <dsp:cNvPr id="0" name=""/>
        <dsp:cNvSpPr/>
      </dsp:nvSpPr>
      <dsp:spPr>
        <a:xfrm>
          <a:off x="0" y="0"/>
          <a:ext cx="5213095" cy="942247"/>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uk-UA" sz="1400" kern="1200" dirty="0" smtClean="0"/>
            <a:t>приміщення для підготовки та обробки супровідної документації</a:t>
          </a:r>
          <a:endParaRPr lang="ru-RU" sz="1400" kern="1200" dirty="0"/>
        </a:p>
      </dsp:txBody>
      <dsp:txXfrm>
        <a:off x="27597" y="27597"/>
        <a:ext cx="4086094" cy="887053"/>
      </dsp:txXfrm>
    </dsp:sp>
    <dsp:sp modelId="{9DFB767A-3C13-46B6-9DE9-6D6502F195F1}">
      <dsp:nvSpPr>
        <dsp:cNvPr id="0" name=""/>
        <dsp:cNvSpPr/>
      </dsp:nvSpPr>
      <dsp:spPr>
        <a:xfrm>
          <a:off x="389289" y="1073115"/>
          <a:ext cx="5213095" cy="942247"/>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uk-UA" sz="1400" kern="1200" dirty="0" smtClean="0"/>
            <a:t>кабінет завідувача аптечного складу (бази)</a:t>
          </a:r>
          <a:endParaRPr lang="ru-RU" sz="1400" kern="1200" dirty="0"/>
        </a:p>
      </dsp:txBody>
      <dsp:txXfrm>
        <a:off x="416886" y="1100712"/>
        <a:ext cx="4156151" cy="887053"/>
      </dsp:txXfrm>
    </dsp:sp>
    <dsp:sp modelId="{FE980087-82F8-4A59-94EB-E65C86FA1DC3}">
      <dsp:nvSpPr>
        <dsp:cNvPr id="0" name=""/>
        <dsp:cNvSpPr/>
      </dsp:nvSpPr>
      <dsp:spPr>
        <a:xfrm>
          <a:off x="778579" y="2146230"/>
          <a:ext cx="5213095" cy="942247"/>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uk-UA" sz="1400" kern="1200" dirty="0" smtClean="0"/>
            <a:t>кабінет заступника завідувача</a:t>
          </a:r>
          <a:endParaRPr lang="ru-RU" sz="1400" kern="1200" dirty="0"/>
        </a:p>
      </dsp:txBody>
      <dsp:txXfrm>
        <a:off x="806176" y="2173827"/>
        <a:ext cx="4156151" cy="887053"/>
      </dsp:txXfrm>
    </dsp:sp>
    <dsp:sp modelId="{10913A38-4014-4295-9801-8946CD29BC4E}">
      <dsp:nvSpPr>
        <dsp:cNvPr id="0" name=""/>
        <dsp:cNvSpPr/>
      </dsp:nvSpPr>
      <dsp:spPr>
        <a:xfrm>
          <a:off x="1167868" y="3219346"/>
          <a:ext cx="5213095" cy="942247"/>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uk-UA" sz="1400" kern="1200" dirty="0" smtClean="0"/>
            <a:t>кімнати персоналу, що бере участь у технологічному процесі опрацювання претензій та рекламацій, повернення та інш.</a:t>
          </a:r>
          <a:endParaRPr lang="ru-RU" sz="1400" kern="1200" dirty="0"/>
        </a:p>
      </dsp:txBody>
      <dsp:txXfrm>
        <a:off x="1195465" y="3246943"/>
        <a:ext cx="4156151" cy="887053"/>
      </dsp:txXfrm>
    </dsp:sp>
    <dsp:sp modelId="{4C5E1379-95B4-48A6-A7ED-FE0F9C8E6DE1}">
      <dsp:nvSpPr>
        <dsp:cNvPr id="0" name=""/>
        <dsp:cNvSpPr/>
      </dsp:nvSpPr>
      <dsp:spPr>
        <a:xfrm>
          <a:off x="1557158" y="4292461"/>
          <a:ext cx="5213095" cy="942247"/>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uk-UA" sz="1400" kern="1200" dirty="0" smtClean="0"/>
            <a:t>приміщення (зони) для технологічного обладнання автоматизованих складів тощо.</a:t>
          </a:r>
          <a:endParaRPr lang="ru-RU" sz="1400" kern="1200" dirty="0"/>
        </a:p>
      </dsp:txBody>
      <dsp:txXfrm>
        <a:off x="1584755" y="4320058"/>
        <a:ext cx="4156151" cy="887053"/>
      </dsp:txXfrm>
    </dsp:sp>
    <dsp:sp modelId="{E52C42FF-D5B9-4045-A52B-70012FA7ADE6}">
      <dsp:nvSpPr>
        <dsp:cNvPr id="0" name=""/>
        <dsp:cNvSpPr/>
      </dsp:nvSpPr>
      <dsp:spPr>
        <a:xfrm>
          <a:off x="4600634" y="688364"/>
          <a:ext cx="612460" cy="612460"/>
        </a:xfrm>
        <a:prstGeom prst="downArrow">
          <a:avLst>
            <a:gd name="adj1" fmla="val 55000"/>
            <a:gd name="adj2" fmla="val 45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ru-RU" sz="2800" kern="1200" dirty="0"/>
        </a:p>
      </dsp:txBody>
      <dsp:txXfrm>
        <a:off x="4738438" y="688364"/>
        <a:ext cx="336853" cy="460876"/>
      </dsp:txXfrm>
    </dsp:sp>
    <dsp:sp modelId="{C88A5D1C-0D38-41D0-BEF5-20EAB427D337}">
      <dsp:nvSpPr>
        <dsp:cNvPr id="0" name=""/>
        <dsp:cNvSpPr/>
      </dsp:nvSpPr>
      <dsp:spPr>
        <a:xfrm>
          <a:off x="4989924" y="1761479"/>
          <a:ext cx="612460" cy="612460"/>
        </a:xfrm>
        <a:prstGeom prst="downArrow">
          <a:avLst>
            <a:gd name="adj1" fmla="val 55000"/>
            <a:gd name="adj2" fmla="val 45000"/>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ru-RU" sz="2800" kern="1200" dirty="0"/>
        </a:p>
      </dsp:txBody>
      <dsp:txXfrm>
        <a:off x="5127728" y="1761479"/>
        <a:ext cx="336853" cy="460876"/>
      </dsp:txXfrm>
    </dsp:sp>
    <dsp:sp modelId="{14F4E0A8-19AD-4FB1-B549-CD22B86AAA42}">
      <dsp:nvSpPr>
        <dsp:cNvPr id="0" name=""/>
        <dsp:cNvSpPr/>
      </dsp:nvSpPr>
      <dsp:spPr>
        <a:xfrm>
          <a:off x="5379213" y="2818890"/>
          <a:ext cx="612460" cy="612460"/>
        </a:xfrm>
        <a:prstGeom prst="downArrow">
          <a:avLst>
            <a:gd name="adj1" fmla="val 55000"/>
            <a:gd name="adj2" fmla="val 45000"/>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ru-RU" sz="2800" kern="1200" dirty="0"/>
        </a:p>
      </dsp:txBody>
      <dsp:txXfrm>
        <a:off x="5517017" y="2818890"/>
        <a:ext cx="336853" cy="460876"/>
      </dsp:txXfrm>
    </dsp:sp>
    <dsp:sp modelId="{11D54A20-A91E-4672-8143-F1AFF3E108C2}">
      <dsp:nvSpPr>
        <dsp:cNvPr id="0" name=""/>
        <dsp:cNvSpPr/>
      </dsp:nvSpPr>
      <dsp:spPr>
        <a:xfrm>
          <a:off x="5768503" y="3902475"/>
          <a:ext cx="612460" cy="612460"/>
        </a:xfrm>
        <a:prstGeom prst="downArrow">
          <a:avLst>
            <a:gd name="adj1" fmla="val 55000"/>
            <a:gd name="adj2" fmla="val 45000"/>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ru-RU" sz="2800" kern="1200" dirty="0"/>
        </a:p>
      </dsp:txBody>
      <dsp:txXfrm>
        <a:off x="5906307" y="3902475"/>
        <a:ext cx="336853" cy="4608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B8C24F-9FE6-4502-B626-0EC806894E43}">
      <dsp:nvSpPr>
        <dsp:cNvPr id="0" name=""/>
        <dsp:cNvSpPr/>
      </dsp:nvSpPr>
      <dsp:spPr>
        <a:xfrm>
          <a:off x="2754531" y="2977370"/>
          <a:ext cx="1815372" cy="181537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uk-UA" sz="1400" b="1" kern="1200" dirty="0" smtClean="0">
              <a:latin typeface="Verdana" panose="020B0604030504040204" pitchFamily="34" charset="0"/>
              <a:ea typeface="Verdana" panose="020B0604030504040204" pitchFamily="34" charset="0"/>
            </a:rPr>
            <a:t>додаткові приміщення </a:t>
          </a:r>
          <a:endParaRPr lang="ru-RU" sz="1400" kern="1200" dirty="0"/>
        </a:p>
      </dsp:txBody>
      <dsp:txXfrm>
        <a:off x="3020386" y="3243225"/>
        <a:ext cx="1283662" cy="1283662"/>
      </dsp:txXfrm>
    </dsp:sp>
    <dsp:sp modelId="{066EBCA8-82A5-4EA1-A8F7-1CDCBEB3F414}">
      <dsp:nvSpPr>
        <dsp:cNvPr id="0" name=""/>
        <dsp:cNvSpPr/>
      </dsp:nvSpPr>
      <dsp:spPr>
        <a:xfrm rot="10800000">
          <a:off x="637375" y="3626366"/>
          <a:ext cx="2000712" cy="517381"/>
        </a:xfrm>
        <a:prstGeom prst="leftArrow">
          <a:avLst>
            <a:gd name="adj1" fmla="val 60000"/>
            <a:gd name="adj2" fmla="val 50000"/>
          </a:avLst>
        </a:prstGeom>
        <a:solidFill>
          <a:schemeClr val="accent2">
            <a:hueOff val="0"/>
            <a:satOff val="0"/>
            <a:lumOff val="0"/>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D26EB7A8-9E26-4C22-8907-AE963F968B6A}">
      <dsp:nvSpPr>
        <dsp:cNvPr id="0" name=""/>
        <dsp:cNvSpPr/>
      </dsp:nvSpPr>
      <dsp:spPr>
        <a:xfrm>
          <a:off x="1995" y="3376752"/>
          <a:ext cx="1270761" cy="1016608"/>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uk-UA" sz="1200" kern="1200" dirty="0" smtClean="0">
              <a:latin typeface="Verdana" panose="020B0604030504040204" pitchFamily="34" charset="0"/>
              <a:ea typeface="Verdana" panose="020B0604030504040204" pitchFamily="34" charset="0"/>
            </a:rPr>
            <a:t>коридори</a:t>
          </a:r>
          <a:endParaRPr lang="ru-RU" sz="1200" kern="1200" dirty="0"/>
        </a:p>
      </dsp:txBody>
      <dsp:txXfrm>
        <a:off x="31770" y="3406527"/>
        <a:ext cx="1211211" cy="957058"/>
      </dsp:txXfrm>
    </dsp:sp>
    <dsp:sp modelId="{FB7EE640-4118-41BF-8935-746384CD64E9}">
      <dsp:nvSpPr>
        <dsp:cNvPr id="0" name=""/>
        <dsp:cNvSpPr/>
      </dsp:nvSpPr>
      <dsp:spPr>
        <a:xfrm rot="12600000">
          <a:off x="908605" y="2614122"/>
          <a:ext cx="2000712" cy="517381"/>
        </a:xfrm>
        <a:prstGeom prst="leftArrow">
          <a:avLst>
            <a:gd name="adj1" fmla="val 60000"/>
            <a:gd name="adj2" fmla="val 50000"/>
          </a:avLst>
        </a:prstGeom>
        <a:solidFill>
          <a:schemeClr val="accent3">
            <a:hueOff val="0"/>
            <a:satOff val="0"/>
            <a:lumOff val="0"/>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2094692-5396-4FB8-A912-D0D857E3B0C2}">
      <dsp:nvSpPr>
        <dsp:cNvPr id="0" name=""/>
        <dsp:cNvSpPr/>
      </dsp:nvSpPr>
      <dsp:spPr>
        <a:xfrm>
          <a:off x="407247" y="1864331"/>
          <a:ext cx="1270761" cy="1016608"/>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uk-UA" sz="1200" kern="1200" dirty="0" smtClean="0">
              <a:latin typeface="Verdana" panose="020B0604030504040204" pitchFamily="34" charset="0"/>
              <a:ea typeface="Verdana" panose="020B0604030504040204" pitchFamily="34" charset="0"/>
            </a:rPr>
            <a:t>тамбури</a:t>
          </a:r>
          <a:endParaRPr lang="ru-RU" sz="1200" kern="1200" dirty="0"/>
        </a:p>
      </dsp:txBody>
      <dsp:txXfrm>
        <a:off x="437022" y="1894106"/>
        <a:ext cx="1211211" cy="957058"/>
      </dsp:txXfrm>
    </dsp:sp>
    <dsp:sp modelId="{0D229A14-DDC6-48C6-AAE0-C96BFFD4BF0C}">
      <dsp:nvSpPr>
        <dsp:cNvPr id="0" name=""/>
        <dsp:cNvSpPr/>
      </dsp:nvSpPr>
      <dsp:spPr>
        <a:xfrm rot="14400000">
          <a:off x="1649618" y="1873109"/>
          <a:ext cx="2000712" cy="517381"/>
        </a:xfrm>
        <a:prstGeom prst="leftArrow">
          <a:avLst>
            <a:gd name="adj1" fmla="val 60000"/>
            <a:gd name="adj2" fmla="val 50000"/>
          </a:avLst>
        </a:prstGeom>
        <a:solidFill>
          <a:schemeClr val="accent4">
            <a:hueOff val="0"/>
            <a:satOff val="0"/>
            <a:lumOff val="0"/>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0376A354-028D-4011-8746-6D28FF532DE0}">
      <dsp:nvSpPr>
        <dsp:cNvPr id="0" name=""/>
        <dsp:cNvSpPr/>
      </dsp:nvSpPr>
      <dsp:spPr>
        <a:xfrm>
          <a:off x="1514416" y="757161"/>
          <a:ext cx="1270761" cy="1016608"/>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uk-UA" sz="1200" kern="1200" dirty="0" smtClean="0">
              <a:latin typeface="Verdana" panose="020B0604030504040204" pitchFamily="34" charset="0"/>
              <a:ea typeface="Verdana" panose="020B0604030504040204" pitchFamily="34" charset="0"/>
            </a:rPr>
            <a:t>сходові клітки</a:t>
          </a:r>
          <a:endParaRPr lang="ru-RU" sz="1200" kern="1200" dirty="0"/>
        </a:p>
      </dsp:txBody>
      <dsp:txXfrm>
        <a:off x="1544191" y="786936"/>
        <a:ext cx="1211211" cy="957058"/>
      </dsp:txXfrm>
    </dsp:sp>
    <dsp:sp modelId="{DA604605-5846-4134-8588-3F8573AB03D8}">
      <dsp:nvSpPr>
        <dsp:cNvPr id="0" name=""/>
        <dsp:cNvSpPr/>
      </dsp:nvSpPr>
      <dsp:spPr>
        <a:xfrm rot="16200000">
          <a:off x="2661861" y="1601879"/>
          <a:ext cx="2000712" cy="517381"/>
        </a:xfrm>
        <a:prstGeom prst="leftArrow">
          <a:avLst>
            <a:gd name="adj1" fmla="val 60000"/>
            <a:gd name="adj2" fmla="val 50000"/>
          </a:avLst>
        </a:prstGeom>
        <a:solidFill>
          <a:schemeClr val="accent5">
            <a:hueOff val="0"/>
            <a:satOff val="0"/>
            <a:lumOff val="0"/>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A3441822-D5AB-4D8E-AF03-9417CCC03716}">
      <dsp:nvSpPr>
        <dsp:cNvPr id="0" name=""/>
        <dsp:cNvSpPr/>
      </dsp:nvSpPr>
      <dsp:spPr>
        <a:xfrm>
          <a:off x="3026837" y="351909"/>
          <a:ext cx="1270761" cy="1016608"/>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uk-UA" sz="1200" kern="1200" dirty="0" smtClean="0">
              <a:latin typeface="Verdana" panose="020B0604030504040204" pitchFamily="34" charset="0"/>
              <a:ea typeface="Verdana" panose="020B0604030504040204" pitchFamily="34" charset="0"/>
            </a:rPr>
            <a:t>ліфтові шахти</a:t>
          </a:r>
          <a:endParaRPr lang="ru-RU" sz="1200" kern="1200" dirty="0"/>
        </a:p>
      </dsp:txBody>
      <dsp:txXfrm>
        <a:off x="3056612" y="381684"/>
        <a:ext cx="1211211" cy="957058"/>
      </dsp:txXfrm>
    </dsp:sp>
    <dsp:sp modelId="{B489D725-50F6-4FF3-A51A-EE8A165A2D4A}">
      <dsp:nvSpPr>
        <dsp:cNvPr id="0" name=""/>
        <dsp:cNvSpPr/>
      </dsp:nvSpPr>
      <dsp:spPr>
        <a:xfrm rot="18000000">
          <a:off x="3674104" y="1873109"/>
          <a:ext cx="2000712" cy="517381"/>
        </a:xfrm>
        <a:prstGeom prst="leftArrow">
          <a:avLst>
            <a:gd name="adj1" fmla="val 60000"/>
            <a:gd name="adj2" fmla="val 50000"/>
          </a:avLst>
        </a:prstGeom>
        <a:solidFill>
          <a:schemeClr val="accent6">
            <a:hueOff val="0"/>
            <a:satOff val="0"/>
            <a:lumOff val="0"/>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F790C27-B890-4135-BAB6-6123A2BAA324}">
      <dsp:nvSpPr>
        <dsp:cNvPr id="0" name=""/>
        <dsp:cNvSpPr/>
      </dsp:nvSpPr>
      <dsp:spPr>
        <a:xfrm>
          <a:off x="4539258" y="757161"/>
          <a:ext cx="1270761" cy="1016608"/>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uk-UA" sz="1200" kern="1200" dirty="0" smtClean="0">
              <a:latin typeface="Verdana" panose="020B0604030504040204" pitchFamily="34" charset="0"/>
              <a:ea typeface="Verdana" panose="020B0604030504040204" pitchFamily="34" charset="0"/>
            </a:rPr>
            <a:t>електрощитові</a:t>
          </a:r>
          <a:endParaRPr lang="ru-RU" sz="1200" kern="1200" dirty="0"/>
        </a:p>
      </dsp:txBody>
      <dsp:txXfrm>
        <a:off x="4569033" y="786936"/>
        <a:ext cx="1211211" cy="957058"/>
      </dsp:txXfrm>
    </dsp:sp>
    <dsp:sp modelId="{9B11D924-9605-492E-93E8-C6835315A4E9}">
      <dsp:nvSpPr>
        <dsp:cNvPr id="0" name=""/>
        <dsp:cNvSpPr/>
      </dsp:nvSpPr>
      <dsp:spPr>
        <a:xfrm rot="19800000">
          <a:off x="4415118" y="2614122"/>
          <a:ext cx="2000712" cy="517381"/>
        </a:xfrm>
        <a:prstGeom prst="leftArrow">
          <a:avLst>
            <a:gd name="adj1" fmla="val 60000"/>
            <a:gd name="adj2" fmla="val 50000"/>
          </a:avLst>
        </a:prstGeom>
        <a:solidFill>
          <a:schemeClr val="accent2">
            <a:hueOff val="0"/>
            <a:satOff val="0"/>
            <a:lumOff val="0"/>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B88755FC-FF46-41EA-A6CE-A3B45A580DD0}">
      <dsp:nvSpPr>
        <dsp:cNvPr id="0" name=""/>
        <dsp:cNvSpPr/>
      </dsp:nvSpPr>
      <dsp:spPr>
        <a:xfrm>
          <a:off x="5646427" y="1864331"/>
          <a:ext cx="1270761" cy="1016608"/>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uk-UA" sz="1200" kern="1200" dirty="0" smtClean="0">
              <a:latin typeface="Verdana" panose="020B0604030504040204" pitchFamily="34" charset="0"/>
              <a:ea typeface="Verdana" panose="020B0604030504040204" pitchFamily="34" charset="0"/>
            </a:rPr>
            <a:t>бойлерні</a:t>
          </a:r>
          <a:endParaRPr lang="ru-RU" sz="1200" kern="1200" dirty="0"/>
        </a:p>
      </dsp:txBody>
      <dsp:txXfrm>
        <a:off x="5676202" y="1894106"/>
        <a:ext cx="1211211" cy="957058"/>
      </dsp:txXfrm>
    </dsp:sp>
    <dsp:sp modelId="{B3865B20-B2AD-460F-8987-5BA1B5AFEE98}">
      <dsp:nvSpPr>
        <dsp:cNvPr id="0" name=""/>
        <dsp:cNvSpPr/>
      </dsp:nvSpPr>
      <dsp:spPr>
        <a:xfrm>
          <a:off x="4686348" y="3626366"/>
          <a:ext cx="2000712" cy="517381"/>
        </a:xfrm>
        <a:prstGeom prst="leftArrow">
          <a:avLst>
            <a:gd name="adj1" fmla="val 60000"/>
            <a:gd name="adj2" fmla="val 50000"/>
          </a:avLst>
        </a:prstGeom>
        <a:solidFill>
          <a:schemeClr val="accent3">
            <a:hueOff val="0"/>
            <a:satOff val="0"/>
            <a:lumOff val="0"/>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B0762728-4412-4528-A85C-2FD331C788A8}">
      <dsp:nvSpPr>
        <dsp:cNvPr id="0" name=""/>
        <dsp:cNvSpPr/>
      </dsp:nvSpPr>
      <dsp:spPr>
        <a:xfrm>
          <a:off x="6051679" y="3376752"/>
          <a:ext cx="1270761" cy="1016608"/>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uk-UA" sz="1200" kern="1200" dirty="0" smtClean="0">
              <a:latin typeface="Verdana" panose="020B0604030504040204" pitchFamily="34" charset="0"/>
              <a:ea typeface="Verdana" panose="020B0604030504040204" pitchFamily="34" charset="0"/>
            </a:rPr>
            <a:t>вентиляційні камери (шахти) тощо.</a:t>
          </a:r>
          <a:endParaRPr lang="ru-RU" sz="1200" kern="1200" dirty="0"/>
        </a:p>
      </dsp:txBody>
      <dsp:txXfrm>
        <a:off x="6081454" y="3406527"/>
        <a:ext cx="1211211" cy="95705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5E672C-7D01-482E-9935-8BE51209E3D5}">
      <dsp:nvSpPr>
        <dsp:cNvPr id="0" name=""/>
        <dsp:cNvSpPr/>
      </dsp:nvSpPr>
      <dsp:spPr>
        <a:xfrm>
          <a:off x="0" y="56271"/>
          <a:ext cx="6640944" cy="280097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b="1" i="1" kern="1200" dirty="0" smtClean="0"/>
            <a:t>Ліцензіат забезпечує відповідність </a:t>
          </a:r>
          <a:r>
            <a:rPr lang="uk-UA" sz="1900" i="1" kern="1200" dirty="0" smtClean="0"/>
            <a:t>електрозабезпечення, опалення, освітлення, вентиляції, температури і вологості повітря у виробничих приміщеннях (зонах) цілодобово будівельним, санітарним нормам і правилам та виключення негативного впливу (прямо чи опосередковано) на активні фармацевтичні інгредієнти, готові лікарські засоби, точність функціонування обладнання та працівників.</a:t>
          </a:r>
          <a:r>
            <a:rPr lang="uk-UA" sz="1900" kern="1200" dirty="0" smtClean="0"/>
            <a:t> </a:t>
          </a:r>
          <a:endParaRPr lang="ru-RU" sz="1900" kern="1200" dirty="0"/>
        </a:p>
      </dsp:txBody>
      <dsp:txXfrm>
        <a:off x="136733" y="193004"/>
        <a:ext cx="6367478" cy="252751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8630FE-D8A5-4CA2-B5BA-C5C41EA9BF1D}">
      <dsp:nvSpPr>
        <dsp:cNvPr id="0" name=""/>
        <dsp:cNvSpPr/>
      </dsp:nvSpPr>
      <dsp:spPr>
        <a:xfrm>
          <a:off x="0" y="0"/>
          <a:ext cx="6825672" cy="9898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noProof="0" dirty="0" smtClean="0"/>
            <a:t>Аптечні склади (бази) обладнуються приладами центрального опалення або автономними системами опалення, які відповідають нормам пожежної безпеки. </a:t>
          </a:r>
          <a:endParaRPr lang="uk-UA" sz="1800" kern="1200" noProof="0" dirty="0"/>
        </a:p>
      </dsp:txBody>
      <dsp:txXfrm>
        <a:off x="48319" y="48319"/>
        <a:ext cx="6729034" cy="89318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117723-7B80-483F-82EC-60CA462C2F87}">
      <dsp:nvSpPr>
        <dsp:cNvPr id="0" name=""/>
        <dsp:cNvSpPr/>
      </dsp:nvSpPr>
      <dsp:spPr>
        <a:xfrm>
          <a:off x="-7210682" y="-1102161"/>
          <a:ext cx="8580846" cy="8580846"/>
        </a:xfrm>
        <a:prstGeom prst="blockArc">
          <a:avLst>
            <a:gd name="adj1" fmla="val 18900000"/>
            <a:gd name="adj2" fmla="val 2700000"/>
            <a:gd name="adj3" fmla="val 252"/>
          </a:avLst>
        </a:pr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2015CE4-B98A-4A04-B300-B3D684AA79CE}">
      <dsp:nvSpPr>
        <dsp:cNvPr id="0" name=""/>
        <dsp:cNvSpPr/>
      </dsp:nvSpPr>
      <dsp:spPr>
        <a:xfrm>
          <a:off x="716832" y="490227"/>
          <a:ext cx="6317813" cy="98096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78640" tIns="35560" rIns="35560" bIns="35560" numCol="1" spcCol="1270" anchor="ctr" anchorCtr="0">
          <a:noAutofit/>
        </a:bodyPr>
        <a:lstStyle/>
        <a:p>
          <a:pPr lvl="0" algn="l" defTabSz="622300" rtl="0">
            <a:lnSpc>
              <a:spcPct val="90000"/>
            </a:lnSpc>
            <a:spcBef>
              <a:spcPct val="0"/>
            </a:spcBef>
            <a:spcAft>
              <a:spcPct val="35000"/>
            </a:spcAft>
          </a:pPr>
          <a:r>
            <a:rPr lang="uk-UA" sz="1400" kern="1200" dirty="0" smtClean="0"/>
            <a:t>Не допускається опалення приміщень газовими приладами з відкритим полум’ям або електронагрівальними приладами з відкритою </a:t>
          </a:r>
          <a:r>
            <a:rPr lang="uk-UA" sz="1400" kern="1200" dirty="0" err="1" smtClean="0"/>
            <a:t>електроспіраллю</a:t>
          </a:r>
          <a:r>
            <a:rPr lang="uk-UA" sz="1400" kern="1200" smtClean="0"/>
            <a:t>.</a:t>
          </a:r>
          <a:endParaRPr lang="uk-UA" sz="1400" kern="1200"/>
        </a:p>
      </dsp:txBody>
      <dsp:txXfrm>
        <a:off x="716832" y="490227"/>
        <a:ext cx="6317813" cy="980964"/>
      </dsp:txXfrm>
    </dsp:sp>
    <dsp:sp modelId="{010E6D33-C054-4DFC-B6F8-12B843BA52A4}">
      <dsp:nvSpPr>
        <dsp:cNvPr id="0" name=""/>
        <dsp:cNvSpPr/>
      </dsp:nvSpPr>
      <dsp:spPr>
        <a:xfrm>
          <a:off x="103730" y="367606"/>
          <a:ext cx="1226205" cy="1226205"/>
        </a:xfrm>
        <a:prstGeom prst="ellipse">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5331B74-6B5E-415E-ACAB-89D7A25F0A45}">
      <dsp:nvSpPr>
        <dsp:cNvPr id="0" name=""/>
        <dsp:cNvSpPr/>
      </dsp:nvSpPr>
      <dsp:spPr>
        <a:xfrm>
          <a:off x="1279242" y="1961928"/>
          <a:ext cx="5755404" cy="980964"/>
        </a:xfrm>
        <a:prstGeom prst="rect">
          <a:avLst/>
        </a:prstGeom>
        <a:gradFill rotWithShape="0">
          <a:gsLst>
            <a:gs pos="0">
              <a:schemeClr val="accent4">
                <a:hueOff val="3465231"/>
                <a:satOff val="-15989"/>
                <a:lumOff val="588"/>
                <a:alphaOff val="0"/>
                <a:satMod val="103000"/>
                <a:lumMod val="102000"/>
                <a:tint val="94000"/>
              </a:schemeClr>
            </a:gs>
            <a:gs pos="50000">
              <a:schemeClr val="accent4">
                <a:hueOff val="3465231"/>
                <a:satOff val="-15989"/>
                <a:lumOff val="588"/>
                <a:alphaOff val="0"/>
                <a:satMod val="110000"/>
                <a:lumMod val="100000"/>
                <a:shade val="100000"/>
              </a:schemeClr>
            </a:gs>
            <a:gs pos="100000">
              <a:schemeClr val="accent4">
                <a:hueOff val="3465231"/>
                <a:satOff val="-15989"/>
                <a:lumOff val="58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78640" tIns="35560" rIns="35560" bIns="35560" numCol="1" spcCol="1270" anchor="ctr" anchorCtr="0">
          <a:noAutofit/>
        </a:bodyPr>
        <a:lstStyle/>
        <a:p>
          <a:pPr lvl="0" algn="l" defTabSz="622300" rtl="0">
            <a:lnSpc>
              <a:spcPct val="90000"/>
            </a:lnSpc>
            <a:spcBef>
              <a:spcPct val="0"/>
            </a:spcBef>
            <a:spcAft>
              <a:spcPct val="35000"/>
            </a:spcAft>
          </a:pPr>
          <a:r>
            <a:rPr lang="uk-UA" sz="1400" kern="1200" smtClean="0"/>
            <a:t>Стіни, стеля, підлога виробничих приміщень аптечного складу (бази) покриваються матеріалами, які допускають вологе прибирання з використанням дезінфекційних засобів.</a:t>
          </a:r>
          <a:endParaRPr lang="uk-UA" sz="1400" kern="1200"/>
        </a:p>
      </dsp:txBody>
      <dsp:txXfrm>
        <a:off x="1279242" y="1961928"/>
        <a:ext cx="5755404" cy="980964"/>
      </dsp:txXfrm>
    </dsp:sp>
    <dsp:sp modelId="{A6A4DFF1-1EBA-4A9F-9C2B-9902A2C4DF9F}">
      <dsp:nvSpPr>
        <dsp:cNvPr id="0" name=""/>
        <dsp:cNvSpPr/>
      </dsp:nvSpPr>
      <dsp:spPr>
        <a:xfrm>
          <a:off x="666139" y="1839308"/>
          <a:ext cx="1226205" cy="1226205"/>
        </a:xfrm>
        <a:prstGeom prst="ellipse">
          <a:avLst/>
        </a:prstGeom>
        <a:solidFill>
          <a:schemeClr val="lt1">
            <a:hueOff val="0"/>
            <a:satOff val="0"/>
            <a:lumOff val="0"/>
            <a:alphaOff val="0"/>
          </a:schemeClr>
        </a:solidFill>
        <a:ln w="6350" cap="flat" cmpd="sng" algn="ctr">
          <a:solidFill>
            <a:schemeClr val="accent4">
              <a:hueOff val="3465231"/>
              <a:satOff val="-15989"/>
              <a:lumOff val="588"/>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706F92B2-174C-472A-AC3A-3DA74BC53364}">
      <dsp:nvSpPr>
        <dsp:cNvPr id="0" name=""/>
        <dsp:cNvSpPr/>
      </dsp:nvSpPr>
      <dsp:spPr>
        <a:xfrm>
          <a:off x="1279242" y="3433630"/>
          <a:ext cx="5755404" cy="980964"/>
        </a:xfrm>
        <a:prstGeom prst="rect">
          <a:avLst/>
        </a:prstGeom>
        <a:gradFill rotWithShape="0">
          <a:gsLst>
            <a:gs pos="0">
              <a:schemeClr val="accent4">
                <a:hueOff val="6930461"/>
                <a:satOff val="-31979"/>
                <a:lumOff val="1177"/>
                <a:alphaOff val="0"/>
                <a:satMod val="103000"/>
                <a:lumMod val="102000"/>
                <a:tint val="94000"/>
              </a:schemeClr>
            </a:gs>
            <a:gs pos="50000">
              <a:schemeClr val="accent4">
                <a:hueOff val="6930461"/>
                <a:satOff val="-31979"/>
                <a:lumOff val="1177"/>
                <a:alphaOff val="0"/>
                <a:satMod val="110000"/>
                <a:lumMod val="100000"/>
                <a:shade val="100000"/>
              </a:schemeClr>
            </a:gs>
            <a:gs pos="100000">
              <a:schemeClr val="accent4">
                <a:hueOff val="6930461"/>
                <a:satOff val="-31979"/>
                <a:lumOff val="1177"/>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78640" tIns="35560" rIns="35560" bIns="35560" numCol="1" spcCol="1270" anchor="ctr" anchorCtr="0">
          <a:noAutofit/>
        </a:bodyPr>
        <a:lstStyle/>
        <a:p>
          <a:pPr lvl="0" algn="l" defTabSz="622300" rtl="0">
            <a:lnSpc>
              <a:spcPct val="90000"/>
            </a:lnSpc>
            <a:spcBef>
              <a:spcPct val="0"/>
            </a:spcBef>
            <a:spcAft>
              <a:spcPct val="35000"/>
            </a:spcAft>
          </a:pPr>
          <a:r>
            <a:rPr lang="uk-UA" sz="1400" kern="1200" smtClean="0"/>
            <a:t>Поверхня виробничого устаткування як ззовні, так і всередині, повинна бути гладкою, виготовленою з матеріалів, стійких до дії лікарських засобів, витримувати обробку дезінфекційними засобами.</a:t>
          </a:r>
          <a:endParaRPr lang="uk-UA" sz="1400" kern="1200"/>
        </a:p>
      </dsp:txBody>
      <dsp:txXfrm>
        <a:off x="1279242" y="3433630"/>
        <a:ext cx="5755404" cy="980964"/>
      </dsp:txXfrm>
    </dsp:sp>
    <dsp:sp modelId="{F401D667-E8D8-4571-82EA-4856B23E9164}">
      <dsp:nvSpPr>
        <dsp:cNvPr id="0" name=""/>
        <dsp:cNvSpPr/>
      </dsp:nvSpPr>
      <dsp:spPr>
        <a:xfrm>
          <a:off x="666139" y="3311009"/>
          <a:ext cx="1226205" cy="1226205"/>
        </a:xfrm>
        <a:prstGeom prst="ellipse">
          <a:avLst/>
        </a:prstGeom>
        <a:solidFill>
          <a:schemeClr val="lt1">
            <a:hueOff val="0"/>
            <a:satOff val="0"/>
            <a:lumOff val="0"/>
            <a:alphaOff val="0"/>
          </a:schemeClr>
        </a:solidFill>
        <a:ln w="6350" cap="flat" cmpd="sng" algn="ctr">
          <a:solidFill>
            <a:schemeClr val="accent4">
              <a:hueOff val="6930461"/>
              <a:satOff val="-31979"/>
              <a:lumOff val="1177"/>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DE5762D8-5A4C-44EB-9335-09B8F986904B}">
      <dsp:nvSpPr>
        <dsp:cNvPr id="0" name=""/>
        <dsp:cNvSpPr/>
      </dsp:nvSpPr>
      <dsp:spPr>
        <a:xfrm>
          <a:off x="716832" y="4905331"/>
          <a:ext cx="6317813" cy="980964"/>
        </a:xfrm>
        <a:prstGeom prst="rect">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78640" tIns="35560" rIns="35560" bIns="35560" numCol="1" spcCol="1270" anchor="ctr" anchorCtr="0">
          <a:noAutofit/>
        </a:bodyPr>
        <a:lstStyle/>
        <a:p>
          <a:pPr lvl="0" algn="l" defTabSz="622300" rtl="0">
            <a:lnSpc>
              <a:spcPct val="90000"/>
            </a:lnSpc>
            <a:spcBef>
              <a:spcPct val="0"/>
            </a:spcBef>
            <a:spcAft>
              <a:spcPct val="35000"/>
            </a:spcAft>
          </a:pPr>
          <a:r>
            <a:rPr lang="uk-UA" sz="1400" kern="1200" smtClean="0"/>
            <a:t>Устаткування виробничих приміщень необхідно розташувати таким чином, щоб не залишалися місця, не доступні для прибирання.</a:t>
          </a:r>
          <a:endParaRPr lang="uk-UA" sz="1400" kern="1200"/>
        </a:p>
      </dsp:txBody>
      <dsp:txXfrm>
        <a:off x="716832" y="4905331"/>
        <a:ext cx="6317813" cy="980964"/>
      </dsp:txXfrm>
    </dsp:sp>
    <dsp:sp modelId="{99527A77-4E32-433C-86C8-BA14DD9B17F1}">
      <dsp:nvSpPr>
        <dsp:cNvPr id="0" name=""/>
        <dsp:cNvSpPr/>
      </dsp:nvSpPr>
      <dsp:spPr>
        <a:xfrm>
          <a:off x="103730" y="4782711"/>
          <a:ext cx="1226205" cy="1226205"/>
        </a:xfrm>
        <a:prstGeom prst="ellipse">
          <a:avLst/>
        </a:prstGeom>
        <a:solidFill>
          <a:schemeClr val="lt1">
            <a:hueOff val="0"/>
            <a:satOff val="0"/>
            <a:lumOff val="0"/>
            <a:alphaOff val="0"/>
          </a:schemeClr>
        </a:solidFill>
        <a:ln w="6350" cap="flat" cmpd="sng" algn="ctr">
          <a:solidFill>
            <a:schemeClr val="accent4">
              <a:hueOff val="10395692"/>
              <a:satOff val="-47968"/>
              <a:lumOff val="1765"/>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435CA2-CCC8-427E-B160-0B453CE7B69D}">
      <dsp:nvSpPr>
        <dsp:cNvPr id="0" name=""/>
        <dsp:cNvSpPr/>
      </dsp:nvSpPr>
      <dsp:spPr>
        <a:xfrm>
          <a:off x="0" y="292388"/>
          <a:ext cx="7096539" cy="1439392"/>
        </a:xfrm>
        <a:prstGeom prst="roundRect">
          <a:avLst/>
        </a:prstGeom>
        <a:gradFill rotWithShape="0">
          <a:gsLst>
            <a:gs pos="0">
              <a:schemeClr val="accent5">
                <a:shade val="50000"/>
                <a:hueOff val="0"/>
                <a:satOff val="0"/>
                <a:lumOff val="0"/>
                <a:alphaOff val="0"/>
                <a:satMod val="103000"/>
                <a:lumMod val="102000"/>
                <a:tint val="94000"/>
              </a:schemeClr>
            </a:gs>
            <a:gs pos="50000">
              <a:schemeClr val="accent5">
                <a:shade val="50000"/>
                <a:hueOff val="0"/>
                <a:satOff val="0"/>
                <a:lumOff val="0"/>
                <a:alphaOff val="0"/>
                <a:satMod val="110000"/>
                <a:lumMod val="100000"/>
                <a:shade val="100000"/>
              </a:schemeClr>
            </a:gs>
            <a:gs pos="100000">
              <a:schemeClr val="accent5">
                <a:shade val="5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smtClean="0"/>
            <a:t>Санітарний стан приміщень та обладнання аптечного складу (бази) повинен відповідати вимогам санітарно-протиепідемічного режиму аптечних закладів. Приміщення та обладнання повинні піддаватися прибиранню, дезінфекції, дератизації згідно з інструкціями, затвердженим ліцензіатом.</a:t>
          </a:r>
          <a:endParaRPr lang="uk-UA" sz="1400" kern="1200"/>
        </a:p>
      </dsp:txBody>
      <dsp:txXfrm>
        <a:off x="70265" y="362653"/>
        <a:ext cx="6956009" cy="1298862"/>
      </dsp:txXfrm>
    </dsp:sp>
    <dsp:sp modelId="{27DCDD1B-D2E0-464E-AB61-E86823A24E5A}">
      <dsp:nvSpPr>
        <dsp:cNvPr id="0" name=""/>
        <dsp:cNvSpPr/>
      </dsp:nvSpPr>
      <dsp:spPr>
        <a:xfrm>
          <a:off x="0" y="1772101"/>
          <a:ext cx="7096539" cy="1439392"/>
        </a:xfrm>
        <a:prstGeom prst="roundRect">
          <a:avLst/>
        </a:prstGeom>
        <a:gradFill rotWithShape="0">
          <a:gsLst>
            <a:gs pos="0">
              <a:schemeClr val="accent5">
                <a:shade val="50000"/>
                <a:hueOff val="201247"/>
                <a:satOff val="-4901"/>
                <a:lumOff val="21448"/>
                <a:alphaOff val="0"/>
                <a:satMod val="103000"/>
                <a:lumMod val="102000"/>
                <a:tint val="94000"/>
              </a:schemeClr>
            </a:gs>
            <a:gs pos="50000">
              <a:schemeClr val="accent5">
                <a:shade val="50000"/>
                <a:hueOff val="201247"/>
                <a:satOff val="-4901"/>
                <a:lumOff val="21448"/>
                <a:alphaOff val="0"/>
                <a:satMod val="110000"/>
                <a:lumMod val="100000"/>
                <a:shade val="100000"/>
              </a:schemeClr>
            </a:gs>
            <a:gs pos="100000">
              <a:schemeClr val="accent5">
                <a:shade val="50000"/>
                <a:hueOff val="201247"/>
                <a:satOff val="-4901"/>
                <a:lumOff val="2144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smtClean="0"/>
            <a:t>Для прибирання різних приміщень та / або зон (виробничих; вбиральнь; службових, побутових, допоміжних, додаткових) повинен бути виділений окремий інвентар (відра, тази, щітки, ганчірки), який маркується. Зберігання його здійснюється в спеціально визначеному місці (кімнати, шафи) окремо за призначенням. Інвентар для прибирання туалету зберігається окремо. </a:t>
          </a:r>
          <a:endParaRPr lang="uk-UA" sz="1400" kern="1200"/>
        </a:p>
      </dsp:txBody>
      <dsp:txXfrm>
        <a:off x="70265" y="1842366"/>
        <a:ext cx="6956009" cy="1298862"/>
      </dsp:txXfrm>
    </dsp:sp>
    <dsp:sp modelId="{A0FECEF7-6881-4DD2-82FC-F710FF29753D}">
      <dsp:nvSpPr>
        <dsp:cNvPr id="0" name=""/>
        <dsp:cNvSpPr/>
      </dsp:nvSpPr>
      <dsp:spPr>
        <a:xfrm>
          <a:off x="0" y="3251814"/>
          <a:ext cx="7096539" cy="1439392"/>
        </a:xfrm>
        <a:prstGeom prst="roundRect">
          <a:avLst/>
        </a:prstGeom>
        <a:gradFill rotWithShape="0">
          <a:gsLst>
            <a:gs pos="0">
              <a:schemeClr val="accent5">
                <a:shade val="50000"/>
                <a:hueOff val="402493"/>
                <a:satOff val="-9802"/>
                <a:lumOff val="42896"/>
                <a:alphaOff val="0"/>
                <a:satMod val="103000"/>
                <a:lumMod val="102000"/>
                <a:tint val="94000"/>
              </a:schemeClr>
            </a:gs>
            <a:gs pos="50000">
              <a:schemeClr val="accent5">
                <a:shade val="50000"/>
                <a:hueOff val="402493"/>
                <a:satOff val="-9802"/>
                <a:lumOff val="42896"/>
                <a:alphaOff val="0"/>
                <a:satMod val="110000"/>
                <a:lumMod val="100000"/>
                <a:shade val="100000"/>
              </a:schemeClr>
            </a:gs>
            <a:gs pos="100000">
              <a:schemeClr val="accent5">
                <a:shade val="50000"/>
                <a:hueOff val="402493"/>
                <a:satOff val="-9802"/>
                <a:lumOff val="4289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dirty="0" smtClean="0"/>
            <a:t>Приміщення та обладнання кімнати персоналу аптечного складу (бази) повинні забезпечити утримання та збереження особистого і технологічного одягу відповідно до вимог санітарно-епідемічного режиму, а також можливість вживання їжі та відпочинку (обладнані шафами для одягу, холодильником, меблями). </a:t>
          </a:r>
          <a:endParaRPr lang="uk-UA" sz="1400" kern="1200" dirty="0"/>
        </a:p>
      </dsp:txBody>
      <dsp:txXfrm>
        <a:off x="70265" y="3322079"/>
        <a:ext cx="6956009" cy="1298862"/>
      </dsp:txXfrm>
    </dsp:sp>
    <dsp:sp modelId="{4274AE2E-A992-4B39-A1A5-D04DECC06D52}">
      <dsp:nvSpPr>
        <dsp:cNvPr id="0" name=""/>
        <dsp:cNvSpPr/>
      </dsp:nvSpPr>
      <dsp:spPr>
        <a:xfrm>
          <a:off x="0" y="4731526"/>
          <a:ext cx="7096539" cy="1439392"/>
        </a:xfrm>
        <a:prstGeom prst="roundRect">
          <a:avLst/>
        </a:prstGeom>
        <a:gradFill rotWithShape="0">
          <a:gsLst>
            <a:gs pos="0">
              <a:schemeClr val="accent5">
                <a:shade val="50000"/>
                <a:hueOff val="201247"/>
                <a:satOff val="-4901"/>
                <a:lumOff val="21448"/>
                <a:alphaOff val="0"/>
                <a:satMod val="103000"/>
                <a:lumMod val="102000"/>
                <a:tint val="94000"/>
              </a:schemeClr>
            </a:gs>
            <a:gs pos="50000">
              <a:schemeClr val="accent5">
                <a:shade val="50000"/>
                <a:hueOff val="201247"/>
                <a:satOff val="-4901"/>
                <a:lumOff val="21448"/>
                <a:alphaOff val="0"/>
                <a:satMod val="110000"/>
                <a:lumMod val="100000"/>
                <a:shade val="100000"/>
              </a:schemeClr>
            </a:gs>
            <a:gs pos="100000">
              <a:schemeClr val="accent5">
                <a:shade val="50000"/>
                <a:hueOff val="201247"/>
                <a:satOff val="-4901"/>
                <a:lumOff val="2144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dirty="0" smtClean="0"/>
            <a:t>Для підтримання чистоти повітря приміщення для зберігання повинні бути обладнані припливно-витяжною вентиляцією з механічним спонуканням (або змішаною природно-витяжною вентиляцією з механічно-припливною), яка забезпечує їй повітряно-тепловий баланс приміщень.</a:t>
          </a:r>
          <a:endParaRPr lang="ru-RU" sz="1400" kern="1200" dirty="0"/>
        </a:p>
      </dsp:txBody>
      <dsp:txXfrm>
        <a:off x="70265" y="4801791"/>
        <a:ext cx="6956009" cy="129886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67425-E6CA-47A3-B184-589CBE70443D}">
      <dsp:nvSpPr>
        <dsp:cNvPr id="0" name=""/>
        <dsp:cNvSpPr/>
      </dsp:nvSpPr>
      <dsp:spPr>
        <a:xfrm>
          <a:off x="0" y="18660"/>
          <a:ext cx="6430618" cy="154030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Виробничі приміщення (крім приміщення для зберігання тари) повинні бути забезпечені вимірювальними засобами для температури і відносної вологості.</a:t>
          </a:r>
          <a:endParaRPr lang="uk-UA" sz="1800" kern="1200" dirty="0"/>
        </a:p>
      </dsp:txBody>
      <dsp:txXfrm>
        <a:off x="75192" y="93852"/>
        <a:ext cx="6280234" cy="1389925"/>
      </dsp:txXfrm>
    </dsp:sp>
    <dsp:sp modelId="{349C9801-8A9D-4961-BC34-9E13BBFA742B}">
      <dsp:nvSpPr>
        <dsp:cNvPr id="0" name=""/>
        <dsp:cNvSpPr/>
      </dsp:nvSpPr>
      <dsp:spPr>
        <a:xfrm>
          <a:off x="0" y="1911984"/>
          <a:ext cx="6430618" cy="1540309"/>
        </a:xfrm>
        <a:prstGeom prst="roundRect">
          <a:avLst/>
        </a:prstGeom>
        <a:solidFill>
          <a:schemeClr val="accent4">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Для кожного виробничого приміщення повинні бути забезпечені реєстрація та контроль температури і відносної вологості. Записи температури і відносної вологості слід регулярно перевіряти. </a:t>
          </a:r>
          <a:endParaRPr lang="uk-UA" sz="1800" kern="1200" dirty="0"/>
        </a:p>
      </dsp:txBody>
      <dsp:txXfrm>
        <a:off x="75192" y="1987176"/>
        <a:ext cx="6280234" cy="1389925"/>
      </dsp:txXfrm>
    </dsp:sp>
    <dsp:sp modelId="{5845A429-4A51-44C9-9189-2583244F2D2F}">
      <dsp:nvSpPr>
        <dsp:cNvPr id="0" name=""/>
        <dsp:cNvSpPr/>
      </dsp:nvSpPr>
      <dsp:spPr>
        <a:xfrm>
          <a:off x="0" y="3934454"/>
          <a:ext cx="6430618" cy="1540309"/>
        </a:xfrm>
        <a:prstGeom prst="roundRect">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uk-UA" sz="1200" kern="1200" dirty="0" smtClean="0"/>
            <a:t>Ліцензіат повинен забезпечувати справність усіх вимірювальних засобів та проведення їх регулярної метрологічної повірки. У разі необхідності особливих умов зберігання лікарських засобів приміщення / зони зберігання повинні бути обладнані приладами, які записують температуру (і відносну вологість при необхідності), або іншими приладами, що фіксують показники температури (і відносній вологості при необхідності) в потрібному діапазоні</a:t>
          </a:r>
          <a:endParaRPr lang="uk-UA" sz="1200" kern="1200" dirty="0"/>
        </a:p>
      </dsp:txBody>
      <dsp:txXfrm>
        <a:off x="75192" y="4009646"/>
        <a:ext cx="6280234" cy="138992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CDFF21-0C42-41B7-87A6-379B90AA0B76}">
      <dsp:nvSpPr>
        <dsp:cNvPr id="0" name=""/>
        <dsp:cNvSpPr/>
      </dsp:nvSpPr>
      <dsp:spPr>
        <a:xfrm>
          <a:off x="0" y="78475"/>
          <a:ext cx="6549886" cy="4093679"/>
        </a:xfrm>
        <a:prstGeom prst="swooshArrow">
          <a:avLst>
            <a:gd name="adj1" fmla="val 25000"/>
            <a:gd name="adj2" fmla="val 25000"/>
          </a:avLst>
        </a:prstGeom>
        <a:solidFill>
          <a:schemeClr val="accent2">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3C35F78E-428B-4127-BFEA-5A6238DD7204}">
      <dsp:nvSpPr>
        <dsp:cNvPr id="0" name=""/>
        <dsp:cNvSpPr/>
      </dsp:nvSpPr>
      <dsp:spPr>
        <a:xfrm>
          <a:off x="1522848" y="2309531"/>
          <a:ext cx="229246" cy="229246"/>
        </a:xfrm>
        <a:prstGeom prst="ellipse">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4095EBA9-203A-4570-AFA1-E35E18E74748}">
      <dsp:nvSpPr>
        <dsp:cNvPr id="0" name=""/>
        <dsp:cNvSpPr/>
      </dsp:nvSpPr>
      <dsp:spPr>
        <a:xfrm>
          <a:off x="1637471" y="2424154"/>
          <a:ext cx="2128713" cy="1748001"/>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1473" tIns="0" rIns="0" bIns="0" numCol="1" spcCol="1270" anchor="t" anchorCtr="0">
          <a:noAutofit/>
        </a:bodyPr>
        <a:lstStyle/>
        <a:p>
          <a:pPr lvl="0" algn="l" defTabSz="711200" rtl="0">
            <a:lnSpc>
              <a:spcPct val="90000"/>
            </a:lnSpc>
            <a:spcBef>
              <a:spcPct val="0"/>
            </a:spcBef>
            <a:spcAft>
              <a:spcPct val="35000"/>
            </a:spcAft>
          </a:pPr>
          <a:r>
            <a:rPr lang="uk-UA" sz="1600" kern="1200" dirty="0" smtClean="0">
              <a:solidFill>
                <a:schemeClr val="accent5">
                  <a:lumMod val="75000"/>
                </a:schemeClr>
              </a:solidFill>
            </a:rPr>
            <a:t>Зони (приміщення) прийом лікарських засобів і відпустки / відвантаження мають бути відокремлені від зон зберігання і забезпечувати належний захист лікарських засобів від несприятливих погодних умов під час вантажних робіт.</a:t>
          </a:r>
          <a:endParaRPr lang="uk-UA" sz="1600" kern="1200" dirty="0">
            <a:solidFill>
              <a:schemeClr val="accent5">
                <a:lumMod val="75000"/>
              </a:schemeClr>
            </a:solidFill>
          </a:endParaRPr>
        </a:p>
      </dsp:txBody>
      <dsp:txXfrm>
        <a:off x="1637471" y="2424154"/>
        <a:ext cx="2128713" cy="1748001"/>
      </dsp:txXfrm>
    </dsp:sp>
    <dsp:sp modelId="{C7955AC3-C5C8-4DBB-B2CE-EA6917BAFE97}">
      <dsp:nvSpPr>
        <dsp:cNvPr id="0" name=""/>
        <dsp:cNvSpPr/>
      </dsp:nvSpPr>
      <dsp:spPr>
        <a:xfrm>
          <a:off x="3635187" y="1265642"/>
          <a:ext cx="392993" cy="392993"/>
        </a:xfrm>
        <a:prstGeom prst="ellipse">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9326798-A382-476C-9633-F015BC5ED61F}">
      <dsp:nvSpPr>
        <dsp:cNvPr id="0" name=""/>
        <dsp:cNvSpPr/>
      </dsp:nvSpPr>
      <dsp:spPr>
        <a:xfrm>
          <a:off x="3831683" y="1462139"/>
          <a:ext cx="2128713" cy="2710015"/>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208239" tIns="0" rIns="0" bIns="0" numCol="1" spcCol="1270" anchor="t" anchorCtr="0">
          <a:noAutofit/>
        </a:bodyPr>
        <a:lstStyle/>
        <a:p>
          <a:pPr lvl="0" algn="l" defTabSz="711200" rtl="0">
            <a:lnSpc>
              <a:spcPct val="90000"/>
            </a:lnSpc>
            <a:spcBef>
              <a:spcPct val="0"/>
            </a:spcBef>
            <a:spcAft>
              <a:spcPct val="35000"/>
            </a:spcAft>
          </a:pPr>
          <a:r>
            <a:rPr lang="uk-UA" sz="1600" kern="1200" dirty="0" smtClean="0">
              <a:solidFill>
                <a:schemeClr val="accent5">
                  <a:lumMod val="75000"/>
                </a:schemeClr>
              </a:solidFill>
            </a:rPr>
            <a:t>Отримані лікарські засоби підлягають вхідному контролю якості. Результати вхідного контролю повинні бути зареєстровані відповідно до встановленого в аптечному закладі внутрішнім порядком.</a:t>
          </a:r>
          <a:endParaRPr lang="uk-UA" sz="1600" kern="1200" dirty="0">
            <a:solidFill>
              <a:schemeClr val="accent5">
                <a:lumMod val="75000"/>
              </a:schemeClr>
            </a:solidFill>
          </a:endParaRPr>
        </a:p>
      </dsp:txBody>
      <dsp:txXfrm>
        <a:off x="3831683" y="1462139"/>
        <a:ext cx="2128713" cy="271001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7A15E0-3B99-4A64-94DF-B529FE038EFF}">
      <dsp:nvSpPr>
        <dsp:cNvPr id="0" name=""/>
        <dsp:cNvSpPr/>
      </dsp:nvSpPr>
      <dsp:spPr>
        <a:xfrm>
          <a:off x="0" y="57653"/>
          <a:ext cx="7156175" cy="278627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Ліцензіат повинен протягом не менше трьох років зберігати документи, що підтверджують факт купівлі або продажу, із зазначенням дати, назви, кількості, серії та терміну придатності отриманих та поставлених лікарських засобів, інформації про покупця (постачальника) та його ліцензії. Повинна бути забезпечена можливість відстеження руху кожної серії лікарського засобу.</a:t>
          </a:r>
          <a:endParaRPr lang="uk-UA" sz="1800" kern="1200" dirty="0"/>
        </a:p>
      </dsp:txBody>
      <dsp:txXfrm>
        <a:off x="136014" y="193667"/>
        <a:ext cx="6884147" cy="251424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64D97-BA6B-47FE-8B18-68CB67E6D7C5}">
      <dsp:nvSpPr>
        <dsp:cNvPr id="0" name=""/>
        <dsp:cNvSpPr/>
      </dsp:nvSpPr>
      <dsp:spPr>
        <a:xfrm>
          <a:off x="0" y="169170"/>
          <a:ext cx="6982240" cy="28009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uk-UA" sz="2100" kern="1200" noProof="0" dirty="0" smtClean="0"/>
            <a:t>У кожному аптечному складі (базі) повинна бути призначена принаймні одна  Уповноважена особа, відповідальна за створення, впровадження та функціонування системи якості. Уповноважена особа повинна особисто виконувати свої обов'язки, мати вищу фармацевтичну освіту та стаж роботи за фахом не менше двох років.</a:t>
          </a:r>
          <a:endParaRPr lang="uk-UA" sz="2100" kern="1200" noProof="0" dirty="0"/>
        </a:p>
      </dsp:txBody>
      <dsp:txXfrm>
        <a:off x="136733" y="305903"/>
        <a:ext cx="6708774" cy="252751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1439C-8EF3-4688-A14D-77A9486392C3}">
      <dsp:nvSpPr>
        <dsp:cNvPr id="0" name=""/>
        <dsp:cNvSpPr/>
      </dsp:nvSpPr>
      <dsp:spPr>
        <a:xfrm>
          <a:off x="0" y="138963"/>
          <a:ext cx="6931742" cy="38188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uk-UA" sz="1700" kern="1200" dirty="0" smtClean="0"/>
            <a:t>УПОВНОВАЖЕНА ОСОБА СУБ’ЄКТА ГОСПОДАРЮВАННЯ (далі - уповноважена особа): для суб’єктів господарювання, які здійснюють оптову торгівлю лікарськими засобами, - особа, що має документ про вищу освіту не нижче другого (магістерського) рівня за спеціальністю “Фармація, промислова фармація”, сертифікат провізора-спеціаліста, виданий закладом післядипломної освіти, або посвідчення про присвоєння (підтвердження) відповідної кваліфікаційної категорії та має стаж роботи за спеціальністю “Фармація, промислова фармація” не менше двох років, на яку суб’єктом господарювання покладено обов’язки щодо функціонування системи якості лікарських засобів під час оптової торгівлі;</a:t>
          </a:r>
          <a:endParaRPr lang="uk-UA" sz="1700" kern="1200" dirty="0"/>
        </a:p>
      </dsp:txBody>
      <dsp:txXfrm>
        <a:off x="186422" y="325385"/>
        <a:ext cx="6558898" cy="344603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845CD8-2989-496D-9E20-E7B2AFAC3EC1}">
      <dsp:nvSpPr>
        <dsp:cNvPr id="0" name=""/>
        <dsp:cNvSpPr/>
      </dsp:nvSpPr>
      <dsp:spPr>
        <a:xfrm>
          <a:off x="0" y="72863"/>
          <a:ext cx="7044813" cy="120290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smtClean="0"/>
            <a:t>Отримані лікарські засоби підлягають вхідному контролю якості. Результати вхідного контролю реєструються згідно із встановленим в аптечному закладі внутрішнім порядком.</a:t>
          </a:r>
          <a:endParaRPr lang="uk-UA" sz="1400" kern="1200"/>
        </a:p>
      </dsp:txBody>
      <dsp:txXfrm>
        <a:off x="58721" y="131584"/>
        <a:ext cx="6927371" cy="1085464"/>
      </dsp:txXfrm>
    </dsp:sp>
    <dsp:sp modelId="{ECAE3DA1-767A-4AFD-936A-6DD2EC5FE67F}">
      <dsp:nvSpPr>
        <dsp:cNvPr id="0" name=""/>
        <dsp:cNvSpPr/>
      </dsp:nvSpPr>
      <dsp:spPr>
        <a:xfrm>
          <a:off x="0" y="1316090"/>
          <a:ext cx="7044813" cy="120290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smtClean="0"/>
            <a:t>Лікарські засоби, які потребують особливих умов зберігання, негайно ідентифікуються і розміщуються у відповідних приміщеннях (зонах) для зберігання згідно з вимогами законодавства.</a:t>
          </a:r>
          <a:endParaRPr lang="uk-UA" sz="1400" kern="1200"/>
        </a:p>
      </dsp:txBody>
      <dsp:txXfrm>
        <a:off x="58721" y="1374811"/>
        <a:ext cx="6927371" cy="1085464"/>
      </dsp:txXfrm>
    </dsp:sp>
    <dsp:sp modelId="{7C57C0D1-7C9C-4B11-A9AD-6BB3E927EAE1}">
      <dsp:nvSpPr>
        <dsp:cNvPr id="0" name=""/>
        <dsp:cNvSpPr/>
      </dsp:nvSpPr>
      <dsp:spPr>
        <a:xfrm>
          <a:off x="0" y="2559316"/>
          <a:ext cx="7044813" cy="120290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smtClean="0"/>
            <a:t>За наявності на аптечному складі (базі) імунобіологічних препаратів загальний об’єм холодильного обладнання, призначений для зберігання медичних імунобіологічних препаратів, має забезпечувати відповідно до діючих вимог зберігання всієї кількості зазначених лікарських засобів, що містяться на складах (базах).</a:t>
          </a:r>
          <a:endParaRPr lang="uk-UA" sz="1400" kern="1200"/>
        </a:p>
      </dsp:txBody>
      <dsp:txXfrm>
        <a:off x="58721" y="2618037"/>
        <a:ext cx="6927371" cy="1085464"/>
      </dsp:txXfrm>
    </dsp:sp>
    <dsp:sp modelId="{20E6761E-DBF8-4F11-B1F6-A72C9B0611BB}">
      <dsp:nvSpPr>
        <dsp:cNvPr id="0" name=""/>
        <dsp:cNvSpPr/>
      </dsp:nvSpPr>
      <dsp:spPr>
        <a:xfrm>
          <a:off x="0" y="3802542"/>
          <a:ext cx="7044813" cy="120290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smtClean="0"/>
            <a:t>Ліцензіат повинен мати документи, що описують окремі стадії технологічного процесу (прийом, вхідний контроль, зберігання, комплектацію, відпуск/відвантаження та транспортування лікарських засобів) на аптечному складі (базі), затверджені, підписані із зазначенням дати в установленому ліцензіатом порядку.</a:t>
          </a:r>
          <a:endParaRPr lang="uk-UA" sz="1400" kern="1200"/>
        </a:p>
      </dsp:txBody>
      <dsp:txXfrm>
        <a:off x="58721" y="3861263"/>
        <a:ext cx="6927371" cy="108546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A0F097-32E3-4A25-93FE-1AD83E363D0A}">
      <dsp:nvSpPr>
        <dsp:cNvPr id="0" name=""/>
        <dsp:cNvSpPr/>
      </dsp:nvSpPr>
      <dsp:spPr>
        <a:xfrm>
          <a:off x="0" y="16763"/>
          <a:ext cx="7482348" cy="17451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У ліцензіата повинна діяти система, що забезпечує оборотність складського запасу. Ліцензіат регулярно перевіряє правильність роботи цієї системи. Лікарські засоби, термін придатності яких минув, не підлягають поставці (продажу) та зберігаються окремо від придатного до реалізації запасу лікарських засобів до їх утилізації або знищення.</a:t>
          </a:r>
          <a:endParaRPr lang="uk-UA" sz="1500" kern="1200"/>
        </a:p>
      </dsp:txBody>
      <dsp:txXfrm>
        <a:off x="85190" y="101953"/>
        <a:ext cx="7311968" cy="1574748"/>
      </dsp:txXfrm>
    </dsp:sp>
    <dsp:sp modelId="{B0475AF4-7216-4B7C-8579-2179B72F8066}">
      <dsp:nvSpPr>
        <dsp:cNvPr id="0" name=""/>
        <dsp:cNvSpPr/>
      </dsp:nvSpPr>
      <dsp:spPr>
        <a:xfrm>
          <a:off x="0" y="1805091"/>
          <a:ext cx="7482348" cy="17451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Система якості ліцензіата також забезпечує постачання замовнику лікарських засобів у термін, погоджений постачальником і замовником. Належний рівень якості лікарських засобів підтримується в мережі оптової торгівлі без будь-яких змін їх властивостей до роздрібної торгівлі. Система простежуваності якості лікарських засобів, створена ліцензіатом, повинна гарантувати виявлення будь-якої неякісної та фальсифікованої продукції.</a:t>
          </a:r>
          <a:endParaRPr lang="uk-UA" sz="1500" kern="1200"/>
        </a:p>
      </dsp:txBody>
      <dsp:txXfrm>
        <a:off x="85190" y="1890281"/>
        <a:ext cx="7311968" cy="1574748"/>
      </dsp:txXfrm>
    </dsp:sp>
    <dsp:sp modelId="{08A1B6A7-C0B0-4BEC-8F79-E3040F1C6EDF}">
      <dsp:nvSpPr>
        <dsp:cNvPr id="0" name=""/>
        <dsp:cNvSpPr/>
      </dsp:nvSpPr>
      <dsp:spPr>
        <a:xfrm>
          <a:off x="0" y="3593420"/>
          <a:ext cx="7482348" cy="17451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Проведення операцій із закупівлі та продажу лікарських засобів підтверджується відповідними документами, в яких відображено всі операції із закупівлі та продажу із зазначенням дати закупівлі або продажу, назви, серії, кількості отриманого або поставленого лікарського засобу, терміну його придатності, найменування і місцезнаходження постачальника або одержувача.</a:t>
          </a:r>
          <a:endParaRPr lang="uk-UA" sz="1500" kern="1200"/>
        </a:p>
      </dsp:txBody>
      <dsp:txXfrm>
        <a:off x="85190" y="3678610"/>
        <a:ext cx="7311968" cy="1574748"/>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CB8E4-D1D2-4D7C-B740-242F87ED7AC5}">
      <dsp:nvSpPr>
        <dsp:cNvPr id="0" name=""/>
        <dsp:cNvSpPr/>
      </dsp:nvSpPr>
      <dsp:spPr>
        <a:xfrm>
          <a:off x="0" y="0"/>
          <a:ext cx="7757652" cy="25940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smtClean="0"/>
            <a:t>Ліцензіат повинен мати план термінових дій, які забезпечують виконання наказів МОЗ та Держлікслужби щодо зупинення торгівлі неякісними та фальсифікованими лікарськими засобами, вилучення у разі потреби лікарських засобів з продажу та вжиття відповідних заходів стосовно повернення зазначених лікарських засобів постачальнику (виробнику) або їх знищення (утилізації).</a:t>
          </a:r>
          <a:endParaRPr lang="uk-UA" sz="1400" kern="1200"/>
        </a:p>
      </dsp:txBody>
      <dsp:txXfrm>
        <a:off x="1810939" y="0"/>
        <a:ext cx="5946712" cy="2594086"/>
      </dsp:txXfrm>
    </dsp:sp>
    <dsp:sp modelId="{4335E2BE-5752-44E1-A4CE-D7D13FFCDBB9}">
      <dsp:nvSpPr>
        <dsp:cNvPr id="0" name=""/>
        <dsp:cNvSpPr/>
      </dsp:nvSpPr>
      <dsp:spPr>
        <a:xfrm>
          <a:off x="259408" y="259408"/>
          <a:ext cx="1551530" cy="2075269"/>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D0B6D73-38BC-48F9-B38B-274BFB51B963}">
      <dsp:nvSpPr>
        <dsp:cNvPr id="0" name=""/>
        <dsp:cNvSpPr/>
      </dsp:nvSpPr>
      <dsp:spPr>
        <a:xfrm>
          <a:off x="0" y="2853495"/>
          <a:ext cx="7757652" cy="25940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smtClean="0"/>
            <a:t>Ліцензіат зобов’язаний вилучити з продажу, відповідно ідентифікувати та розмістити в чітко визначених та промаркованих місцях (карантинних зонах) такі лікарські засоби: неякісні лікарські засоби, зокрема такі, термін придатності яких минув; заборонені до реалізації в установленому законодавством порядку; лікарські засоби з ушкодженими закупорювальними елементами або пакуваннями; лікарські засоби, щодо яких існують припущення, що вони є неякісними та/або фальсифікованими; повернені лікарські засоби; фальсифіковані лікарські засоби, незареєстровані лікарські засоби, які підлягають реєстрації.</a:t>
          </a:r>
          <a:endParaRPr lang="uk-UA" sz="1400" kern="1200"/>
        </a:p>
      </dsp:txBody>
      <dsp:txXfrm>
        <a:off x="1810939" y="2853495"/>
        <a:ext cx="5946712" cy="2594086"/>
      </dsp:txXfrm>
    </dsp:sp>
    <dsp:sp modelId="{7BFA8EAC-ED42-4662-8362-793B26416ED2}">
      <dsp:nvSpPr>
        <dsp:cNvPr id="0" name=""/>
        <dsp:cNvSpPr/>
      </dsp:nvSpPr>
      <dsp:spPr>
        <a:xfrm>
          <a:off x="259408" y="3112904"/>
          <a:ext cx="1551530" cy="2075269"/>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061A37-5CE2-497E-A910-A0D1F1DA8C63}">
      <dsp:nvSpPr>
        <dsp:cNvPr id="0" name=""/>
        <dsp:cNvSpPr/>
      </dsp:nvSpPr>
      <dsp:spPr>
        <a:xfrm>
          <a:off x="0" y="146254"/>
          <a:ext cx="8249265" cy="1298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Для великих об’ємів карантинного товару допускається розміщення його в загальній зоні зберігання за умови забезпечення чіткого сигнального маркування карантинної продукції та додаткових засобів безпеки, які запобігають відвантаженню карантинного товару, що визначені в стандартних операційних процедурах та законодавстві.</a:t>
          </a:r>
          <a:endParaRPr lang="uk-UA" sz="1500" kern="1200"/>
        </a:p>
      </dsp:txBody>
      <dsp:txXfrm>
        <a:off x="63397" y="209651"/>
        <a:ext cx="8122471" cy="1171906"/>
      </dsp:txXfrm>
    </dsp:sp>
    <dsp:sp modelId="{39699DE7-9335-4343-8BCC-F21363444D9B}">
      <dsp:nvSpPr>
        <dsp:cNvPr id="0" name=""/>
        <dsp:cNvSpPr/>
      </dsp:nvSpPr>
      <dsp:spPr>
        <a:xfrm>
          <a:off x="0" y="1488154"/>
          <a:ext cx="8249265" cy="1298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Закупівля лікарських засобів здійснюється виключно у ліцензіатів, що мають ліцензію на виробництво лікарських засобів, оптову торгівлю лікарськими засобами, імпорт лікарських засобів (крім активних фармацевтичних інгредієнтів).</a:t>
          </a:r>
          <a:endParaRPr lang="uk-UA" sz="1500" kern="1200"/>
        </a:p>
      </dsp:txBody>
      <dsp:txXfrm>
        <a:off x="63397" y="1551551"/>
        <a:ext cx="8122471" cy="1171906"/>
      </dsp:txXfrm>
    </dsp:sp>
    <dsp:sp modelId="{FA3688EE-A5FA-41E2-AE2C-B8ACD8E96317}">
      <dsp:nvSpPr>
        <dsp:cNvPr id="0" name=""/>
        <dsp:cNvSpPr/>
      </dsp:nvSpPr>
      <dsp:spPr>
        <a:xfrm>
          <a:off x="0" y="2830054"/>
          <a:ext cx="8249265" cy="1298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Підприємству з оптової торгівлі необхідно використовувати всі доступні засоби для мінімізації ризику потрапляння фальсифікованих лікарських засобів до легального ланцюга постачання.</a:t>
          </a:r>
          <a:endParaRPr lang="uk-UA" sz="1500" kern="1200"/>
        </a:p>
      </dsp:txBody>
      <dsp:txXfrm>
        <a:off x="63397" y="2893451"/>
        <a:ext cx="8122471" cy="1171906"/>
      </dsp:txXfrm>
    </dsp:sp>
    <dsp:sp modelId="{1C0F0739-F450-4A3A-A41E-F794C3B6B769}">
      <dsp:nvSpPr>
        <dsp:cNvPr id="0" name=""/>
        <dsp:cNvSpPr/>
      </dsp:nvSpPr>
      <dsp:spPr>
        <a:xfrm>
          <a:off x="0" y="4171954"/>
          <a:ext cx="8249265" cy="1298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Перед будь-якою закупівлею лікарських засобів необхідно здійснити відповідну кваліфікацію постачальників та затвердити їх. Цей процес необхідно контролювати згідно з установленою ліцензіатом процедурою, а результати документувати та періодично перевіряти.</a:t>
          </a:r>
          <a:endParaRPr lang="uk-UA" sz="1500" kern="1200"/>
        </a:p>
      </dsp:txBody>
      <dsp:txXfrm>
        <a:off x="63397" y="4235351"/>
        <a:ext cx="8122471" cy="117190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860435-ADC6-40DF-B0BF-6387DEDB3505}">
      <dsp:nvSpPr>
        <dsp:cNvPr id="0" name=""/>
        <dsp:cNvSpPr/>
      </dsp:nvSpPr>
      <dsp:spPr>
        <a:xfrm>
          <a:off x="0" y="0"/>
          <a:ext cx="1739848" cy="6270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uk-UA" sz="1300" kern="1200" smtClean="0"/>
            <a:t>суб’єктам господарювання, що мають ліцензії на оптову торгівлю лікарськими засобами;</a:t>
          </a:r>
          <a:endParaRPr lang="uk-UA" sz="1300" kern="1200"/>
        </a:p>
      </dsp:txBody>
      <dsp:txXfrm>
        <a:off x="0" y="2508165"/>
        <a:ext cx="1739848" cy="2508165"/>
      </dsp:txXfrm>
    </dsp:sp>
    <dsp:sp modelId="{3A5DE4CE-8452-4737-9250-06BBE93A75D7}">
      <dsp:nvSpPr>
        <dsp:cNvPr id="0" name=""/>
        <dsp:cNvSpPr/>
      </dsp:nvSpPr>
      <dsp:spPr>
        <a:xfrm>
          <a:off x="52195" y="376224"/>
          <a:ext cx="1635457" cy="2088047"/>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B804A2-03B5-4648-A150-38A4A1E7D2F0}">
      <dsp:nvSpPr>
        <dsp:cNvPr id="0" name=""/>
        <dsp:cNvSpPr/>
      </dsp:nvSpPr>
      <dsp:spPr>
        <a:xfrm>
          <a:off x="1792044" y="0"/>
          <a:ext cx="1739848" cy="6270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uk-UA" sz="1300" kern="1200" smtClean="0"/>
            <a:t>суб’єктам господарювання, що мають ліцензії на виробництво лікарських засобів (для використання у виробництві);</a:t>
          </a:r>
          <a:endParaRPr lang="uk-UA" sz="1300" kern="1200"/>
        </a:p>
      </dsp:txBody>
      <dsp:txXfrm>
        <a:off x="1792044" y="2508165"/>
        <a:ext cx="1739848" cy="2508165"/>
      </dsp:txXfrm>
    </dsp:sp>
    <dsp:sp modelId="{4A8875F6-DBBB-4ACE-BA9C-8646CB81055F}">
      <dsp:nvSpPr>
        <dsp:cNvPr id="0" name=""/>
        <dsp:cNvSpPr/>
      </dsp:nvSpPr>
      <dsp:spPr>
        <a:xfrm>
          <a:off x="1844239" y="376224"/>
          <a:ext cx="1635457" cy="2088047"/>
        </a:xfrm>
        <a:prstGeom prst="ellipse">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908CF8-C2CE-4EE6-A49B-82F3194125E5}">
      <dsp:nvSpPr>
        <dsp:cNvPr id="0" name=""/>
        <dsp:cNvSpPr/>
      </dsp:nvSpPr>
      <dsp:spPr>
        <a:xfrm>
          <a:off x="3584088" y="0"/>
          <a:ext cx="1739848" cy="6270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uk-UA" sz="1300" kern="1200" smtClean="0"/>
            <a:t>суб’єктам господарювання, що мають ліцензії на роздрібну торгівлю лікарськими засобами;</a:t>
          </a:r>
          <a:endParaRPr lang="uk-UA" sz="1300" kern="1200"/>
        </a:p>
      </dsp:txBody>
      <dsp:txXfrm>
        <a:off x="3584088" y="2508165"/>
        <a:ext cx="1739848" cy="2508165"/>
      </dsp:txXfrm>
    </dsp:sp>
    <dsp:sp modelId="{D2E4D9FB-D0E2-4987-9D3B-B0D0D1BAEE90}">
      <dsp:nvSpPr>
        <dsp:cNvPr id="0" name=""/>
        <dsp:cNvSpPr/>
      </dsp:nvSpPr>
      <dsp:spPr>
        <a:xfrm>
          <a:off x="3636284" y="376224"/>
          <a:ext cx="1635457" cy="2088047"/>
        </a:xfrm>
        <a:prstGeom prst="ellipse">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07F6DFD-8063-49E4-95E5-03B13DBB4E22}">
      <dsp:nvSpPr>
        <dsp:cNvPr id="0" name=""/>
        <dsp:cNvSpPr/>
      </dsp:nvSpPr>
      <dsp:spPr>
        <a:xfrm>
          <a:off x="5376132" y="0"/>
          <a:ext cx="1739848" cy="6270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uk-UA" sz="1300" kern="1200" smtClean="0"/>
            <a:t>безпосередньо лікувально-профілактичним закладам або юридичним особам, структурними підрозділами яких є лікувально-профілактичні заклади;</a:t>
          </a:r>
          <a:endParaRPr lang="uk-UA" sz="1300" kern="1200"/>
        </a:p>
      </dsp:txBody>
      <dsp:txXfrm>
        <a:off x="5376132" y="2508165"/>
        <a:ext cx="1739848" cy="2508165"/>
      </dsp:txXfrm>
    </dsp:sp>
    <dsp:sp modelId="{586AEDAF-F96A-459E-94A2-67805216A2AB}">
      <dsp:nvSpPr>
        <dsp:cNvPr id="0" name=""/>
        <dsp:cNvSpPr/>
      </dsp:nvSpPr>
      <dsp:spPr>
        <a:xfrm>
          <a:off x="5428328" y="376224"/>
          <a:ext cx="1635457" cy="2088047"/>
        </a:xfrm>
        <a:prstGeom prst="ellipse">
          <a:avLst/>
        </a:prstGeom>
        <a:blipFill rotWithShape="1">
          <a:blip xmlns:r="http://schemas.openxmlformats.org/officeDocument/2006/relationships" r:embed="rId4"/>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6E8CB16-DA68-44A4-B828-13821177DD6C}">
      <dsp:nvSpPr>
        <dsp:cNvPr id="0" name=""/>
        <dsp:cNvSpPr/>
      </dsp:nvSpPr>
      <dsp:spPr>
        <a:xfrm>
          <a:off x="7168177" y="0"/>
          <a:ext cx="1739848" cy="6270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uk-UA" sz="1300" kern="1200" smtClean="0"/>
            <a:t>особі, уповноваженій на здійснення закупівель у сфері охорони здоров’я.</a:t>
          </a:r>
          <a:endParaRPr lang="uk-UA" sz="1300" kern="1200"/>
        </a:p>
      </dsp:txBody>
      <dsp:txXfrm>
        <a:off x="7168177" y="2508165"/>
        <a:ext cx="1739848" cy="2508165"/>
      </dsp:txXfrm>
    </dsp:sp>
    <dsp:sp modelId="{B27D93CB-7969-49E5-860B-26BC9D1785A8}">
      <dsp:nvSpPr>
        <dsp:cNvPr id="0" name=""/>
        <dsp:cNvSpPr/>
      </dsp:nvSpPr>
      <dsp:spPr>
        <a:xfrm>
          <a:off x="7220372" y="376224"/>
          <a:ext cx="1635457" cy="2088047"/>
        </a:xfrm>
        <a:prstGeom prst="ellipse">
          <a:avLst/>
        </a:prstGeom>
        <a:blipFill rotWithShape="1">
          <a:blip xmlns:r="http://schemas.openxmlformats.org/officeDocument/2006/relationships" r:embed="rId5"/>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B05742-367A-4AA9-9E6F-0AE038B3F333}">
      <dsp:nvSpPr>
        <dsp:cNvPr id="0" name=""/>
        <dsp:cNvSpPr/>
      </dsp:nvSpPr>
      <dsp:spPr>
        <a:xfrm>
          <a:off x="356321" y="5016330"/>
          <a:ext cx="8195383" cy="940561"/>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FB77F1-E2EB-4069-B1C2-097079AC82C6}">
      <dsp:nvSpPr>
        <dsp:cNvPr id="0" name=""/>
        <dsp:cNvSpPr/>
      </dsp:nvSpPr>
      <dsp:spPr>
        <a:xfrm>
          <a:off x="0" y="359674"/>
          <a:ext cx="6735097" cy="4127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uk-UA" sz="2100" kern="1200" dirty="0" smtClean="0"/>
            <a:t>Посади завідувачів аптечного складу (бази), заступників завідувачів аптечного складу (бази) можуть заміщатися особами, які мають документ про вищу освіту не нижче другого (магістерського) рівня за спеціальністю “Фармація, промислова фармація” та сертифікат провізора-спеціаліста за спеціалізацією “Організація та управління фармацією” або атестовані за цією спеціалізацією з присвоєнням (підтвердженням) відповідної категорії, та стаж роботи за фахом не менше двох років.</a:t>
          </a:r>
          <a:endParaRPr lang="uk-UA" sz="2100" kern="1200" dirty="0"/>
        </a:p>
      </dsp:txBody>
      <dsp:txXfrm>
        <a:off x="201501" y="561175"/>
        <a:ext cx="6332095" cy="3724758"/>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B9C0D-261C-4482-82D2-CCE205792D57}">
      <dsp:nvSpPr>
        <dsp:cNvPr id="0" name=""/>
        <dsp:cNvSpPr/>
      </dsp:nvSpPr>
      <dsp:spPr>
        <a:xfrm>
          <a:off x="0" y="368871"/>
          <a:ext cx="6071419" cy="4623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smtClean="0"/>
            <a:t>Під час прийняття на роботу персонал, діяльність якого може вплинути на якість продукції, проходить медичне обстеження, а в подальшому - періодичні медичні огляди. Ліцензіат є відповідальним за наявність інструкцій, відповідно до яких забезпечується його інформування про стан здоров’я співробітників, який може вплинути на якість продукції. Ліцензіат вживає організаційних заходів, які мають гарантувати, що жоден працівник з інфекційним захворюванням або ранами на відкритих ділянках тіла не буде допущений до складських приміщень (зон) та зон контролю якості.</a:t>
          </a:r>
          <a:endParaRPr lang="uk-UA" sz="1900" kern="1200"/>
        </a:p>
      </dsp:txBody>
      <dsp:txXfrm>
        <a:off x="225717" y="594588"/>
        <a:ext cx="5619985" cy="4172406"/>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2642DC-6FE2-4B9B-AE07-C848549CA776}">
      <dsp:nvSpPr>
        <dsp:cNvPr id="0" name=""/>
        <dsp:cNvSpPr/>
      </dsp:nvSpPr>
      <dsp:spPr>
        <a:xfrm>
          <a:off x="0" y="3586956"/>
          <a:ext cx="7374193" cy="2353431"/>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uk-UA" sz="1400" kern="1200" dirty="0" smtClean="0"/>
            <a:t>Ліцензіат зобов'язаний вилучити з продажу, відповідно ідентифікувати і розмістити в чітко визначених та промаркованих місцях (карантинних зонах) такі лікарські засоби: неякісні лікарські засоби, у тому числі лікарські засоби, термін придатності яких минув, заборонені до реалізації в установленому законодавством порядку, лікарські засоби з пошкодженими закупорочними елементами або упаковки, лікарські засоби, щодо яких існують припущення, що вони неякісні, повернені лікарські засоби, фальсифіковані лікарські засоби, незареєстровані лікарські засоби, що підлягають реєстрації.</a:t>
          </a:r>
          <a:endParaRPr lang="uk-UA" sz="1400" kern="1200" dirty="0"/>
        </a:p>
      </dsp:txBody>
      <dsp:txXfrm>
        <a:off x="0" y="3586956"/>
        <a:ext cx="7374193" cy="2353431"/>
      </dsp:txXfrm>
    </dsp:sp>
    <dsp:sp modelId="{62827A61-A7C0-472E-8353-AA7F137E4F2C}">
      <dsp:nvSpPr>
        <dsp:cNvPr id="0" name=""/>
        <dsp:cNvSpPr/>
      </dsp:nvSpPr>
      <dsp:spPr>
        <a:xfrm rot="10800000">
          <a:off x="0" y="2679"/>
          <a:ext cx="7374193" cy="3619577"/>
        </a:xfrm>
        <a:prstGeom prst="upArrowCallout">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uk-UA" sz="1600" kern="1200" dirty="0" smtClean="0"/>
            <a:t>Ліцензіат повинен мати план термінових дій для зупинення торгівлі неякісними та фальсифікованими лікарськими засобами, вилучення у разі потреби лікарських засобів з продажу та вжиття відповідних заходів щодо повернення зазначених лікарських засобів постачальнику (виробнику) або їх знищення (утилізації).</a:t>
          </a:r>
          <a:endParaRPr lang="uk-UA" sz="1600" kern="1200" dirty="0"/>
        </a:p>
      </dsp:txBody>
      <dsp:txXfrm rot="10800000">
        <a:off x="0" y="2679"/>
        <a:ext cx="7374193" cy="2351893"/>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B61125-FAF5-42BD-B6AA-7B826C1EE34F}">
      <dsp:nvSpPr>
        <dsp:cNvPr id="0" name=""/>
        <dsp:cNvSpPr/>
      </dsp:nvSpPr>
      <dsp:spPr>
        <a:xfrm>
          <a:off x="0" y="0"/>
          <a:ext cx="6178591" cy="1331828"/>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kern="1200" smtClean="0"/>
            <a:t>Ліцензіат під час транспортування лікарських засобів повинен забезпечити умови зберігання лікарських засобів відповідно до вимог, встановлених виробником.</a:t>
          </a:r>
          <a:endParaRPr lang="uk-UA" sz="1300" kern="1200"/>
        </a:p>
      </dsp:txBody>
      <dsp:txXfrm>
        <a:off x="39008" y="39008"/>
        <a:ext cx="4628904" cy="1253812"/>
      </dsp:txXfrm>
    </dsp:sp>
    <dsp:sp modelId="{16D4F837-CAC0-469B-86F4-A4B63B14D405}">
      <dsp:nvSpPr>
        <dsp:cNvPr id="0" name=""/>
        <dsp:cNvSpPr/>
      </dsp:nvSpPr>
      <dsp:spPr>
        <a:xfrm>
          <a:off x="517457" y="1573979"/>
          <a:ext cx="6178591" cy="1331828"/>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kern="1200" smtClean="0"/>
            <a:t>Транспортний засіб для перевезення лікарських засобів повинен забезпечувати дотримання визначених виробником умов зберігання лікарських засобів і дозволяти проведення систематичного вологого прибирання з використанням дезінфікуючих засобів.</a:t>
          </a:r>
          <a:endParaRPr lang="uk-UA" sz="1300" kern="1200"/>
        </a:p>
      </dsp:txBody>
      <dsp:txXfrm>
        <a:off x="556465" y="1612987"/>
        <a:ext cx="4717429" cy="1253812"/>
      </dsp:txXfrm>
    </dsp:sp>
    <dsp:sp modelId="{16F1DBEB-7483-4A18-A78B-E6D2C047FF8C}">
      <dsp:nvSpPr>
        <dsp:cNvPr id="0" name=""/>
        <dsp:cNvSpPr/>
      </dsp:nvSpPr>
      <dsp:spPr>
        <a:xfrm>
          <a:off x="1027190" y="3147959"/>
          <a:ext cx="6178591" cy="1331828"/>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kern="1200" smtClean="0"/>
            <a:t>При транспортуванні лікарських засобів повинні бути дотримані умови, що забезпечують збереження їх належної якості, збереження і цілісності, не допускають попадання на них пилу, атмосферних опадів і впливу сторонніх запахів.</a:t>
          </a:r>
          <a:endParaRPr lang="uk-UA" sz="1300" kern="1200"/>
        </a:p>
      </dsp:txBody>
      <dsp:txXfrm>
        <a:off x="1066198" y="3186967"/>
        <a:ext cx="4725152" cy="1253812"/>
      </dsp:txXfrm>
    </dsp:sp>
    <dsp:sp modelId="{1F654F52-76D4-4129-8852-A77B826D9D64}">
      <dsp:nvSpPr>
        <dsp:cNvPr id="0" name=""/>
        <dsp:cNvSpPr/>
      </dsp:nvSpPr>
      <dsp:spPr>
        <a:xfrm>
          <a:off x="1544647" y="4721939"/>
          <a:ext cx="6178591" cy="1331828"/>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kern="1200" smtClean="0"/>
            <a:t>Лікарські засоби при транспортуванні повинні бути захищені від пошкодження упаковки, розливання, забруднення, забруднення іншими лікарськими засобами або речовинами. Не допускається транспортування лікарських засобів разом з іншими видами вантажу за винятком супутніх товарів.</a:t>
          </a:r>
          <a:endParaRPr lang="uk-UA" sz="1300" kern="1200"/>
        </a:p>
      </dsp:txBody>
      <dsp:txXfrm>
        <a:off x="1583655" y="4760947"/>
        <a:ext cx="4717429" cy="1253812"/>
      </dsp:txXfrm>
    </dsp:sp>
    <dsp:sp modelId="{ACF08A3F-4D3A-4052-B002-23930C44CF5C}">
      <dsp:nvSpPr>
        <dsp:cNvPr id="0" name=""/>
        <dsp:cNvSpPr/>
      </dsp:nvSpPr>
      <dsp:spPr>
        <a:xfrm>
          <a:off x="5312902" y="1020059"/>
          <a:ext cx="865688" cy="865688"/>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ru-RU" sz="3600" kern="1200"/>
        </a:p>
      </dsp:txBody>
      <dsp:txXfrm>
        <a:off x="5507682" y="1020059"/>
        <a:ext cx="476128" cy="651430"/>
      </dsp:txXfrm>
    </dsp:sp>
    <dsp:sp modelId="{C691459C-D636-4070-B83A-9126C65F80D4}">
      <dsp:nvSpPr>
        <dsp:cNvPr id="0" name=""/>
        <dsp:cNvSpPr/>
      </dsp:nvSpPr>
      <dsp:spPr>
        <a:xfrm>
          <a:off x="5830359" y="2594039"/>
          <a:ext cx="865688" cy="865688"/>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ru-RU" sz="3600" kern="1200"/>
        </a:p>
      </dsp:txBody>
      <dsp:txXfrm>
        <a:off x="6025139" y="2594039"/>
        <a:ext cx="476128" cy="651430"/>
      </dsp:txXfrm>
    </dsp:sp>
    <dsp:sp modelId="{861AFFF3-2646-4A36-9EA5-1CC25E198FA8}">
      <dsp:nvSpPr>
        <dsp:cNvPr id="0" name=""/>
        <dsp:cNvSpPr/>
      </dsp:nvSpPr>
      <dsp:spPr>
        <a:xfrm>
          <a:off x="6340093" y="4168019"/>
          <a:ext cx="865688" cy="865688"/>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ru-RU" sz="3600" kern="1200"/>
        </a:p>
      </dsp:txBody>
      <dsp:txXfrm>
        <a:off x="6534873" y="4168019"/>
        <a:ext cx="476128" cy="65143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5.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175F99-B343-4D18-B4BA-60CD2A79080B}" type="datetimeFigureOut">
              <a:rPr lang="uk-UA" smtClean="0"/>
              <a:t>16.04.2026</a:t>
            </a:fld>
            <a:endParaRPr lang="uk-UA"/>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FE265-28F9-41A7-947B-2EC2900CE110}" type="slidenum">
              <a:rPr lang="uk-UA" smtClean="0"/>
              <a:t>‹#›</a:t>
            </a:fld>
            <a:endParaRPr lang="uk-UA"/>
          </a:p>
        </p:txBody>
      </p:sp>
    </p:spTree>
    <p:extLst>
      <p:ext uri="{BB962C8B-B14F-4D97-AF65-F5344CB8AC3E}">
        <p14:creationId xmlns:p14="http://schemas.microsoft.com/office/powerpoint/2010/main" val="3352328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6D8FE265-28F9-41A7-947B-2EC2900CE110}" type="slidenum">
              <a:rPr lang="uk-UA" smtClean="0"/>
              <a:t>6</a:t>
            </a:fld>
            <a:endParaRPr lang="uk-UA"/>
          </a:p>
        </p:txBody>
      </p:sp>
    </p:spTree>
    <p:extLst>
      <p:ext uri="{BB962C8B-B14F-4D97-AF65-F5344CB8AC3E}">
        <p14:creationId xmlns:p14="http://schemas.microsoft.com/office/powerpoint/2010/main" val="19242466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1E7815E-F7B8-4E93-9F6C-89F6C3C8DBB8}" type="datetimeFigureOut">
              <a:rPr lang="en-US" smtClean="0"/>
              <a:t>4/16/2026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943914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E7815E-F7B8-4E93-9F6C-89F6C3C8DBB8}" type="datetimeFigureOut">
              <a:rPr lang="en-US" smtClean="0"/>
              <a:t>4/16/2026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1455464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1E7815E-F7B8-4E93-9F6C-89F6C3C8DBB8}" type="datetimeFigureOut">
              <a:rPr lang="en-US" smtClean="0"/>
              <a:t>4/16/2026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2852076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E7815E-F7B8-4E93-9F6C-89F6C3C8DBB8}" type="datetimeFigureOut">
              <a:rPr lang="en-US" smtClean="0"/>
              <a:t>4/16/2026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365074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1E7815E-F7B8-4E93-9F6C-89F6C3C8DBB8}" type="datetimeFigureOut">
              <a:rPr lang="en-US" smtClean="0"/>
              <a:t>4/16/2026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2171097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E7815E-F7B8-4E93-9F6C-89F6C3C8DBB8}" type="datetimeFigureOut">
              <a:rPr lang="en-US" smtClean="0"/>
              <a:t>4/16/2026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2391073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E7815E-F7B8-4E93-9F6C-89F6C3C8DBB8}" type="datetimeFigureOut">
              <a:rPr lang="en-US" smtClean="0"/>
              <a:t>4/16/2026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3246137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1E7815E-F7B8-4E93-9F6C-89F6C3C8DBB8}" type="datetimeFigureOut">
              <a:rPr lang="en-US" smtClean="0"/>
              <a:t>4/16/2026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1748878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1E7815E-F7B8-4E93-9F6C-89F6C3C8DBB8}" type="datetimeFigureOut">
              <a:rPr lang="en-US" smtClean="0"/>
              <a:t>4/16/2026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2167276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E7815E-F7B8-4E93-9F6C-89F6C3C8DBB8}" type="datetimeFigureOut">
              <a:rPr lang="en-US" smtClean="0"/>
              <a:t>4/16/2026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341494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E7815E-F7B8-4E93-9F6C-89F6C3C8DBB8}" type="datetimeFigureOut">
              <a:rPr lang="en-US" smtClean="0"/>
              <a:t>4/16/2026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1788002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E7815E-F7B8-4E93-9F6C-89F6C3C8DBB8}" type="datetimeFigureOut">
              <a:rPr lang="en-US" smtClean="0"/>
              <a:t>4/16/2026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37FF7-5919-41BF-8DD0-96FAEA1BD99B}" type="slidenum">
              <a:rPr lang="en-US" smtClean="0"/>
              <a:t>‹#›</a:t>
            </a:fld>
            <a:endParaRPr lang="en-US"/>
          </a:p>
        </p:txBody>
      </p:sp>
    </p:spTree>
    <p:extLst>
      <p:ext uri="{BB962C8B-B14F-4D97-AF65-F5344CB8AC3E}">
        <p14:creationId xmlns:p14="http://schemas.microsoft.com/office/powerpoint/2010/main" val="28574596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diagramData" Target="../diagrams/data10.xml"/><Relationship Id="rId3" Type="http://schemas.openxmlformats.org/officeDocument/2006/relationships/diagramLayout" Target="../diagrams/layout9.xml"/><Relationship Id="rId7" Type="http://schemas.openxmlformats.org/officeDocument/2006/relationships/image" Target="../media/image13.png"/><Relationship Id="rId12" Type="http://schemas.microsoft.com/office/2007/relationships/diagramDrawing" Target="../diagrams/drawing10.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11" Type="http://schemas.openxmlformats.org/officeDocument/2006/relationships/diagramColors" Target="../diagrams/colors10.xml"/><Relationship Id="rId5" Type="http://schemas.openxmlformats.org/officeDocument/2006/relationships/diagramColors" Target="../diagrams/colors9.xml"/><Relationship Id="rId10" Type="http://schemas.openxmlformats.org/officeDocument/2006/relationships/diagramQuickStyle" Target="../diagrams/quickStyle10.xml"/><Relationship Id="rId4" Type="http://schemas.openxmlformats.org/officeDocument/2006/relationships/diagramQuickStyle" Target="../diagrams/quickStyle9.xml"/><Relationship Id="rId9" Type="http://schemas.openxmlformats.org/officeDocument/2006/relationships/diagramLayout" Target="../diagrams/layout10.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6.xml.rels><?xml version="1.0" encoding="UTF-8" standalone="yes"?>
<Relationships xmlns="http://schemas.openxmlformats.org/package/2006/relationships"><Relationship Id="rId8" Type="http://schemas.openxmlformats.org/officeDocument/2006/relationships/diagramLayout" Target="../diagrams/layout16.xml"/><Relationship Id="rId3" Type="http://schemas.openxmlformats.org/officeDocument/2006/relationships/diagramLayout" Target="../diagrams/layout15.xml"/><Relationship Id="rId7" Type="http://schemas.openxmlformats.org/officeDocument/2006/relationships/diagramData" Target="../diagrams/data16.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11" Type="http://schemas.microsoft.com/office/2007/relationships/diagramDrawing" Target="../diagrams/drawing16.xml"/><Relationship Id="rId5" Type="http://schemas.openxmlformats.org/officeDocument/2006/relationships/diagramColors" Target="../diagrams/colors15.xml"/><Relationship Id="rId10" Type="http://schemas.openxmlformats.org/officeDocument/2006/relationships/diagramColors" Target="../diagrams/colors16.xml"/><Relationship Id="rId4" Type="http://schemas.openxmlformats.org/officeDocument/2006/relationships/diagramQuickStyle" Target="../diagrams/quickStyle15.xml"/><Relationship Id="rId9" Type="http://schemas.openxmlformats.org/officeDocument/2006/relationships/diagramQuickStyle" Target="../diagrams/quickStyle16.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7.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7.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7.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309" y="1443028"/>
            <a:ext cx="4636794" cy="1655762"/>
          </a:xfrm>
        </p:spPr>
        <p:txBody>
          <a:bodyPr/>
          <a:lstStyle/>
          <a:p>
            <a:r>
              <a:rPr lang="uk-UA" b="1" dirty="0" smtClean="0">
                <a:solidFill>
                  <a:srgbClr val="0070C0"/>
                </a:solidFill>
                <a:latin typeface="Verdana" panose="020B0604030504040204" pitchFamily="34" charset="0"/>
                <a:ea typeface="Verdana" panose="020B0604030504040204" pitchFamily="34" charset="0"/>
              </a:rPr>
              <a:t>Лекція №8</a:t>
            </a:r>
            <a:br>
              <a:rPr lang="uk-UA" b="1" dirty="0" smtClean="0">
                <a:solidFill>
                  <a:srgbClr val="0070C0"/>
                </a:solidFill>
                <a:latin typeface="Verdana" panose="020B0604030504040204" pitchFamily="34" charset="0"/>
                <a:ea typeface="Verdana" panose="020B0604030504040204" pitchFamily="34" charset="0"/>
              </a:rPr>
            </a:br>
            <a:r>
              <a:rPr lang="uk-UA" b="1" dirty="0" smtClean="0">
                <a:solidFill>
                  <a:srgbClr val="0070C0"/>
                </a:solidFill>
                <a:latin typeface="Verdana" panose="020B0604030504040204" pitchFamily="34" charset="0"/>
                <a:ea typeface="Verdana" panose="020B0604030504040204" pitchFamily="34" charset="0"/>
              </a:rPr>
              <a:t>«Приймання товарів на аптечний склад» </a:t>
            </a:r>
            <a:endParaRPr lang="uk-UA" b="1" dirty="0">
              <a:solidFill>
                <a:srgbClr val="0070C0"/>
              </a:solidFill>
            </a:endParaRPr>
          </a:p>
        </p:txBody>
      </p:sp>
      <p:sp>
        <p:nvSpPr>
          <p:cNvPr id="4" name="Прямоугольник 3"/>
          <p:cNvSpPr/>
          <p:nvPr/>
        </p:nvSpPr>
        <p:spPr>
          <a:xfrm>
            <a:off x="295703" y="242699"/>
            <a:ext cx="7953562" cy="1415772"/>
          </a:xfrm>
          <a:prstGeom prst="rect">
            <a:avLst/>
          </a:prstGeom>
        </p:spPr>
        <p:txBody>
          <a:bodyPr wrap="square">
            <a:spAutoFit/>
          </a:bodyPr>
          <a:lstStyle/>
          <a:p>
            <a:pPr algn="ctr"/>
            <a:r>
              <a:rPr lang="uk-UA" sz="1600" dirty="0" smtClean="0">
                <a:solidFill>
                  <a:schemeClr val="accent6">
                    <a:lumMod val="50000"/>
                  </a:schemeClr>
                </a:solidFill>
                <a:latin typeface="Arial Black" panose="020B0A04020102020204" pitchFamily="34" charset="0"/>
              </a:rPr>
              <a:t>ОДЕСЬКИЙ НАЦІОНАЛЬНИЙ МЕДИЧНИЙ УНІВЕРСИТЕТ</a:t>
            </a:r>
            <a:br>
              <a:rPr lang="uk-UA" sz="1600" dirty="0" smtClean="0">
                <a:solidFill>
                  <a:schemeClr val="accent6">
                    <a:lumMod val="50000"/>
                  </a:schemeClr>
                </a:solidFill>
                <a:latin typeface="Arial Black" panose="020B0A04020102020204" pitchFamily="34" charset="0"/>
              </a:rPr>
            </a:br>
            <a:r>
              <a:rPr lang="uk-UA" sz="1600" dirty="0" smtClean="0">
                <a:solidFill>
                  <a:schemeClr val="accent6">
                    <a:lumMod val="50000"/>
                  </a:schemeClr>
                </a:solidFill>
                <a:latin typeface="Arial Black" panose="020B0A04020102020204" pitchFamily="34" charset="0"/>
              </a:rPr>
              <a:t>МЕДИКО-</a:t>
            </a:r>
            <a:r>
              <a:rPr lang="uk-UA" sz="1600" dirty="0" smtClean="0">
                <a:solidFill>
                  <a:schemeClr val="accent6">
                    <a:lumMod val="50000"/>
                  </a:schemeClr>
                </a:solidFill>
                <a:latin typeface="Arial Black" panose="020B0A04020102020204" pitchFamily="34" charset="0"/>
              </a:rPr>
              <a:t>ФАРМАЦЕВТИЧНИЙ </a:t>
            </a:r>
            <a:r>
              <a:rPr lang="uk-UA" sz="1600" dirty="0" smtClean="0">
                <a:solidFill>
                  <a:schemeClr val="accent6">
                    <a:lumMod val="50000"/>
                  </a:schemeClr>
                </a:solidFill>
                <a:latin typeface="Arial Black" panose="020B0A04020102020204" pitchFamily="34" charset="0"/>
              </a:rPr>
              <a:t>ФАКУЛЬТЕТ</a:t>
            </a:r>
            <a:br>
              <a:rPr lang="uk-UA" sz="1600" dirty="0" smtClean="0">
                <a:solidFill>
                  <a:schemeClr val="accent6">
                    <a:lumMod val="50000"/>
                  </a:schemeClr>
                </a:solidFill>
                <a:latin typeface="Arial Black" panose="020B0A04020102020204" pitchFamily="34" charset="0"/>
              </a:rPr>
            </a:br>
            <a:r>
              <a:rPr lang="uk-UA" sz="1600" dirty="0" smtClean="0">
                <a:solidFill>
                  <a:schemeClr val="accent6">
                    <a:lumMod val="50000"/>
                  </a:schemeClr>
                </a:solidFill>
                <a:latin typeface="Arial Black" panose="020B0A04020102020204" pitchFamily="34" charset="0"/>
              </a:rPr>
              <a:t>Кафедра організації та економіки фарма</a:t>
            </a:r>
            <a:r>
              <a:rPr lang="uk-UA" dirty="0" smtClean="0">
                <a:solidFill>
                  <a:schemeClr val="accent6">
                    <a:lumMod val="50000"/>
                  </a:schemeClr>
                </a:solidFill>
                <a:latin typeface="Arial Black" panose="020B0A04020102020204" pitchFamily="34" charset="0"/>
              </a:rPr>
              <a:t>ції з післядипломно</a:t>
            </a:r>
            <a:r>
              <a:rPr lang="uk-UA" dirty="0">
                <a:solidFill>
                  <a:schemeClr val="accent6">
                    <a:lumMod val="50000"/>
                  </a:schemeClr>
                </a:solidFill>
                <a:latin typeface="Arial Black" panose="020B0A04020102020204" pitchFamily="34" charset="0"/>
              </a:rPr>
              <a:t>ю</a:t>
            </a:r>
            <a:r>
              <a:rPr lang="uk-UA" dirty="0" smtClean="0">
                <a:solidFill>
                  <a:schemeClr val="accent6">
                    <a:lumMod val="50000"/>
                  </a:schemeClr>
                </a:solidFill>
                <a:latin typeface="Arial Black" panose="020B0A04020102020204" pitchFamily="34" charset="0"/>
              </a:rPr>
              <a:t> підготовкою</a:t>
            </a:r>
            <a:r>
              <a:rPr lang="uk-UA" dirty="0" smtClean="0">
                <a:solidFill>
                  <a:schemeClr val="accent6">
                    <a:lumMod val="50000"/>
                  </a:schemeClr>
                </a:solidFill>
              </a:rPr>
              <a:t/>
            </a:r>
            <a:br>
              <a:rPr lang="uk-UA" dirty="0" smtClean="0">
                <a:solidFill>
                  <a:schemeClr val="accent6">
                    <a:lumMod val="50000"/>
                  </a:schemeClr>
                </a:solidFill>
              </a:rPr>
            </a:br>
            <a:endParaRPr lang="uk-UA" dirty="0">
              <a:solidFill>
                <a:schemeClr val="accent6">
                  <a:lumMod val="50000"/>
                </a:schemeClr>
              </a:solidFill>
            </a:endParaRPr>
          </a:p>
        </p:txBody>
      </p:sp>
      <p:sp>
        <p:nvSpPr>
          <p:cNvPr id="5" name="Прямоугольник 4"/>
          <p:cNvSpPr/>
          <p:nvPr/>
        </p:nvSpPr>
        <p:spPr>
          <a:xfrm>
            <a:off x="295703" y="5950635"/>
            <a:ext cx="4572000" cy="646331"/>
          </a:xfrm>
          <a:prstGeom prst="rect">
            <a:avLst/>
          </a:prstGeom>
        </p:spPr>
        <p:txBody>
          <a:bodyPr>
            <a:spAutoFit/>
          </a:bodyPr>
          <a:lstStyle/>
          <a:p>
            <a:pPr algn="ctr"/>
            <a:r>
              <a:rPr lang="uk-UA" dirty="0">
                <a:solidFill>
                  <a:schemeClr val="accent6">
                    <a:lumMod val="50000"/>
                  </a:schemeClr>
                </a:solidFill>
              </a:rPr>
              <a:t>Підготувала</a:t>
            </a:r>
            <a:r>
              <a:rPr lang="ru-RU" dirty="0">
                <a:solidFill>
                  <a:schemeClr val="accent6">
                    <a:lumMod val="50000"/>
                  </a:schemeClr>
                </a:solidFill>
              </a:rPr>
              <a:t> старший викладач</a:t>
            </a:r>
          </a:p>
          <a:p>
            <a:pPr algn="ctr"/>
            <a:r>
              <a:rPr lang="ru-RU" dirty="0">
                <a:solidFill>
                  <a:schemeClr val="accent6">
                    <a:lumMod val="50000"/>
                  </a:schemeClr>
                </a:solidFill>
              </a:rPr>
              <a:t> Степанова Оксана Анатоліївна</a:t>
            </a:r>
          </a:p>
        </p:txBody>
      </p:sp>
      <p:pic>
        <p:nvPicPr>
          <p:cNvPr id="6" name="Рисунок 5"/>
          <p:cNvPicPr>
            <a:picLocks noChangeAspect="1"/>
          </p:cNvPicPr>
          <p:nvPr/>
        </p:nvPicPr>
        <p:blipFill>
          <a:blip r:embed="rId2"/>
          <a:stretch>
            <a:fillRect/>
          </a:stretch>
        </p:blipFill>
        <p:spPr>
          <a:xfrm>
            <a:off x="295703" y="2862611"/>
            <a:ext cx="4572000" cy="2910115"/>
          </a:xfrm>
          <a:prstGeom prst="rect">
            <a:avLst/>
          </a:prstGeom>
        </p:spPr>
      </p:pic>
    </p:spTree>
    <p:extLst>
      <p:ext uri="{BB962C8B-B14F-4D97-AF65-F5344CB8AC3E}">
        <p14:creationId xmlns:p14="http://schemas.microsoft.com/office/powerpoint/2010/main" val="23994360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4226" y="408369"/>
            <a:ext cx="2606502" cy="1130872"/>
          </a:xfrm>
        </p:spPr>
        <p:txBody>
          <a:bodyPr>
            <a:normAutofit/>
          </a:bodyPr>
          <a:lstStyle/>
          <a:p>
            <a:r>
              <a:rPr lang="uk-UA" sz="2400" b="1" dirty="0" smtClean="0">
                <a:latin typeface="Verdana" panose="020B0604030504040204" pitchFamily="34" charset="0"/>
                <a:ea typeface="Verdana" panose="020B0604030504040204" pitchFamily="34" charset="0"/>
              </a:rPr>
              <a:t>План лекції</a:t>
            </a:r>
            <a:endParaRPr lang="en-US" sz="2400" b="1" dirty="0">
              <a:latin typeface="Verdana" panose="020B0604030504040204" pitchFamily="34" charset="0"/>
              <a:ea typeface="Verdana" panose="020B0604030504040204" pitchFamily="34" charset="0"/>
            </a:endParaRPr>
          </a:p>
        </p:txBody>
      </p:sp>
      <p:grpSp>
        <p:nvGrpSpPr>
          <p:cNvPr id="81" name="Group 2"/>
          <p:cNvGrpSpPr>
            <a:grpSpLocks/>
          </p:cNvGrpSpPr>
          <p:nvPr/>
        </p:nvGrpSpPr>
        <p:grpSpPr bwMode="auto">
          <a:xfrm>
            <a:off x="2535936" y="4358640"/>
            <a:ext cx="5549901" cy="555625"/>
            <a:chOff x="1248" y="1440"/>
            <a:chExt cx="3496" cy="350"/>
          </a:xfrm>
        </p:grpSpPr>
        <p:sp>
          <p:nvSpPr>
            <p:cNvPr id="82" name="Line 3"/>
            <p:cNvSpPr>
              <a:spLocks noChangeShapeType="1"/>
            </p:cNvSpPr>
            <p:nvPr/>
          </p:nvSpPr>
          <p:spPr bwMode="gray">
            <a:xfrm>
              <a:off x="1440" y="1790"/>
              <a:ext cx="3024" cy="0"/>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3" name="Rectangle 4"/>
            <p:cNvSpPr>
              <a:spLocks noChangeArrowheads="1"/>
            </p:cNvSpPr>
            <p:nvPr/>
          </p:nvSpPr>
          <p:spPr bwMode="gray">
            <a:xfrm rot="3419336">
              <a:off x="1261" y="1427"/>
              <a:ext cx="302" cy="328"/>
            </a:xfrm>
            <a:prstGeom prst="rect">
              <a:avLst/>
            </a:prstGeom>
            <a:gradFill rotWithShape="1">
              <a:gsLst>
                <a:gs pos="0">
                  <a:srgbClr val="FF7C80"/>
                </a:gs>
                <a:gs pos="100000">
                  <a:srgbClr val="FF7C80">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FF7C8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dirty="0"/>
            </a:p>
          </p:txBody>
        </p:sp>
        <p:sp>
          <p:nvSpPr>
            <p:cNvPr id="84" name="Text Box 5"/>
            <p:cNvSpPr txBox="1">
              <a:spLocks noChangeArrowheads="1"/>
            </p:cNvSpPr>
            <p:nvPr/>
          </p:nvSpPr>
          <p:spPr bwMode="gray">
            <a:xfrm>
              <a:off x="1823" y="1475"/>
              <a:ext cx="2921"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Aft>
                  <a:spcPts val="0"/>
                </a:spcAft>
              </a:pPr>
              <a:r>
                <a:rPr lang="uk-UA" sz="2000" dirty="0">
                  <a:solidFill>
                    <a:schemeClr val="accent6">
                      <a:lumMod val="50000"/>
                    </a:schemeClr>
                  </a:solidFill>
                </a:rPr>
                <a:t>Належна практика зберігання ЛЗ</a:t>
              </a:r>
              <a:endParaRPr lang="ru-RU" sz="2000" dirty="0">
                <a:solidFill>
                  <a:schemeClr val="accent6">
                    <a:lumMod val="50000"/>
                  </a:schemeClr>
                </a:solidFill>
              </a:endParaRPr>
            </a:p>
          </p:txBody>
        </p:sp>
        <p:sp>
          <p:nvSpPr>
            <p:cNvPr id="85" name="Text Box 6"/>
            <p:cNvSpPr txBox="1">
              <a:spLocks noChangeArrowheads="1"/>
            </p:cNvSpPr>
            <p:nvPr/>
          </p:nvSpPr>
          <p:spPr bwMode="gray">
            <a:xfrm>
              <a:off x="1296" y="1454"/>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solidFill>
                    <a:srgbClr val="FFFFFF"/>
                  </a:solidFill>
                </a:rPr>
                <a:t>4</a:t>
              </a:r>
            </a:p>
          </p:txBody>
        </p:sp>
      </p:grpSp>
      <p:grpSp>
        <p:nvGrpSpPr>
          <p:cNvPr id="86" name="Group 7"/>
          <p:cNvGrpSpPr>
            <a:grpSpLocks/>
          </p:cNvGrpSpPr>
          <p:nvPr/>
        </p:nvGrpSpPr>
        <p:grpSpPr bwMode="auto">
          <a:xfrm>
            <a:off x="2535936" y="1844040"/>
            <a:ext cx="5211763" cy="806450"/>
            <a:chOff x="1248" y="2030"/>
            <a:chExt cx="3283" cy="508"/>
          </a:xfrm>
        </p:grpSpPr>
        <p:sp>
          <p:nvSpPr>
            <p:cNvPr id="87" name="Line 8"/>
            <p:cNvSpPr>
              <a:spLocks noChangeShapeType="1"/>
            </p:cNvSpPr>
            <p:nvPr/>
          </p:nvSpPr>
          <p:spPr bwMode="gray">
            <a:xfrm>
              <a:off x="1440" y="2380"/>
              <a:ext cx="3024" cy="0"/>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8" name="Rectangle 9"/>
            <p:cNvSpPr>
              <a:spLocks noChangeArrowheads="1"/>
            </p:cNvSpPr>
            <p:nvPr/>
          </p:nvSpPr>
          <p:spPr bwMode="gray">
            <a:xfrm rot="3419336">
              <a:off x="1261" y="2017"/>
              <a:ext cx="302" cy="328"/>
            </a:xfrm>
            <a:prstGeom prst="rect">
              <a:avLst/>
            </a:prstGeom>
            <a:gradFill rotWithShape="1">
              <a:gsLst>
                <a:gs pos="0">
                  <a:srgbClr val="99CC00"/>
                </a:gs>
                <a:gs pos="100000">
                  <a:srgbClr val="99CC00">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CC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dirty="0"/>
            </a:p>
          </p:txBody>
        </p:sp>
        <p:sp>
          <p:nvSpPr>
            <p:cNvPr id="89" name="Text Box 10"/>
            <p:cNvSpPr txBox="1">
              <a:spLocks noChangeArrowheads="1"/>
            </p:cNvSpPr>
            <p:nvPr/>
          </p:nvSpPr>
          <p:spPr bwMode="gray">
            <a:xfrm>
              <a:off x="1767" y="2053"/>
              <a:ext cx="2764" cy="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sz="2000" dirty="0" smtClean="0">
                  <a:solidFill>
                    <a:schemeClr val="accent6">
                      <a:lumMod val="50000"/>
                    </a:schemeClr>
                  </a:solidFill>
                </a:rPr>
                <a:t>Належна </a:t>
              </a:r>
              <a:r>
                <a:rPr lang="ru-RU" sz="2000" dirty="0">
                  <a:solidFill>
                    <a:schemeClr val="accent6">
                      <a:lumMod val="50000"/>
                    </a:schemeClr>
                  </a:solidFill>
                </a:rPr>
                <a:t>практика дистрибуції</a:t>
              </a:r>
              <a:r>
                <a:rPr lang="ru-RU" sz="2000" dirty="0" smtClean="0">
                  <a:solidFill>
                    <a:srgbClr val="000000"/>
                  </a:solidFill>
                </a:rPr>
                <a:t>.</a:t>
              </a:r>
            </a:p>
            <a:p>
              <a:r>
                <a:rPr lang="ru-RU" sz="2400" dirty="0" smtClean="0">
                  <a:solidFill>
                    <a:srgbClr val="000000"/>
                  </a:solidFill>
                </a:rPr>
                <a:t> </a:t>
              </a:r>
              <a:endParaRPr lang="ru-RU" sz="2400" dirty="0">
                <a:solidFill>
                  <a:srgbClr val="000000"/>
                </a:solidFill>
              </a:endParaRPr>
            </a:p>
          </p:txBody>
        </p:sp>
        <p:sp>
          <p:nvSpPr>
            <p:cNvPr id="90" name="Text Box 11"/>
            <p:cNvSpPr txBox="1">
              <a:spLocks noChangeArrowheads="1"/>
            </p:cNvSpPr>
            <p:nvPr/>
          </p:nvSpPr>
          <p:spPr bwMode="gray">
            <a:xfrm>
              <a:off x="1296" y="2044"/>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solidFill>
                    <a:srgbClr val="FFFFFF"/>
                  </a:solidFill>
                </a:rPr>
                <a:t>1</a:t>
              </a:r>
            </a:p>
          </p:txBody>
        </p:sp>
      </p:grpSp>
      <p:grpSp>
        <p:nvGrpSpPr>
          <p:cNvPr id="91" name="Group 12"/>
          <p:cNvGrpSpPr>
            <a:grpSpLocks/>
          </p:cNvGrpSpPr>
          <p:nvPr/>
        </p:nvGrpSpPr>
        <p:grpSpPr bwMode="auto">
          <a:xfrm>
            <a:off x="2535936" y="2682240"/>
            <a:ext cx="5105400" cy="555625"/>
            <a:chOff x="1248" y="2640"/>
            <a:chExt cx="3216" cy="350"/>
          </a:xfrm>
        </p:grpSpPr>
        <p:sp>
          <p:nvSpPr>
            <p:cNvPr id="92" name="Line 13"/>
            <p:cNvSpPr>
              <a:spLocks noChangeShapeType="1"/>
            </p:cNvSpPr>
            <p:nvPr/>
          </p:nvSpPr>
          <p:spPr bwMode="gray">
            <a:xfrm>
              <a:off x="1440" y="2990"/>
              <a:ext cx="3024" cy="0"/>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3" name="Rectangle 14"/>
            <p:cNvSpPr>
              <a:spLocks noChangeArrowheads="1"/>
            </p:cNvSpPr>
            <p:nvPr/>
          </p:nvSpPr>
          <p:spPr bwMode="gray">
            <a:xfrm rot="3419336">
              <a:off x="1261" y="2627"/>
              <a:ext cx="302" cy="328"/>
            </a:xfrm>
            <a:prstGeom prst="rect">
              <a:avLst/>
            </a:prstGeom>
            <a:gradFill rotWithShape="1">
              <a:gsLst>
                <a:gs pos="0">
                  <a:srgbClr val="006699"/>
                </a:gs>
                <a:gs pos="100000">
                  <a:srgbClr val="0066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dirty="0"/>
            </a:p>
          </p:txBody>
        </p:sp>
        <p:sp>
          <p:nvSpPr>
            <p:cNvPr id="94" name="Text Box 15"/>
            <p:cNvSpPr txBox="1">
              <a:spLocks noChangeArrowheads="1"/>
            </p:cNvSpPr>
            <p:nvPr/>
          </p:nvSpPr>
          <p:spPr bwMode="gray">
            <a:xfrm>
              <a:off x="1823" y="2671"/>
              <a:ext cx="2511"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sz="2000" dirty="0">
                  <a:solidFill>
                    <a:schemeClr val="accent6">
                      <a:lumMod val="50000"/>
                    </a:schemeClr>
                  </a:solidFill>
                </a:rPr>
                <a:t>Структура аптечного складу</a:t>
              </a:r>
            </a:p>
          </p:txBody>
        </p:sp>
        <p:sp>
          <p:nvSpPr>
            <p:cNvPr id="95" name="Text Box 16"/>
            <p:cNvSpPr txBox="1">
              <a:spLocks noChangeArrowheads="1"/>
            </p:cNvSpPr>
            <p:nvPr/>
          </p:nvSpPr>
          <p:spPr bwMode="gray">
            <a:xfrm>
              <a:off x="1296" y="2654"/>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solidFill>
                    <a:srgbClr val="FFFFFF"/>
                  </a:solidFill>
                </a:rPr>
                <a:t>2</a:t>
              </a:r>
            </a:p>
          </p:txBody>
        </p:sp>
      </p:grpSp>
      <p:grpSp>
        <p:nvGrpSpPr>
          <p:cNvPr id="96" name="Group 17"/>
          <p:cNvGrpSpPr>
            <a:grpSpLocks/>
          </p:cNvGrpSpPr>
          <p:nvPr/>
        </p:nvGrpSpPr>
        <p:grpSpPr bwMode="auto">
          <a:xfrm>
            <a:off x="2535937" y="3520440"/>
            <a:ext cx="6119813" cy="555625"/>
            <a:chOff x="1248" y="3230"/>
            <a:chExt cx="3855" cy="350"/>
          </a:xfrm>
        </p:grpSpPr>
        <p:sp>
          <p:nvSpPr>
            <p:cNvPr id="97" name="Line 18"/>
            <p:cNvSpPr>
              <a:spLocks noChangeShapeType="1"/>
            </p:cNvSpPr>
            <p:nvPr/>
          </p:nvSpPr>
          <p:spPr bwMode="gray">
            <a:xfrm>
              <a:off x="1441" y="3579"/>
              <a:ext cx="3023" cy="1"/>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8" name="Rectangle 19"/>
            <p:cNvSpPr>
              <a:spLocks noChangeArrowheads="1"/>
            </p:cNvSpPr>
            <p:nvPr/>
          </p:nvSpPr>
          <p:spPr bwMode="gray">
            <a:xfrm rot="3419336">
              <a:off x="1261" y="3217"/>
              <a:ext cx="302" cy="328"/>
            </a:xfrm>
            <a:prstGeom prst="rect">
              <a:avLst/>
            </a:prstGeom>
            <a:gradFill rotWithShape="1">
              <a:gsLst>
                <a:gs pos="0">
                  <a:srgbClr val="FF9933"/>
                </a:gs>
                <a:gs pos="100000">
                  <a:srgbClr val="FF9933">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FF9933"/>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dirty="0"/>
            </a:p>
          </p:txBody>
        </p:sp>
        <p:sp>
          <p:nvSpPr>
            <p:cNvPr id="99" name="Text Box 20"/>
            <p:cNvSpPr txBox="1">
              <a:spLocks noChangeArrowheads="1"/>
            </p:cNvSpPr>
            <p:nvPr/>
          </p:nvSpPr>
          <p:spPr bwMode="gray">
            <a:xfrm>
              <a:off x="1767" y="3260"/>
              <a:ext cx="333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uk-UA" sz="2000" dirty="0" smtClean="0">
                  <a:solidFill>
                    <a:schemeClr val="accent6">
                      <a:lumMod val="50000"/>
                    </a:schemeClr>
                  </a:solidFill>
                </a:rPr>
                <a:t>Вимоги до складських зон, приміщень</a:t>
              </a:r>
              <a:endParaRPr lang="uk-UA" sz="2000" dirty="0">
                <a:solidFill>
                  <a:schemeClr val="accent6">
                    <a:lumMod val="50000"/>
                  </a:schemeClr>
                </a:solidFill>
              </a:endParaRPr>
            </a:p>
          </p:txBody>
        </p:sp>
        <p:sp>
          <p:nvSpPr>
            <p:cNvPr id="100" name="Text Box 21"/>
            <p:cNvSpPr txBox="1">
              <a:spLocks noChangeArrowheads="1"/>
            </p:cNvSpPr>
            <p:nvPr/>
          </p:nvSpPr>
          <p:spPr bwMode="gray">
            <a:xfrm>
              <a:off x="1296" y="3244"/>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solidFill>
                    <a:srgbClr val="FFFFFF"/>
                  </a:solidFill>
                </a:rPr>
                <a:t>3</a:t>
              </a:r>
            </a:p>
          </p:txBody>
        </p:sp>
      </p:grpSp>
      <p:grpSp>
        <p:nvGrpSpPr>
          <p:cNvPr id="101" name="Group 22"/>
          <p:cNvGrpSpPr>
            <a:grpSpLocks/>
          </p:cNvGrpSpPr>
          <p:nvPr/>
        </p:nvGrpSpPr>
        <p:grpSpPr bwMode="auto">
          <a:xfrm>
            <a:off x="2535936" y="5219065"/>
            <a:ext cx="5778501" cy="555625"/>
            <a:chOff x="1248" y="3230"/>
            <a:chExt cx="3640" cy="350"/>
          </a:xfrm>
        </p:grpSpPr>
        <p:sp>
          <p:nvSpPr>
            <p:cNvPr id="102" name="Line 23"/>
            <p:cNvSpPr>
              <a:spLocks noChangeShapeType="1"/>
            </p:cNvSpPr>
            <p:nvPr/>
          </p:nvSpPr>
          <p:spPr bwMode="gray">
            <a:xfrm>
              <a:off x="1440" y="3580"/>
              <a:ext cx="3024" cy="0"/>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3" name="Rectangle 24"/>
            <p:cNvSpPr>
              <a:spLocks noChangeArrowheads="1"/>
            </p:cNvSpPr>
            <p:nvPr/>
          </p:nvSpPr>
          <p:spPr bwMode="gray">
            <a:xfrm rot="3419336">
              <a:off x="1261" y="3217"/>
              <a:ext cx="302" cy="328"/>
            </a:xfrm>
            <a:prstGeom prst="rect">
              <a:avLst/>
            </a:prstGeom>
            <a:gradFill rotWithShape="1">
              <a:gsLst>
                <a:gs pos="0">
                  <a:srgbClr val="990099"/>
                </a:gs>
                <a:gs pos="100000">
                  <a:srgbClr val="9900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dirty="0"/>
            </a:p>
          </p:txBody>
        </p:sp>
        <p:sp>
          <p:nvSpPr>
            <p:cNvPr id="104" name="Text Box 25"/>
            <p:cNvSpPr txBox="1">
              <a:spLocks noChangeArrowheads="1"/>
            </p:cNvSpPr>
            <p:nvPr/>
          </p:nvSpPr>
          <p:spPr bwMode="gray">
            <a:xfrm>
              <a:off x="1823" y="3248"/>
              <a:ext cx="3065"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uk-UA" sz="2000" dirty="0">
                  <a:solidFill>
                    <a:schemeClr val="accent6">
                      <a:lumMod val="50000"/>
                    </a:schemeClr>
                  </a:solidFill>
                </a:rPr>
                <a:t>Умови та моніторинг зберігання ЛЗ</a:t>
              </a:r>
            </a:p>
          </p:txBody>
        </p:sp>
        <p:sp>
          <p:nvSpPr>
            <p:cNvPr id="105" name="Text Box 26"/>
            <p:cNvSpPr txBox="1">
              <a:spLocks noChangeArrowheads="1"/>
            </p:cNvSpPr>
            <p:nvPr/>
          </p:nvSpPr>
          <p:spPr bwMode="gray">
            <a:xfrm>
              <a:off x="1296" y="3244"/>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solidFill>
                    <a:srgbClr val="FFFFFF"/>
                  </a:solidFill>
                </a:rPr>
                <a:t>5</a:t>
              </a:r>
            </a:p>
          </p:txBody>
        </p:sp>
      </p:grpSp>
    </p:spTree>
    <p:extLst>
      <p:ext uri="{BB962C8B-B14F-4D97-AF65-F5344CB8AC3E}">
        <p14:creationId xmlns:p14="http://schemas.microsoft.com/office/powerpoint/2010/main" val="41916635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96291" y="308368"/>
            <a:ext cx="7435272" cy="5078313"/>
          </a:xfrm>
          <a:prstGeom prst="rect">
            <a:avLst/>
          </a:prstGeom>
        </p:spPr>
        <p:txBody>
          <a:bodyPr wrap="square">
            <a:spAutoFit/>
          </a:bodyPr>
          <a:lstStyle/>
          <a:p>
            <a:r>
              <a:rPr lang="uk-UA" dirty="0">
                <a:solidFill>
                  <a:schemeClr val="accent6">
                    <a:lumMod val="75000"/>
                  </a:schemeClr>
                </a:solidFill>
              </a:rPr>
              <a:t>Згідно з ліцензійними умовами провадження господарської діяльності з виробництва лікарських засобів, оптової та роздрібної торгівлі лікарськими засобами, імпорту лікарських засобів (крім активних фармацевтичних інгредієнтів), затверджених  постановою  КМУ № 929 від 30.11.2016 р., </a:t>
            </a:r>
            <a:endParaRPr lang="uk-UA" dirty="0" smtClean="0">
              <a:solidFill>
                <a:schemeClr val="accent6">
                  <a:lumMod val="75000"/>
                </a:schemeClr>
              </a:solidFill>
            </a:endParaRPr>
          </a:p>
          <a:p>
            <a:endParaRPr lang="uk-UA" dirty="0" smtClean="0"/>
          </a:p>
          <a:p>
            <a:pPr algn="just"/>
            <a:r>
              <a:rPr lang="uk-UA" b="1" dirty="0" smtClean="0">
                <a:solidFill>
                  <a:schemeClr val="accent5">
                    <a:lumMod val="75000"/>
                  </a:schemeClr>
                </a:solidFill>
              </a:rPr>
              <a:t>оптова </a:t>
            </a:r>
            <a:r>
              <a:rPr lang="uk-UA" b="1" dirty="0">
                <a:solidFill>
                  <a:schemeClr val="accent5">
                    <a:lumMod val="75000"/>
                  </a:schemeClr>
                </a:solidFill>
              </a:rPr>
              <a:t>торгівля лікарськими засобами </a:t>
            </a:r>
            <a:r>
              <a:rPr lang="uk-UA" dirty="0">
                <a:solidFill>
                  <a:schemeClr val="accent5">
                    <a:lumMod val="75000"/>
                  </a:schemeClr>
                </a:solidFill>
              </a:rPr>
              <a:t>- діяльність з придбання лікарських засобів у виробників лікарських засобів або інших суб’єктів господарювання, що мають відповідну ліцензію, зберігання, транспортування та продажу лікарських засобів з аптечних складів (баз) іншим суб’єктам оптової або роздрібної торгівлі лікарськими засобами, які отримали на це відповідні ліцензії, виробникам лікарських засобів, безпосередньо лікувально-профілактичним закладам або юридичним особам, структурними підрозділами яких є лікувально-профілактичні заклади;</a:t>
            </a:r>
          </a:p>
        </p:txBody>
      </p:sp>
      <p:pic>
        <p:nvPicPr>
          <p:cNvPr id="3" name="Рисунок 2"/>
          <p:cNvPicPr>
            <a:picLocks noChangeAspect="1"/>
          </p:cNvPicPr>
          <p:nvPr/>
        </p:nvPicPr>
        <p:blipFill>
          <a:blip r:embed="rId2"/>
          <a:stretch>
            <a:fillRect/>
          </a:stretch>
        </p:blipFill>
        <p:spPr>
          <a:xfrm>
            <a:off x="4811947" y="5119570"/>
            <a:ext cx="2364708" cy="1521375"/>
          </a:xfrm>
          <a:prstGeom prst="rect">
            <a:avLst/>
          </a:prstGeom>
        </p:spPr>
      </p:pic>
    </p:spTree>
    <p:extLst>
      <p:ext uri="{BB962C8B-B14F-4D97-AF65-F5344CB8AC3E}">
        <p14:creationId xmlns:p14="http://schemas.microsoft.com/office/powerpoint/2010/main" val="24367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419927" y="4461777"/>
            <a:ext cx="6601785" cy="923330"/>
          </a:xfrm>
          <a:prstGeom prst="rect">
            <a:avLst/>
          </a:prstGeom>
        </p:spPr>
        <p:txBody>
          <a:bodyPr wrap="square">
            <a:spAutoFit/>
          </a:bodyPr>
          <a:lstStyle/>
          <a:p>
            <a:pPr algn="just">
              <a:spcAft>
                <a:spcPts val="0"/>
              </a:spcAft>
            </a:pPr>
            <a:r>
              <a:rPr lang="uk-UA" b="1" i="1" dirty="0" smtClean="0">
                <a:solidFill>
                  <a:srgbClr val="0070C0"/>
                </a:solidFill>
                <a:ea typeface="Calibri" panose="020F0502020204030204" pitchFamily="34" charset="0"/>
              </a:rPr>
              <a:t>Дистриб’ютор</a:t>
            </a:r>
            <a:r>
              <a:rPr lang="uk-UA" b="1" dirty="0" smtClean="0">
                <a:solidFill>
                  <a:srgbClr val="0070C0"/>
                </a:solidFill>
                <a:ea typeface="Calibri" panose="020F0502020204030204" pitchFamily="34" charset="0"/>
              </a:rPr>
              <a:t> </a:t>
            </a:r>
            <a:r>
              <a:rPr lang="uk-UA" b="1" dirty="0">
                <a:solidFill>
                  <a:srgbClr val="0070C0"/>
                </a:solidFill>
                <a:ea typeface="Calibri" panose="020F0502020204030204" pitchFamily="34" charset="0"/>
              </a:rPr>
              <a:t>-</a:t>
            </a:r>
            <a:r>
              <a:rPr lang="uk-UA" dirty="0">
                <a:solidFill>
                  <a:srgbClr val="0070C0"/>
                </a:solidFill>
                <a:ea typeface="Calibri" panose="020F0502020204030204" pitchFamily="34" charset="0"/>
              </a:rPr>
              <a:t> </a:t>
            </a:r>
            <a:r>
              <a:rPr lang="uk-UA" dirty="0">
                <a:solidFill>
                  <a:srgbClr val="0070C0"/>
                </a:solidFill>
                <a:latin typeface="Verdana" panose="020B0604030504040204" pitchFamily="34" charset="0"/>
                <a:ea typeface="Verdana" panose="020B0604030504040204" pitchFamily="34" charset="0"/>
              </a:rPr>
              <a:t>суб’єкт</a:t>
            </a:r>
            <a:r>
              <a:rPr lang="uk-UA" dirty="0">
                <a:solidFill>
                  <a:srgbClr val="0070C0"/>
                </a:solidFill>
                <a:ea typeface="Calibri" panose="020F0502020204030204" pitchFamily="34" charset="0"/>
              </a:rPr>
              <a:t> господарювання, який провадить відповідну діяльність щодо дистрибуції (оптової дистрибуції) лікарських засобів;</a:t>
            </a:r>
            <a:endParaRPr lang="ru-RU" dirty="0">
              <a:solidFill>
                <a:srgbClr val="0070C0"/>
              </a:solidFill>
              <a:effectLst/>
              <a:ea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0" y="-117028"/>
            <a:ext cx="2419927" cy="1996627"/>
          </a:xfrm>
          <a:prstGeom prst="rect">
            <a:avLst/>
          </a:prstGeom>
        </p:spPr>
      </p:pic>
      <p:sp>
        <p:nvSpPr>
          <p:cNvPr id="6" name="Прямоугольник 5"/>
          <p:cNvSpPr/>
          <p:nvPr/>
        </p:nvSpPr>
        <p:spPr>
          <a:xfrm>
            <a:off x="2419927" y="1082933"/>
            <a:ext cx="6548582" cy="3416320"/>
          </a:xfrm>
          <a:prstGeom prst="rect">
            <a:avLst/>
          </a:prstGeom>
        </p:spPr>
        <p:txBody>
          <a:bodyPr wrap="square">
            <a:spAutoFit/>
          </a:bodyPr>
          <a:lstStyle/>
          <a:p>
            <a:pPr algn="just">
              <a:spcAft>
                <a:spcPts val="0"/>
              </a:spcAft>
            </a:pPr>
            <a:r>
              <a:rPr lang="uk-UA" b="1" i="1" dirty="0">
                <a:solidFill>
                  <a:srgbClr val="0070C0"/>
                </a:solidFill>
                <a:ea typeface="Calibri" panose="020F0502020204030204" pitchFamily="34" charset="0"/>
              </a:rPr>
              <a:t>Дистрибуція (оптова дистрибуція) лікарських засобів</a:t>
            </a:r>
            <a:r>
              <a:rPr lang="uk-UA" b="1" dirty="0">
                <a:solidFill>
                  <a:srgbClr val="0070C0"/>
                </a:solidFill>
                <a:ea typeface="Calibri" panose="020F0502020204030204" pitchFamily="34" charset="0"/>
              </a:rPr>
              <a:t> </a:t>
            </a:r>
            <a:r>
              <a:rPr lang="uk-UA" dirty="0">
                <a:solidFill>
                  <a:srgbClr val="0070C0"/>
                </a:solidFill>
                <a:ea typeface="Calibri" panose="020F0502020204030204" pitchFamily="34" charset="0"/>
              </a:rPr>
              <a:t>- будь-яка діяльність, пов’язана з одержанням, зберіганням, постачанням, транспортуванням та імпортом/експортом лікарських засобів, за винятком їх продажу безпосередньо громадянам для особистого споживання. </a:t>
            </a:r>
            <a:endParaRPr lang="uk-UA" dirty="0" smtClean="0">
              <a:solidFill>
                <a:srgbClr val="0070C0"/>
              </a:solidFill>
              <a:ea typeface="Calibri" panose="020F0502020204030204" pitchFamily="34" charset="0"/>
            </a:endParaRPr>
          </a:p>
          <a:p>
            <a:pPr algn="just">
              <a:spcAft>
                <a:spcPts val="0"/>
              </a:spcAft>
            </a:pPr>
            <a:r>
              <a:rPr lang="uk-UA" dirty="0" smtClean="0">
                <a:solidFill>
                  <a:schemeClr val="accent6">
                    <a:lumMod val="75000"/>
                  </a:schemeClr>
                </a:solidFill>
                <a:ea typeface="Calibri" panose="020F0502020204030204" pitchFamily="34" charset="0"/>
              </a:rPr>
              <a:t>Ця </a:t>
            </a:r>
            <a:r>
              <a:rPr lang="uk-UA" dirty="0">
                <a:solidFill>
                  <a:schemeClr val="accent6">
                    <a:lumMod val="75000"/>
                  </a:schemeClr>
                </a:solidFill>
                <a:ea typeface="Calibri" panose="020F0502020204030204" pitchFamily="34" charset="0"/>
              </a:rPr>
              <a:t>діяльність провадиться сумісно з виробниками або їх представниками, імпортерами, іншими підприємствами з оптової та/або роздрібної торгівлі лікарськими засобами, лікувально-профілактичними закладами;</a:t>
            </a:r>
          </a:p>
        </p:txBody>
      </p:sp>
      <p:sp>
        <p:nvSpPr>
          <p:cNvPr id="7" name="Прямоугольник 6"/>
          <p:cNvSpPr/>
          <p:nvPr/>
        </p:nvSpPr>
        <p:spPr>
          <a:xfrm>
            <a:off x="3108036" y="142621"/>
            <a:ext cx="4572000" cy="369332"/>
          </a:xfrm>
          <a:prstGeom prst="rect">
            <a:avLst/>
          </a:prstGeom>
        </p:spPr>
        <p:txBody>
          <a:bodyPr>
            <a:spAutoFit/>
          </a:bodyPr>
          <a:lstStyle/>
          <a:p>
            <a:r>
              <a:rPr lang="uk-UA" b="1" i="1" dirty="0" smtClean="0">
                <a:solidFill>
                  <a:srgbClr val="0070C0"/>
                </a:solidFill>
                <a:ea typeface="Calibri" panose="020F0502020204030204" pitchFamily="34" charset="0"/>
              </a:rPr>
              <a:t>Основні терміни та визначення</a:t>
            </a:r>
            <a:endParaRPr lang="uk-UA" b="1" dirty="0"/>
          </a:p>
        </p:txBody>
      </p:sp>
    </p:spTree>
    <p:extLst>
      <p:ext uri="{BB962C8B-B14F-4D97-AF65-F5344CB8AC3E}">
        <p14:creationId xmlns:p14="http://schemas.microsoft.com/office/powerpoint/2010/main" val="16038213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508171072"/>
              </p:ext>
            </p:extLst>
          </p:nvPr>
        </p:nvGraphicFramePr>
        <p:xfrm>
          <a:off x="1523998" y="483049"/>
          <a:ext cx="7109861" cy="63719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Прямоугольник 5"/>
          <p:cNvSpPr/>
          <p:nvPr/>
        </p:nvSpPr>
        <p:spPr>
          <a:xfrm>
            <a:off x="2792929" y="113717"/>
            <a:ext cx="4572000" cy="369332"/>
          </a:xfrm>
          <a:prstGeom prst="rect">
            <a:avLst/>
          </a:prstGeom>
        </p:spPr>
        <p:txBody>
          <a:bodyPr>
            <a:spAutoFit/>
          </a:bodyPr>
          <a:lstStyle/>
          <a:p>
            <a:r>
              <a:rPr lang="uk-UA" b="1" i="1" dirty="0" smtClean="0">
                <a:solidFill>
                  <a:srgbClr val="0070C0"/>
                </a:solidFill>
                <a:ea typeface="Calibri" panose="020F0502020204030204" pitchFamily="34" charset="0"/>
              </a:rPr>
              <a:t>Основні терміни та визначення</a:t>
            </a:r>
            <a:endParaRPr lang="uk-UA" b="1" dirty="0"/>
          </a:p>
        </p:txBody>
      </p:sp>
    </p:spTree>
    <p:extLst>
      <p:ext uri="{BB962C8B-B14F-4D97-AF65-F5344CB8AC3E}">
        <p14:creationId xmlns:p14="http://schemas.microsoft.com/office/powerpoint/2010/main" val="25401661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71600" y="871370"/>
            <a:ext cx="7495309" cy="3416320"/>
          </a:xfrm>
          <a:prstGeom prst="rect">
            <a:avLst/>
          </a:prstGeom>
        </p:spPr>
        <p:txBody>
          <a:bodyPr wrap="square">
            <a:spAutoFit/>
          </a:bodyPr>
          <a:lstStyle/>
          <a:p>
            <a:pPr algn="just"/>
            <a:r>
              <a:rPr lang="uk-UA" b="1" dirty="0">
                <a:solidFill>
                  <a:srgbClr val="00B050"/>
                </a:solidFill>
              </a:rPr>
              <a:t>У</a:t>
            </a:r>
            <a:r>
              <a:rPr lang="uk-UA" b="1" dirty="0" smtClean="0">
                <a:solidFill>
                  <a:srgbClr val="00B050"/>
                </a:solidFill>
              </a:rPr>
              <a:t>повноважена особа суб’єкта господарювання </a:t>
            </a:r>
            <a:r>
              <a:rPr lang="uk-UA" dirty="0" smtClean="0">
                <a:solidFill>
                  <a:srgbClr val="00B050"/>
                </a:solidFill>
              </a:rPr>
              <a:t>- </a:t>
            </a:r>
            <a:r>
              <a:rPr lang="uk-UA" dirty="0">
                <a:solidFill>
                  <a:srgbClr val="00B050"/>
                </a:solidFill>
              </a:rPr>
              <a:t>для суб’єктів господарювання, які здійснюють оптову торгівлю лікарськими засобами, - особа, що має документ про вищу освіту не нижче другого (магістерського) рівня за спеціальністю “Фармація, промислова фармація”, сертифікат провізора-спеціаліста, виданий закладом післядипломної освіти, або посвідчення про присвоєння (підтвердження) відповідної кваліфікаційної категорії та має стаж роботи за спеціальністю “Фармація, промислова фармація” не менше двох років, на яку суб’єктом господарювання покладено обов’язки щодо функціонування системи якості лікарських засобів під час оптової торгівлі;</a:t>
            </a:r>
            <a:endParaRPr lang="uk-UA" b="0" i="0" dirty="0">
              <a:solidFill>
                <a:srgbClr val="00B050"/>
              </a:solidFill>
              <a:effectLst/>
            </a:endParaRPr>
          </a:p>
        </p:txBody>
      </p:sp>
      <p:sp>
        <p:nvSpPr>
          <p:cNvPr id="5" name="Прямоугольник 4"/>
          <p:cNvSpPr/>
          <p:nvPr/>
        </p:nvSpPr>
        <p:spPr>
          <a:xfrm>
            <a:off x="1371600" y="104062"/>
            <a:ext cx="6553200" cy="646331"/>
          </a:xfrm>
          <a:prstGeom prst="rect">
            <a:avLst/>
          </a:prstGeom>
        </p:spPr>
        <p:txBody>
          <a:bodyPr wrap="square">
            <a:spAutoFit/>
          </a:bodyPr>
          <a:lstStyle/>
          <a:p>
            <a:pPr algn="ctr"/>
            <a:r>
              <a:rPr lang="uk-UA" b="1" dirty="0" smtClean="0">
                <a:solidFill>
                  <a:srgbClr val="0070C0"/>
                </a:solidFill>
                <a:latin typeface="Times New Roman" panose="02020603050405020304" pitchFamily="18" charset="0"/>
              </a:rPr>
              <a:t>Для суб’єктів господарювання, які здійснюють оптову торгівлю лікарськими засобами:</a:t>
            </a:r>
            <a:endParaRPr lang="uk-UA" b="1" dirty="0">
              <a:solidFill>
                <a:srgbClr val="0070C0"/>
              </a:solidFill>
            </a:endParaRPr>
          </a:p>
        </p:txBody>
      </p:sp>
      <p:sp>
        <p:nvSpPr>
          <p:cNvPr id="6" name="Прямоугольник 5"/>
          <p:cNvSpPr/>
          <p:nvPr/>
        </p:nvSpPr>
        <p:spPr>
          <a:xfrm>
            <a:off x="1371600" y="4131669"/>
            <a:ext cx="7495309" cy="2308324"/>
          </a:xfrm>
          <a:prstGeom prst="rect">
            <a:avLst/>
          </a:prstGeom>
        </p:spPr>
        <p:txBody>
          <a:bodyPr wrap="square">
            <a:spAutoFit/>
          </a:bodyPr>
          <a:lstStyle/>
          <a:p>
            <a:pPr algn="just"/>
            <a:r>
              <a:rPr lang="uk-UA" dirty="0" smtClean="0">
                <a:solidFill>
                  <a:srgbClr val="0070C0"/>
                </a:solidFill>
              </a:rPr>
              <a:t>Виконання </a:t>
            </a:r>
            <a:r>
              <a:rPr lang="uk-UA" dirty="0">
                <a:solidFill>
                  <a:srgbClr val="0070C0"/>
                </a:solidFill>
              </a:rPr>
              <a:t>обов'язків уповноваженої особи, відповідальної за ефективне управління системою якості лікарських засобів в аптеці, що розташована </a:t>
            </a:r>
            <a:r>
              <a:rPr lang="uk-UA" b="1" dirty="0">
                <a:solidFill>
                  <a:srgbClr val="0070C0"/>
                </a:solidFill>
              </a:rPr>
              <a:t>у сільській місцевості</a:t>
            </a:r>
            <a:r>
              <a:rPr lang="uk-UA" dirty="0">
                <a:solidFill>
                  <a:srgbClr val="0070C0"/>
                </a:solidFill>
              </a:rPr>
              <a:t>, може покладатися на особу із фармацевтичною освітою, яка здобула освітньо-кваліфікаційний рівень фахівця - молодший спеціаліст, бакалавр. </a:t>
            </a:r>
            <a:r>
              <a:rPr lang="uk-UA" i="1" dirty="0">
                <a:solidFill>
                  <a:srgbClr val="0070C0"/>
                </a:solidFill>
              </a:rPr>
              <a:t>Виконання обов'язків уповноваженої особи у сільській місцевості може покладатися на спеціалістів без стажу роботи за фахом.</a:t>
            </a:r>
          </a:p>
        </p:txBody>
      </p:sp>
      <p:pic>
        <p:nvPicPr>
          <p:cNvPr id="7" name="Рисунок 6"/>
          <p:cNvPicPr>
            <a:picLocks noChangeAspect="1"/>
          </p:cNvPicPr>
          <p:nvPr/>
        </p:nvPicPr>
        <p:blipFill>
          <a:blip r:embed="rId3"/>
          <a:stretch>
            <a:fillRect/>
          </a:stretch>
        </p:blipFill>
        <p:spPr>
          <a:xfrm>
            <a:off x="0" y="1308602"/>
            <a:ext cx="1371600" cy="1420236"/>
          </a:xfrm>
          <a:prstGeom prst="rect">
            <a:avLst/>
          </a:prstGeom>
        </p:spPr>
      </p:pic>
    </p:spTree>
    <p:extLst>
      <p:ext uri="{BB962C8B-B14F-4D97-AF65-F5344CB8AC3E}">
        <p14:creationId xmlns:p14="http://schemas.microsoft.com/office/powerpoint/2010/main" val="21545958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634837" y="1481155"/>
            <a:ext cx="6825672" cy="4801314"/>
          </a:xfrm>
          <a:prstGeom prst="rect">
            <a:avLst/>
          </a:prstGeom>
        </p:spPr>
        <p:txBody>
          <a:bodyPr wrap="square">
            <a:spAutoFit/>
          </a:bodyPr>
          <a:lstStyle/>
          <a:p>
            <a:r>
              <a:rPr lang="uk-UA" dirty="0">
                <a:solidFill>
                  <a:schemeClr val="accent6">
                    <a:lumMod val="75000"/>
                  </a:schemeClr>
                </a:solidFill>
              </a:rPr>
              <a:t>У сфері оптової реалізації лікарських засобів важлива роль відводиться належній практиці дистрибуції (</a:t>
            </a:r>
            <a:r>
              <a:rPr lang="pl-PL" dirty="0">
                <a:solidFill>
                  <a:schemeClr val="accent6">
                    <a:lumMod val="75000"/>
                  </a:schemeClr>
                </a:solidFill>
              </a:rPr>
              <a:t>Good Distribution Practice).</a:t>
            </a:r>
            <a:endParaRPr lang="uk-UA" dirty="0">
              <a:solidFill>
                <a:schemeClr val="accent6">
                  <a:lumMod val="75000"/>
                </a:schemeClr>
              </a:solidFill>
            </a:endParaRPr>
          </a:p>
          <a:p>
            <a:endParaRPr lang="uk-UA" dirty="0" smtClean="0"/>
          </a:p>
          <a:p>
            <a:r>
              <a:rPr lang="pl-PL" dirty="0"/>
              <a:t> </a:t>
            </a:r>
            <a:r>
              <a:rPr lang="uk-UA" dirty="0" smtClean="0">
                <a:solidFill>
                  <a:schemeClr val="accent1">
                    <a:lumMod val="75000"/>
                  </a:schemeClr>
                </a:solidFill>
              </a:rPr>
              <a:t>Стандарт </a:t>
            </a:r>
            <a:r>
              <a:rPr lang="uk-UA" dirty="0">
                <a:solidFill>
                  <a:schemeClr val="accent1">
                    <a:lumMod val="75000"/>
                  </a:schemeClr>
                </a:solidFill>
              </a:rPr>
              <a:t>«Належна дистриб'юторська практика» (</a:t>
            </a:r>
            <a:r>
              <a:rPr lang="pl-PL" dirty="0">
                <a:solidFill>
                  <a:schemeClr val="accent1">
                    <a:lumMod val="75000"/>
                  </a:schemeClr>
                </a:solidFill>
              </a:rPr>
              <a:t>Good Distribution Practice - GDP) </a:t>
            </a:r>
            <a:r>
              <a:rPr lang="uk-UA" dirty="0">
                <a:solidFill>
                  <a:schemeClr val="accent1">
                    <a:lumMod val="75000"/>
                  </a:schemeClr>
                </a:solidFill>
              </a:rPr>
              <a:t>встановлює єдиний підхід до організаційного процесу оптової реалізації лікарських засобів і спрямований на забезпечення якості препаратів на всьому шляху від виробника до роздрібної мережі і медичних установ.  </a:t>
            </a:r>
            <a:endParaRPr lang="uk-UA" dirty="0" smtClean="0">
              <a:solidFill>
                <a:schemeClr val="accent1">
                  <a:lumMod val="75000"/>
                </a:schemeClr>
              </a:solidFill>
            </a:endParaRPr>
          </a:p>
          <a:p>
            <a:endParaRPr lang="uk-UA" dirty="0"/>
          </a:p>
          <a:p>
            <a:r>
              <a:rPr lang="uk-UA" dirty="0" smtClean="0">
                <a:solidFill>
                  <a:schemeClr val="accent6">
                    <a:lumMod val="75000"/>
                  </a:schemeClr>
                </a:solidFill>
              </a:rPr>
              <a:t>Дотримання</a:t>
            </a:r>
            <a:r>
              <a:rPr lang="uk-UA" dirty="0">
                <a:solidFill>
                  <a:schemeClr val="accent6">
                    <a:lumMod val="75000"/>
                  </a:schemeClr>
                </a:solidFill>
              </a:rPr>
              <a:t> вимог </a:t>
            </a:r>
            <a:r>
              <a:rPr lang="pl-PL" dirty="0">
                <a:solidFill>
                  <a:schemeClr val="accent6">
                    <a:lumMod val="75000"/>
                  </a:schemeClr>
                </a:solidFill>
              </a:rPr>
              <a:t>GDP </a:t>
            </a:r>
            <a:r>
              <a:rPr lang="uk-UA" dirty="0">
                <a:solidFill>
                  <a:schemeClr val="accent6">
                    <a:lumMod val="75000"/>
                  </a:schemeClr>
                </a:solidFill>
              </a:rPr>
              <a:t>гарантує, що рівень якості лікарських засобів, гарантований виробником, підтримується в мережі дистрибуції відповідно до встановлених стандартів якості, і лікарські засоби без будь-яких змін їх властивостей надходять для роздрібної реалізації.</a:t>
            </a:r>
          </a:p>
        </p:txBody>
      </p:sp>
      <p:pic>
        <p:nvPicPr>
          <p:cNvPr id="5" name="Рисунок 4"/>
          <p:cNvPicPr>
            <a:picLocks noChangeAspect="1"/>
          </p:cNvPicPr>
          <p:nvPr/>
        </p:nvPicPr>
        <p:blipFill>
          <a:blip r:embed="rId2"/>
          <a:stretch>
            <a:fillRect/>
          </a:stretch>
        </p:blipFill>
        <p:spPr>
          <a:xfrm>
            <a:off x="104046" y="1237673"/>
            <a:ext cx="1103472" cy="1097375"/>
          </a:xfrm>
          <a:prstGeom prst="ellipse">
            <a:avLst/>
          </a:prstGeom>
          <a:ln>
            <a:noFill/>
          </a:ln>
          <a:effectLst>
            <a:softEdge rad="112500"/>
          </a:effectLst>
        </p:spPr>
      </p:pic>
      <p:pic>
        <p:nvPicPr>
          <p:cNvPr id="6" name="Рисунок 5"/>
          <p:cNvPicPr>
            <a:picLocks noChangeAspect="1"/>
          </p:cNvPicPr>
          <p:nvPr/>
        </p:nvPicPr>
        <p:blipFill>
          <a:blip r:embed="rId3"/>
          <a:stretch>
            <a:fillRect/>
          </a:stretch>
        </p:blipFill>
        <p:spPr>
          <a:xfrm>
            <a:off x="2556130" y="125587"/>
            <a:ext cx="4149469" cy="1355568"/>
          </a:xfrm>
          <a:prstGeom prst="rect">
            <a:avLst/>
          </a:prstGeom>
        </p:spPr>
      </p:pic>
    </p:spTree>
    <p:extLst>
      <p:ext uri="{BB962C8B-B14F-4D97-AF65-F5344CB8AC3E}">
        <p14:creationId xmlns:p14="http://schemas.microsoft.com/office/powerpoint/2010/main" val="334681192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27018" y="178965"/>
            <a:ext cx="7098145" cy="923330"/>
          </a:xfrm>
          <a:prstGeom prst="rect">
            <a:avLst/>
          </a:prstGeom>
        </p:spPr>
        <p:txBody>
          <a:bodyPr wrap="square">
            <a:spAutoFit/>
          </a:bodyPr>
          <a:lstStyle/>
          <a:p>
            <a:r>
              <a:rPr lang="uk-UA" dirty="0">
                <a:solidFill>
                  <a:schemeClr val="accent5">
                    <a:lumMod val="75000"/>
                  </a:schemeClr>
                </a:solidFill>
              </a:rPr>
              <a:t>Виходячи з позиції охоплення території держави, оптових посередників можна розділити на такі групи:</a:t>
            </a:r>
          </a:p>
          <a:p>
            <a:endParaRPr lang="uk-UA" dirty="0">
              <a:solidFill>
                <a:schemeClr val="accent5">
                  <a:lumMod val="75000"/>
                </a:schemeClr>
              </a:solidFill>
            </a:endParaRPr>
          </a:p>
        </p:txBody>
      </p:sp>
      <p:graphicFrame>
        <p:nvGraphicFramePr>
          <p:cNvPr id="5" name="Схема 4"/>
          <p:cNvGraphicFramePr/>
          <p:nvPr>
            <p:extLst>
              <p:ext uri="{D42A27DB-BD31-4B8C-83A1-F6EECF244321}">
                <p14:modId xmlns:p14="http://schemas.microsoft.com/office/powerpoint/2010/main" val="2288846008"/>
              </p:ext>
            </p:extLst>
          </p:nvPr>
        </p:nvGraphicFramePr>
        <p:xfrm>
          <a:off x="1496291" y="1193800"/>
          <a:ext cx="7232073" cy="530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22780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04108" y="372561"/>
            <a:ext cx="6922655" cy="1200329"/>
          </a:xfrm>
          <a:prstGeom prst="rect">
            <a:avLst/>
          </a:prstGeom>
        </p:spPr>
        <p:txBody>
          <a:bodyPr wrap="square">
            <a:spAutoFit/>
          </a:bodyPr>
          <a:lstStyle/>
          <a:p>
            <a:r>
              <a:rPr lang="uk-UA" dirty="0"/>
              <a:t>Сьогодні на вітчизняному фармринку умовно можна виділити національних та нішевих дистриб'юторів, а також сегмент вторинної дистрибуції</a:t>
            </a:r>
            <a:r>
              <a:rPr lang="uk-UA" dirty="0" smtClean="0"/>
              <a:t>.</a:t>
            </a:r>
          </a:p>
          <a:p>
            <a:endParaRPr lang="uk-UA" dirty="0"/>
          </a:p>
        </p:txBody>
      </p:sp>
      <p:graphicFrame>
        <p:nvGraphicFramePr>
          <p:cNvPr id="3" name="Схема 2"/>
          <p:cNvGraphicFramePr/>
          <p:nvPr>
            <p:extLst>
              <p:ext uri="{D42A27DB-BD31-4B8C-83A1-F6EECF244321}">
                <p14:modId xmlns:p14="http://schemas.microsoft.com/office/powerpoint/2010/main" val="898715206"/>
              </p:ext>
            </p:extLst>
          </p:nvPr>
        </p:nvGraphicFramePr>
        <p:xfrm>
          <a:off x="1810327" y="972725"/>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1704108" y="4704416"/>
            <a:ext cx="6636328" cy="1200329"/>
          </a:xfrm>
          <a:prstGeom prst="rect">
            <a:avLst/>
          </a:prstGeom>
        </p:spPr>
        <p:txBody>
          <a:bodyPr wrap="square">
            <a:spAutoFit/>
          </a:bodyPr>
          <a:lstStyle/>
          <a:p>
            <a:r>
              <a:rPr lang="uk-UA" dirty="0"/>
              <a:t>Вторинна дистріб'юція є найбільш слабкою ланкою товаропровідного ланцюга на фармринку, так як її конкурентні позиції підточують додаткова торгова націнка і, як правило, недостатній асортимент. </a:t>
            </a:r>
          </a:p>
        </p:txBody>
      </p:sp>
    </p:spTree>
    <p:extLst>
      <p:ext uri="{BB962C8B-B14F-4D97-AF65-F5344CB8AC3E}">
        <p14:creationId xmlns:p14="http://schemas.microsoft.com/office/powerpoint/2010/main" val="5307289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57073" y="917690"/>
            <a:ext cx="6645563" cy="5078313"/>
          </a:xfrm>
          <a:prstGeom prst="rect">
            <a:avLst/>
          </a:prstGeom>
        </p:spPr>
        <p:txBody>
          <a:bodyPr wrap="square">
            <a:spAutoFit/>
          </a:bodyPr>
          <a:lstStyle/>
          <a:p>
            <a:pPr marL="285750" indent="-285750" algn="just">
              <a:buFont typeface="Wingdings" panose="05000000000000000000" pitchFamily="2" charset="2"/>
              <a:buChar char="v"/>
            </a:pPr>
            <a:r>
              <a:rPr lang="uk-UA" dirty="0">
                <a:solidFill>
                  <a:srgbClr val="0070C0"/>
                </a:solidFill>
              </a:rPr>
              <a:t>торгівлю лише лікарськими засобами, які зареєстровані згідно із законодавством України</a:t>
            </a:r>
            <a:r>
              <a:rPr lang="uk-UA" dirty="0" smtClean="0">
                <a:solidFill>
                  <a:srgbClr val="0070C0"/>
                </a:solidFill>
              </a:rPr>
              <a:t>;</a:t>
            </a:r>
          </a:p>
          <a:p>
            <a:pPr marL="285750" indent="-285750" algn="just">
              <a:buFont typeface="Wingdings" panose="05000000000000000000" pitchFamily="2" charset="2"/>
              <a:buChar char="v"/>
            </a:pPr>
            <a:endParaRPr lang="uk-UA" dirty="0">
              <a:solidFill>
                <a:srgbClr val="0070C0"/>
              </a:solidFill>
            </a:endParaRPr>
          </a:p>
          <a:p>
            <a:pPr marL="285750" indent="-285750" algn="just">
              <a:buFont typeface="Wingdings" panose="05000000000000000000" pitchFamily="2" charset="2"/>
              <a:buChar char="v"/>
            </a:pPr>
            <a:r>
              <a:rPr lang="uk-UA" dirty="0">
                <a:solidFill>
                  <a:schemeClr val="accent6">
                    <a:lumMod val="75000"/>
                  </a:schemeClr>
                </a:solidFill>
              </a:rPr>
              <a:t>додержання визначених виробником загальних та специфічних умов зберігання лікарських засобів на всіх етапах оптової торгівлі (в тому числі під час транспортування</a:t>
            </a:r>
            <a:r>
              <a:rPr lang="uk-UA" dirty="0" smtClean="0">
                <a:solidFill>
                  <a:schemeClr val="accent6">
                    <a:lumMod val="75000"/>
                  </a:schemeClr>
                </a:solidFill>
              </a:rPr>
              <a:t>);</a:t>
            </a:r>
          </a:p>
          <a:p>
            <a:pPr marL="285750" indent="-285750" algn="just">
              <a:buFont typeface="Wingdings" panose="05000000000000000000" pitchFamily="2" charset="2"/>
              <a:buChar char="v"/>
            </a:pPr>
            <a:endParaRPr lang="uk-UA" dirty="0">
              <a:solidFill>
                <a:srgbClr val="0070C0"/>
              </a:solidFill>
            </a:endParaRPr>
          </a:p>
          <a:p>
            <a:pPr marL="285750" indent="-285750" algn="just">
              <a:buFont typeface="Wingdings" panose="05000000000000000000" pitchFamily="2" charset="2"/>
              <a:buChar char="v"/>
            </a:pPr>
            <a:r>
              <a:rPr lang="uk-UA" dirty="0">
                <a:solidFill>
                  <a:srgbClr val="0070C0"/>
                </a:solidFill>
              </a:rPr>
              <a:t>додержання вимог належної практики дистрибуції та належної практики зберігання, гармонізованих із законодавством ЄС</a:t>
            </a:r>
            <a:r>
              <a:rPr lang="uk-UA" dirty="0" smtClean="0">
                <a:solidFill>
                  <a:srgbClr val="0070C0"/>
                </a:solidFill>
              </a:rPr>
              <a:t>;</a:t>
            </a:r>
          </a:p>
          <a:p>
            <a:pPr algn="just"/>
            <a:endParaRPr lang="uk-UA" dirty="0">
              <a:solidFill>
                <a:srgbClr val="0070C0"/>
              </a:solidFill>
            </a:endParaRPr>
          </a:p>
          <a:p>
            <a:pPr marL="285750" indent="-285750" algn="just">
              <a:buFont typeface="Wingdings" panose="05000000000000000000" pitchFamily="2" charset="2"/>
              <a:buChar char="v"/>
            </a:pPr>
            <a:r>
              <a:rPr lang="uk-UA" dirty="0">
                <a:solidFill>
                  <a:schemeClr val="accent6">
                    <a:lumMod val="75000"/>
                  </a:schemeClr>
                </a:solidFill>
              </a:rPr>
              <a:t>впровадження, функціонування та підтримання системи (фармацевтичної системи) якості</a:t>
            </a:r>
            <a:r>
              <a:rPr lang="uk-UA" dirty="0" smtClean="0">
                <a:solidFill>
                  <a:schemeClr val="accent6">
                    <a:lumMod val="75000"/>
                  </a:schemeClr>
                </a:solidFill>
              </a:rPr>
              <a:t>;</a:t>
            </a:r>
          </a:p>
          <a:p>
            <a:pPr algn="just"/>
            <a:endParaRPr lang="uk-UA" dirty="0">
              <a:solidFill>
                <a:schemeClr val="accent6">
                  <a:lumMod val="75000"/>
                </a:schemeClr>
              </a:solidFill>
            </a:endParaRPr>
          </a:p>
          <a:p>
            <a:pPr marL="285750" indent="-285750" algn="just">
              <a:buFont typeface="Wingdings" panose="05000000000000000000" pitchFamily="2" charset="2"/>
              <a:buChar char="v"/>
            </a:pPr>
            <a:r>
              <a:rPr lang="uk-UA" dirty="0">
                <a:solidFill>
                  <a:srgbClr val="0070C0"/>
                </a:solidFill>
              </a:rPr>
              <a:t>наявність персоналу, кваліфікація та повноваження якого відповідають цим Ліцензійним умовам;</a:t>
            </a:r>
          </a:p>
        </p:txBody>
      </p:sp>
      <p:sp>
        <p:nvSpPr>
          <p:cNvPr id="5" name="Прямоугольник 4"/>
          <p:cNvSpPr/>
          <p:nvPr/>
        </p:nvSpPr>
        <p:spPr>
          <a:xfrm>
            <a:off x="2246740" y="199403"/>
            <a:ext cx="4503156" cy="369332"/>
          </a:xfrm>
          <a:prstGeom prst="rect">
            <a:avLst/>
          </a:prstGeom>
        </p:spPr>
        <p:txBody>
          <a:bodyPr wrap="none">
            <a:spAutoFit/>
          </a:bodyPr>
          <a:lstStyle/>
          <a:p>
            <a:pPr fontAlgn="base">
              <a:spcBef>
                <a:spcPct val="0"/>
              </a:spcBef>
              <a:spcAft>
                <a:spcPct val="0"/>
              </a:spcAft>
            </a:pPr>
            <a:r>
              <a:rPr lang="uk-UA" b="1" dirty="0">
                <a:solidFill>
                  <a:srgbClr val="0070C0"/>
                </a:solidFill>
                <a:ea typeface="Verdana" panose="020B0604030504040204" pitchFamily="34" charset="0"/>
              </a:rPr>
              <a:t>Ліцензіат повинен забезпечити:</a:t>
            </a:r>
          </a:p>
        </p:txBody>
      </p:sp>
    </p:spTree>
    <p:extLst>
      <p:ext uri="{BB962C8B-B14F-4D97-AF65-F5344CB8AC3E}">
        <p14:creationId xmlns:p14="http://schemas.microsoft.com/office/powerpoint/2010/main" val="14109052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66799" y="871968"/>
            <a:ext cx="7809347" cy="5909310"/>
          </a:xfrm>
          <a:prstGeom prst="rect">
            <a:avLst/>
          </a:prstGeom>
        </p:spPr>
        <p:txBody>
          <a:bodyPr wrap="square">
            <a:spAutoFit/>
          </a:bodyPr>
          <a:lstStyle/>
          <a:p>
            <a:pPr marL="285750" indent="-285750" algn="just">
              <a:buFont typeface="Wingdings" panose="05000000000000000000" pitchFamily="2" charset="2"/>
              <a:buChar char="v"/>
            </a:pPr>
            <a:r>
              <a:rPr lang="uk-UA" dirty="0">
                <a:solidFill>
                  <a:srgbClr val="0070C0"/>
                </a:solidFill>
              </a:rPr>
              <a:t>наявність матеріально-технічної бази та технічних засобів, необхідних для провадження господарської діяльності з оптової торгівлі лікарськими засобами, та її відповідність вимогам нормативних документів щодо зберігання, контролю якості, торгівлі лікарськими засобами</a:t>
            </a:r>
            <a:r>
              <a:rPr lang="uk-UA" dirty="0" smtClean="0">
                <a:solidFill>
                  <a:srgbClr val="0070C0"/>
                </a:solidFill>
              </a:rPr>
              <a:t>;</a:t>
            </a:r>
          </a:p>
          <a:p>
            <a:pPr marL="285750" indent="-285750" algn="just">
              <a:buFont typeface="Wingdings" panose="05000000000000000000" pitchFamily="2" charset="2"/>
              <a:buChar char="v"/>
            </a:pPr>
            <a:endParaRPr lang="uk-UA" dirty="0">
              <a:solidFill>
                <a:srgbClr val="0070C0"/>
              </a:solidFill>
            </a:endParaRPr>
          </a:p>
          <a:p>
            <a:pPr marL="285750" indent="-285750" algn="just">
              <a:buFont typeface="Wingdings" panose="05000000000000000000" pitchFamily="2" charset="2"/>
              <a:buChar char="v"/>
            </a:pPr>
            <a:r>
              <a:rPr lang="uk-UA" dirty="0">
                <a:solidFill>
                  <a:schemeClr val="accent6">
                    <a:lumMod val="75000"/>
                  </a:schemeClr>
                </a:solidFill>
              </a:rPr>
              <a:t>документування процесів, процедур, операцій;</a:t>
            </a:r>
          </a:p>
          <a:p>
            <a:pPr marL="285750" indent="-285750" algn="just">
              <a:buFont typeface="Wingdings" panose="05000000000000000000" pitchFamily="2" charset="2"/>
              <a:buChar char="v"/>
            </a:pPr>
            <a:r>
              <a:rPr lang="uk-UA" dirty="0">
                <a:solidFill>
                  <a:schemeClr val="accent6">
                    <a:lumMod val="75000"/>
                  </a:schemeClr>
                </a:solidFill>
              </a:rPr>
              <a:t>дотримання вимог щодо якості лікарських засобів під час оптової торгівлі ними</a:t>
            </a:r>
            <a:r>
              <a:rPr lang="uk-UA" dirty="0" smtClean="0">
                <a:solidFill>
                  <a:schemeClr val="accent6">
                    <a:lumMod val="75000"/>
                  </a:schemeClr>
                </a:solidFill>
              </a:rPr>
              <a:t>;</a:t>
            </a:r>
          </a:p>
          <a:p>
            <a:pPr marL="285750" indent="-285750">
              <a:buFont typeface="Wingdings" panose="05000000000000000000" pitchFamily="2" charset="2"/>
              <a:buChar char="v"/>
            </a:pPr>
            <a:endParaRPr lang="uk-UA" dirty="0">
              <a:solidFill>
                <a:srgbClr val="0070C0"/>
              </a:solidFill>
            </a:endParaRPr>
          </a:p>
          <a:p>
            <a:pPr marL="285750" indent="-285750">
              <a:buFont typeface="Wingdings" panose="05000000000000000000" pitchFamily="2" charset="2"/>
              <a:buChar char="v"/>
            </a:pPr>
            <a:r>
              <a:rPr lang="uk-UA" dirty="0">
                <a:solidFill>
                  <a:srgbClr val="0070C0"/>
                </a:solidFill>
              </a:rPr>
              <a:t>організацію та проведення самоінспекцій (внутрішнього аудиту) щодо впровадження та дотримання вимог належної практики дистрибуції</a:t>
            </a:r>
            <a:r>
              <a:rPr lang="uk-UA" dirty="0" smtClean="0">
                <a:solidFill>
                  <a:srgbClr val="0070C0"/>
                </a:solidFill>
              </a:rPr>
              <a:t>;</a:t>
            </a:r>
          </a:p>
          <a:p>
            <a:endParaRPr lang="uk-UA" dirty="0">
              <a:solidFill>
                <a:srgbClr val="0070C0"/>
              </a:solidFill>
            </a:endParaRPr>
          </a:p>
          <a:p>
            <a:pPr marL="285750" indent="-285750">
              <a:buFont typeface="Wingdings" panose="05000000000000000000" pitchFamily="2" charset="2"/>
              <a:buChar char="v"/>
            </a:pPr>
            <a:r>
              <a:rPr lang="uk-UA" dirty="0">
                <a:solidFill>
                  <a:schemeClr val="accent6">
                    <a:lumMod val="75000"/>
                  </a:schemeClr>
                </a:solidFill>
              </a:rPr>
              <a:t>унеможливлення контамінації та переплутування лікарських засобів;</a:t>
            </a:r>
          </a:p>
          <a:p>
            <a:pPr marL="285750" indent="-285750">
              <a:buFont typeface="Wingdings" panose="05000000000000000000" pitchFamily="2" charset="2"/>
              <a:buChar char="v"/>
            </a:pPr>
            <a:r>
              <a:rPr lang="uk-UA" dirty="0">
                <a:solidFill>
                  <a:srgbClr val="0070C0"/>
                </a:solidFill>
              </a:rPr>
              <a:t>функціонування системи виявлення будь-якої продукції, що не відповідає встановленим вимогам (нормативним (аналітичним, технічним, технологічним) документам, методам контролю якості, стандартам якості), та ефективної процедури відкликання.</a:t>
            </a:r>
          </a:p>
        </p:txBody>
      </p:sp>
      <p:sp>
        <p:nvSpPr>
          <p:cNvPr id="4" name="Прямоугольник 3"/>
          <p:cNvSpPr/>
          <p:nvPr/>
        </p:nvSpPr>
        <p:spPr>
          <a:xfrm>
            <a:off x="2246740" y="199403"/>
            <a:ext cx="4503156" cy="369332"/>
          </a:xfrm>
          <a:prstGeom prst="rect">
            <a:avLst/>
          </a:prstGeom>
        </p:spPr>
        <p:txBody>
          <a:bodyPr wrap="none">
            <a:spAutoFit/>
          </a:bodyPr>
          <a:lstStyle/>
          <a:p>
            <a:pPr fontAlgn="base">
              <a:spcBef>
                <a:spcPct val="0"/>
              </a:spcBef>
              <a:spcAft>
                <a:spcPct val="0"/>
              </a:spcAft>
            </a:pPr>
            <a:r>
              <a:rPr lang="uk-UA" b="1" dirty="0">
                <a:solidFill>
                  <a:srgbClr val="0070C0"/>
                </a:solidFill>
                <a:ea typeface="Verdana" panose="020B0604030504040204" pitchFamily="34" charset="0"/>
              </a:rPr>
              <a:t>Ліцензіат повинен забезпечити:</a:t>
            </a:r>
          </a:p>
        </p:txBody>
      </p:sp>
    </p:spTree>
    <p:extLst>
      <p:ext uri="{BB962C8B-B14F-4D97-AF65-F5344CB8AC3E}">
        <p14:creationId xmlns:p14="http://schemas.microsoft.com/office/powerpoint/2010/main" val="581390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22760" y="672341"/>
            <a:ext cx="7525677" cy="1477328"/>
          </a:xfrm>
          <a:prstGeom prst="rect">
            <a:avLst/>
          </a:prstGeom>
        </p:spPr>
        <p:txBody>
          <a:bodyPr wrap="square">
            <a:spAutoFit/>
          </a:bodyPr>
          <a:lstStyle/>
          <a:p>
            <a:pPr algn="just"/>
            <a:r>
              <a:rPr lang="uk-UA" dirty="0">
                <a:solidFill>
                  <a:srgbClr val="0070C0"/>
                </a:solidFill>
              </a:rPr>
              <a:t>Для забезпечення якості лікарських засобів ліцензіат зобов’язаний запровадити та забезпечити функціонування системи якості, яка базується на належній практиці дистрибуції, належній практиці зберігання та включає управління ризиками для якості.</a:t>
            </a:r>
          </a:p>
        </p:txBody>
      </p:sp>
      <p:sp>
        <p:nvSpPr>
          <p:cNvPr id="3" name="Прямоугольник 2"/>
          <p:cNvSpPr/>
          <p:nvPr/>
        </p:nvSpPr>
        <p:spPr>
          <a:xfrm>
            <a:off x="1322759" y="2413429"/>
            <a:ext cx="7525677" cy="1477328"/>
          </a:xfrm>
          <a:prstGeom prst="rect">
            <a:avLst/>
          </a:prstGeom>
          <a:solidFill>
            <a:schemeClr val="bg1"/>
          </a:solidFill>
        </p:spPr>
        <p:txBody>
          <a:bodyPr wrap="square">
            <a:spAutoFit/>
          </a:bodyPr>
          <a:lstStyle/>
          <a:p>
            <a:pPr algn="just"/>
            <a:r>
              <a:rPr lang="uk-UA" dirty="0">
                <a:solidFill>
                  <a:srgbClr val="00B050"/>
                </a:solidFill>
              </a:rPr>
              <a:t>Керівний персонал ліцензіата є відповідальним за наявність ефективної системи якості і необхідних ресурсів для неї, а також за те, що обов’язки і повноваження визначені, доведені до відома і впроваджені на рівні всієї організації.</a:t>
            </a:r>
          </a:p>
          <a:p>
            <a:pPr algn="just"/>
            <a:r>
              <a:rPr lang="uk-UA" dirty="0">
                <a:solidFill>
                  <a:srgbClr val="00B050"/>
                </a:solidFill>
              </a:rPr>
              <a:t>Система якості визначається і документується ліцензіатом</a:t>
            </a:r>
          </a:p>
        </p:txBody>
      </p:sp>
      <p:pic>
        <p:nvPicPr>
          <p:cNvPr id="4" name="Рисунок 3"/>
          <p:cNvPicPr>
            <a:picLocks noChangeAspect="1"/>
          </p:cNvPicPr>
          <p:nvPr/>
        </p:nvPicPr>
        <p:blipFill>
          <a:blip r:embed="rId2"/>
          <a:stretch>
            <a:fillRect/>
          </a:stretch>
        </p:blipFill>
        <p:spPr>
          <a:xfrm>
            <a:off x="2505940" y="4356100"/>
            <a:ext cx="4144241" cy="1600200"/>
          </a:xfrm>
          <a:prstGeom prst="rect">
            <a:avLst/>
          </a:prstGeom>
        </p:spPr>
      </p:pic>
    </p:spTree>
    <p:extLst>
      <p:ext uri="{BB962C8B-B14F-4D97-AF65-F5344CB8AC3E}">
        <p14:creationId xmlns:p14="http://schemas.microsoft.com/office/powerpoint/2010/main" val="1115981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67428" y="529580"/>
            <a:ext cx="7214754" cy="2862322"/>
          </a:xfrm>
          <a:prstGeom prst="rect">
            <a:avLst/>
          </a:prstGeom>
        </p:spPr>
        <p:txBody>
          <a:bodyPr wrap="square">
            <a:spAutoFit/>
          </a:bodyPr>
          <a:lstStyle/>
          <a:p>
            <a:pPr algn="just"/>
            <a:r>
              <a:rPr lang="uk-UA" b="1" dirty="0">
                <a:solidFill>
                  <a:srgbClr val="0070C0"/>
                </a:solidFill>
              </a:rPr>
              <a:t>Аптечні склади (бази)</a:t>
            </a:r>
            <a:r>
              <a:rPr lang="uk-UA" dirty="0">
                <a:solidFill>
                  <a:srgbClr val="0070C0"/>
                </a:solidFill>
              </a:rPr>
              <a:t> розміщуються за умови влаштування вантажно-розвантажувальної площадки для під'їзду машин (рампа з навісом )поза фронтом вікон приміщень з постійним перебуванням людей на будь-якому поверсі в ізольованих приміщеннях з окремим самостійним виходом назовні, в окремо розташованих спеціально обладнаних капітальних будівлях, а також у допоміжних будинках промислових підприємств. </a:t>
            </a:r>
            <a:r>
              <a:rPr lang="uk-UA" i="1" dirty="0">
                <a:solidFill>
                  <a:schemeClr val="accent6">
                    <a:lumMod val="75000"/>
                  </a:schemeClr>
                </a:solidFill>
              </a:rPr>
              <a:t>Ця вимога не поширюється на ліцензіатів, які займаються оптовою торгівлею виключно медичними газами.</a:t>
            </a:r>
          </a:p>
        </p:txBody>
      </p:sp>
      <p:pic>
        <p:nvPicPr>
          <p:cNvPr id="3" name="Рисунок 2"/>
          <p:cNvPicPr>
            <a:picLocks noChangeAspect="1"/>
          </p:cNvPicPr>
          <p:nvPr/>
        </p:nvPicPr>
        <p:blipFill>
          <a:blip r:embed="rId2"/>
          <a:stretch>
            <a:fillRect/>
          </a:stretch>
        </p:blipFill>
        <p:spPr>
          <a:xfrm>
            <a:off x="5006108" y="3814619"/>
            <a:ext cx="3971365" cy="2646930"/>
          </a:xfrm>
          <a:prstGeom prst="rect">
            <a:avLst/>
          </a:prstGeom>
          <a:ln>
            <a:noFill/>
          </a:ln>
          <a:effectLst>
            <a:softEdge rad="112500"/>
          </a:effectLst>
        </p:spPr>
      </p:pic>
      <p:pic>
        <p:nvPicPr>
          <p:cNvPr id="4" name="Рисунок 3"/>
          <p:cNvPicPr>
            <a:picLocks noChangeAspect="1"/>
          </p:cNvPicPr>
          <p:nvPr/>
        </p:nvPicPr>
        <p:blipFill>
          <a:blip r:embed="rId3"/>
          <a:stretch>
            <a:fillRect/>
          </a:stretch>
        </p:blipFill>
        <p:spPr>
          <a:xfrm>
            <a:off x="1199573" y="3391902"/>
            <a:ext cx="3691444" cy="2460962"/>
          </a:xfrm>
          <a:prstGeom prst="rect">
            <a:avLst/>
          </a:prstGeom>
          <a:ln>
            <a:noFill/>
          </a:ln>
          <a:effectLst>
            <a:softEdge rad="112500"/>
          </a:effectLst>
        </p:spPr>
      </p:pic>
    </p:spTree>
    <p:extLst>
      <p:ext uri="{BB962C8B-B14F-4D97-AF65-F5344CB8AC3E}">
        <p14:creationId xmlns:p14="http://schemas.microsoft.com/office/powerpoint/2010/main" val="3559353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4144" y="304592"/>
            <a:ext cx="7228407" cy="1938992"/>
          </a:xfrm>
          <a:prstGeom prst="rect">
            <a:avLst/>
          </a:prstGeom>
          <a:solidFill>
            <a:schemeClr val="bg1"/>
          </a:solidFill>
        </p:spPr>
        <p:txBody>
          <a:bodyPr wrap="square">
            <a:spAutoFit/>
          </a:bodyPr>
          <a:lstStyle/>
          <a:p>
            <a:pPr algn="just"/>
            <a:r>
              <a:rPr lang="uk-UA" sz="2000" dirty="0">
                <a:solidFill>
                  <a:srgbClr val="0070C0"/>
                </a:solidFill>
                <a:latin typeface="Verdana" panose="020B0604030504040204" pitchFamily="34" charset="0"/>
                <a:ea typeface="Verdana" panose="020B0604030504040204" pitchFamily="34" charset="0"/>
              </a:rPr>
              <a:t>Аптечні склади (бази) мають у своєму складі виробничі приміщення: окремі приміщення, площі або зони для приймання і зберігання лікарських засобів та їх відпуску/відвантаження, допоміжних матеріалів і тари загальною площею не менше ніж 250 кв. </a:t>
            </a:r>
            <a:r>
              <a:rPr lang="uk-UA" sz="2000" dirty="0" smtClean="0">
                <a:solidFill>
                  <a:srgbClr val="0070C0"/>
                </a:solidFill>
                <a:latin typeface="Verdana" panose="020B0604030504040204" pitchFamily="34" charset="0"/>
                <a:ea typeface="Verdana" panose="020B0604030504040204" pitchFamily="34" charset="0"/>
              </a:rPr>
              <a:t>метрів</a:t>
            </a:r>
            <a:endParaRPr lang="uk-UA" sz="2000" dirty="0">
              <a:solidFill>
                <a:srgbClr val="0070C0"/>
              </a:solidFill>
              <a:latin typeface="Verdana" panose="020B0604030504040204" pitchFamily="34" charset="0"/>
              <a:ea typeface="Verdana" panose="020B0604030504040204" pitchFamily="34" charset="0"/>
            </a:endParaRPr>
          </a:p>
        </p:txBody>
      </p:sp>
      <p:graphicFrame>
        <p:nvGraphicFramePr>
          <p:cNvPr id="4" name="Схема 3"/>
          <p:cNvGraphicFramePr/>
          <p:nvPr>
            <p:extLst>
              <p:ext uri="{D42A27DB-BD31-4B8C-83A1-F6EECF244321}">
                <p14:modId xmlns:p14="http://schemas.microsoft.com/office/powerpoint/2010/main" val="2690742247"/>
              </p:ext>
            </p:extLst>
          </p:nvPr>
        </p:nvGraphicFramePr>
        <p:xfrm>
          <a:off x="1632913" y="2243584"/>
          <a:ext cx="6938431" cy="42057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71022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48690" y="316545"/>
            <a:ext cx="7495309" cy="646331"/>
          </a:xfrm>
          <a:prstGeom prst="rect">
            <a:avLst/>
          </a:prstGeom>
        </p:spPr>
        <p:txBody>
          <a:bodyPr wrap="square">
            <a:spAutoFit/>
          </a:bodyPr>
          <a:lstStyle/>
          <a:p>
            <a:r>
              <a:rPr lang="uk-UA" dirty="0">
                <a:solidFill>
                  <a:schemeClr val="accent5">
                    <a:lumMod val="75000"/>
                  </a:schemeClr>
                </a:solidFill>
              </a:rPr>
              <a:t>Аптечні склади (бази), </a:t>
            </a:r>
            <a:r>
              <a:rPr lang="uk-UA" b="1" dirty="0">
                <a:solidFill>
                  <a:schemeClr val="accent5">
                    <a:lumMod val="75000"/>
                  </a:schemeClr>
                </a:solidFill>
              </a:rPr>
              <a:t>крім виробничих приміщень, мають побутові, службові, додаткові приміщення.</a:t>
            </a:r>
          </a:p>
        </p:txBody>
      </p:sp>
      <p:graphicFrame>
        <p:nvGraphicFramePr>
          <p:cNvPr id="3" name="Схема 2"/>
          <p:cNvGraphicFramePr/>
          <p:nvPr>
            <p:extLst>
              <p:ext uri="{D42A27DB-BD31-4B8C-83A1-F6EECF244321}">
                <p14:modId xmlns:p14="http://schemas.microsoft.com/office/powerpoint/2010/main" val="2394235212"/>
              </p:ext>
            </p:extLst>
          </p:nvPr>
        </p:nvGraphicFramePr>
        <p:xfrm>
          <a:off x="1648690" y="1532384"/>
          <a:ext cx="6938431" cy="42057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01615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008910" y="214854"/>
            <a:ext cx="6876472" cy="646331"/>
          </a:xfrm>
          <a:prstGeom prst="rect">
            <a:avLst/>
          </a:prstGeom>
        </p:spPr>
        <p:txBody>
          <a:bodyPr wrap="square">
            <a:spAutoFit/>
          </a:bodyPr>
          <a:lstStyle/>
          <a:p>
            <a:r>
              <a:rPr lang="uk-UA" b="1" dirty="0">
                <a:solidFill>
                  <a:schemeClr val="accent5">
                    <a:lumMod val="75000"/>
                  </a:schemeClr>
                </a:solidFill>
              </a:rPr>
              <a:t>Допоміжні приміщення повинні бути площею не менше ніж 4 кв. метри.</a:t>
            </a:r>
          </a:p>
        </p:txBody>
      </p:sp>
      <p:graphicFrame>
        <p:nvGraphicFramePr>
          <p:cNvPr id="4" name="Схема 3"/>
          <p:cNvGraphicFramePr/>
          <p:nvPr>
            <p:extLst>
              <p:ext uri="{D42A27DB-BD31-4B8C-83A1-F6EECF244321}">
                <p14:modId xmlns:p14="http://schemas.microsoft.com/office/powerpoint/2010/main" val="2752279993"/>
              </p:ext>
            </p:extLst>
          </p:nvPr>
        </p:nvGraphicFramePr>
        <p:xfrm>
          <a:off x="1671782" y="861185"/>
          <a:ext cx="7315200" cy="5698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45601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Группа 6"/>
          <p:cNvGrpSpPr/>
          <p:nvPr/>
        </p:nvGrpSpPr>
        <p:grpSpPr>
          <a:xfrm>
            <a:off x="1708728" y="175988"/>
            <a:ext cx="6770254" cy="6077029"/>
            <a:chOff x="1884219" y="120570"/>
            <a:chExt cx="6770254" cy="6077029"/>
          </a:xfrm>
        </p:grpSpPr>
        <p:sp>
          <p:nvSpPr>
            <p:cNvPr id="4" name="Прямоугольник 3"/>
            <p:cNvSpPr/>
            <p:nvPr/>
          </p:nvSpPr>
          <p:spPr>
            <a:xfrm>
              <a:off x="3158865" y="120570"/>
              <a:ext cx="3145413" cy="369332"/>
            </a:xfrm>
            <a:prstGeom prst="rect">
              <a:avLst/>
            </a:prstGeom>
          </p:spPr>
          <p:txBody>
            <a:bodyPr wrap="none">
              <a:spAutoFit/>
            </a:bodyPr>
            <a:lstStyle/>
            <a:p>
              <a:r>
                <a:rPr lang="uk-UA" b="1" dirty="0" smtClean="0">
                  <a:solidFill>
                    <a:schemeClr val="accent5">
                      <a:lumMod val="75000"/>
                    </a:schemeClr>
                  </a:solidFill>
                </a:rPr>
                <a:t>Службові приміщення</a:t>
              </a:r>
              <a:endParaRPr lang="uk-UA" b="1" dirty="0">
                <a:solidFill>
                  <a:schemeClr val="accent5">
                    <a:lumMod val="75000"/>
                  </a:schemeClr>
                </a:solidFill>
              </a:endParaRPr>
            </a:p>
          </p:txBody>
        </p:sp>
        <p:grpSp>
          <p:nvGrpSpPr>
            <p:cNvPr id="6" name="Группа 5"/>
            <p:cNvGrpSpPr/>
            <p:nvPr/>
          </p:nvGrpSpPr>
          <p:grpSpPr>
            <a:xfrm>
              <a:off x="1884219" y="489902"/>
              <a:ext cx="6770254" cy="5707697"/>
              <a:chOff x="1884219" y="489902"/>
              <a:chExt cx="6770254" cy="5707697"/>
            </a:xfrm>
          </p:grpSpPr>
          <p:graphicFrame>
            <p:nvGraphicFramePr>
              <p:cNvPr id="3" name="Схема 2"/>
              <p:cNvGraphicFramePr/>
              <p:nvPr>
                <p:extLst>
                  <p:ext uri="{D42A27DB-BD31-4B8C-83A1-F6EECF244321}">
                    <p14:modId xmlns:p14="http://schemas.microsoft.com/office/powerpoint/2010/main" val="2464930049"/>
                  </p:ext>
                </p:extLst>
              </p:nvPr>
            </p:nvGraphicFramePr>
            <p:xfrm>
              <a:off x="1884219" y="962890"/>
              <a:ext cx="6770254" cy="52347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Стрелка вниз 4"/>
              <p:cNvSpPr/>
              <p:nvPr/>
            </p:nvSpPr>
            <p:spPr>
              <a:xfrm>
                <a:off x="4422153" y="489902"/>
                <a:ext cx="547011" cy="4729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grpSp>
      </p:grpSp>
    </p:spTree>
    <p:extLst>
      <p:ext uri="{BB962C8B-B14F-4D97-AF65-F5344CB8AC3E}">
        <p14:creationId xmlns:p14="http://schemas.microsoft.com/office/powerpoint/2010/main" val="29002851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1340769840"/>
              </p:ext>
            </p:extLst>
          </p:nvPr>
        </p:nvGraphicFramePr>
        <p:xfrm>
          <a:off x="1450109" y="785092"/>
          <a:ext cx="7324436" cy="51446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3064100" y="297934"/>
            <a:ext cx="3326552" cy="369332"/>
          </a:xfrm>
          <a:prstGeom prst="rect">
            <a:avLst/>
          </a:prstGeom>
        </p:spPr>
        <p:txBody>
          <a:bodyPr wrap="none">
            <a:spAutoFit/>
          </a:bodyPr>
          <a:lstStyle/>
          <a:p>
            <a:pPr lvl="0"/>
            <a:r>
              <a:rPr lang="uk-UA" b="1" dirty="0" smtClean="0">
                <a:solidFill>
                  <a:schemeClr val="accent5">
                    <a:lumMod val="75000"/>
                  </a:schemeClr>
                </a:solidFill>
                <a:latin typeface="Verdana" panose="020B0604030504040204" pitchFamily="34" charset="0"/>
                <a:ea typeface="Verdana" panose="020B0604030504040204" pitchFamily="34" charset="0"/>
              </a:rPr>
              <a:t>Додаткові </a:t>
            </a:r>
            <a:r>
              <a:rPr lang="uk-UA" b="1" dirty="0">
                <a:solidFill>
                  <a:schemeClr val="accent5">
                    <a:lumMod val="75000"/>
                  </a:schemeClr>
                </a:solidFill>
                <a:latin typeface="Verdana" panose="020B0604030504040204" pitchFamily="34" charset="0"/>
                <a:ea typeface="Verdana" panose="020B0604030504040204" pitchFamily="34" charset="0"/>
              </a:rPr>
              <a:t>приміщення </a:t>
            </a:r>
            <a:endParaRPr lang="ru-RU" dirty="0">
              <a:solidFill>
                <a:schemeClr val="accent5">
                  <a:lumMod val="75000"/>
                </a:schemeClr>
              </a:solidFill>
            </a:endParaRPr>
          </a:p>
        </p:txBody>
      </p:sp>
    </p:spTree>
    <p:extLst>
      <p:ext uri="{BB962C8B-B14F-4D97-AF65-F5344CB8AC3E}">
        <p14:creationId xmlns:p14="http://schemas.microsoft.com/office/powerpoint/2010/main" val="28061585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27200" y="1723881"/>
            <a:ext cx="7112000" cy="1477328"/>
          </a:xfrm>
          <a:prstGeom prst="rect">
            <a:avLst/>
          </a:prstGeom>
        </p:spPr>
        <p:txBody>
          <a:bodyPr wrap="square">
            <a:spAutoFit/>
          </a:bodyPr>
          <a:lstStyle/>
          <a:p>
            <a:pPr algn="just"/>
            <a:r>
              <a:rPr lang="uk-UA" dirty="0">
                <a:solidFill>
                  <a:schemeClr val="accent5">
                    <a:lumMod val="75000"/>
                  </a:schemeClr>
                </a:solidFill>
              </a:rPr>
              <a:t>Приміщення аптечного складу (бази) повинні розташовуватися таким чином, щоб виключалася необхідність проходу працівниками для переодягання у спеціальний одяг через виробничі приміщення.</a:t>
            </a:r>
          </a:p>
          <a:p>
            <a:endParaRPr lang="uk-UA" dirty="0">
              <a:solidFill>
                <a:schemeClr val="accent5">
                  <a:lumMod val="75000"/>
                </a:schemeClr>
              </a:solidFill>
            </a:endParaRPr>
          </a:p>
        </p:txBody>
      </p:sp>
      <p:sp>
        <p:nvSpPr>
          <p:cNvPr id="5" name="Прямоугольник 4"/>
          <p:cNvSpPr/>
          <p:nvPr/>
        </p:nvSpPr>
        <p:spPr>
          <a:xfrm>
            <a:off x="1727200" y="3166429"/>
            <a:ext cx="7204364" cy="1200329"/>
          </a:xfrm>
          <a:prstGeom prst="rect">
            <a:avLst/>
          </a:prstGeom>
        </p:spPr>
        <p:txBody>
          <a:bodyPr wrap="square">
            <a:spAutoFit/>
          </a:bodyPr>
          <a:lstStyle/>
          <a:p>
            <a:pPr algn="just"/>
            <a:r>
              <a:rPr lang="uk-UA" b="1" dirty="0">
                <a:solidFill>
                  <a:schemeClr val="accent5">
                    <a:lumMod val="75000"/>
                  </a:schemeClr>
                </a:solidFill>
              </a:rPr>
              <a:t>Прохід до побутових та допоміжних приміщень не може здійснюватися через виробничі приміщення, за винятком випадків, передбачених цими Ліцензійними умовами.</a:t>
            </a:r>
          </a:p>
        </p:txBody>
      </p:sp>
      <p:pic>
        <p:nvPicPr>
          <p:cNvPr id="7" name="Рисунок 6"/>
          <p:cNvPicPr>
            <a:picLocks noChangeAspect="1"/>
          </p:cNvPicPr>
          <p:nvPr/>
        </p:nvPicPr>
        <p:blipFill>
          <a:blip r:embed="rId2"/>
          <a:stretch>
            <a:fillRect/>
          </a:stretch>
        </p:blipFill>
        <p:spPr>
          <a:xfrm>
            <a:off x="2680854" y="-150236"/>
            <a:ext cx="3505200" cy="1838325"/>
          </a:xfrm>
          <a:prstGeom prst="rect">
            <a:avLst/>
          </a:prstGeom>
        </p:spPr>
      </p:pic>
    </p:spTree>
    <p:extLst>
      <p:ext uri="{BB962C8B-B14F-4D97-AF65-F5344CB8AC3E}">
        <p14:creationId xmlns:p14="http://schemas.microsoft.com/office/powerpoint/2010/main" val="36111277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433771879"/>
              </p:ext>
            </p:extLst>
          </p:nvPr>
        </p:nvGraphicFramePr>
        <p:xfrm>
          <a:off x="1847273" y="0"/>
          <a:ext cx="6640945" cy="2862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Рисунок 2"/>
          <p:cNvPicPr>
            <a:picLocks noChangeAspect="1"/>
          </p:cNvPicPr>
          <p:nvPr/>
        </p:nvPicPr>
        <p:blipFill>
          <a:blip r:embed="rId7"/>
          <a:stretch>
            <a:fillRect/>
          </a:stretch>
        </p:blipFill>
        <p:spPr>
          <a:xfrm>
            <a:off x="2572326" y="4180989"/>
            <a:ext cx="5190837" cy="2201338"/>
          </a:xfrm>
          <a:prstGeom prst="rect">
            <a:avLst/>
          </a:prstGeom>
          <a:ln>
            <a:noFill/>
          </a:ln>
          <a:effectLst>
            <a:softEdge rad="112500"/>
          </a:effectLst>
        </p:spPr>
      </p:pic>
      <p:graphicFrame>
        <p:nvGraphicFramePr>
          <p:cNvPr id="5" name="Схема 4"/>
          <p:cNvGraphicFramePr/>
          <p:nvPr>
            <p:extLst>
              <p:ext uri="{D42A27DB-BD31-4B8C-83A1-F6EECF244321}">
                <p14:modId xmlns:p14="http://schemas.microsoft.com/office/powerpoint/2010/main" val="3156493330"/>
              </p:ext>
            </p:extLst>
          </p:nvPr>
        </p:nvGraphicFramePr>
        <p:xfrm>
          <a:off x="1847273" y="2941983"/>
          <a:ext cx="6825672" cy="115679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3224464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3539977900"/>
              </p:ext>
            </p:extLst>
          </p:nvPr>
        </p:nvGraphicFramePr>
        <p:xfrm>
          <a:off x="1510747" y="382086"/>
          <a:ext cx="7126357" cy="63765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0876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2084832571"/>
              </p:ext>
            </p:extLst>
          </p:nvPr>
        </p:nvGraphicFramePr>
        <p:xfrm>
          <a:off x="1570383" y="308113"/>
          <a:ext cx="7096539" cy="64633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9228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548507719"/>
              </p:ext>
            </p:extLst>
          </p:nvPr>
        </p:nvGraphicFramePr>
        <p:xfrm>
          <a:off x="1431234" y="279453"/>
          <a:ext cx="6430618" cy="5954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68822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1422541" y="1004886"/>
            <a:ext cx="2951438" cy="2726636"/>
          </a:xfrm>
          <a:prstGeom prst="rect">
            <a:avLst/>
          </a:prstGeom>
        </p:spPr>
      </p:pic>
      <p:pic>
        <p:nvPicPr>
          <p:cNvPr id="6" name="Рисунок 5"/>
          <p:cNvPicPr>
            <a:picLocks noChangeAspect="1"/>
          </p:cNvPicPr>
          <p:nvPr/>
        </p:nvPicPr>
        <p:blipFill>
          <a:blip r:embed="rId3"/>
          <a:stretch>
            <a:fillRect/>
          </a:stretch>
        </p:blipFill>
        <p:spPr>
          <a:xfrm>
            <a:off x="1698725" y="4025347"/>
            <a:ext cx="1942147" cy="2514601"/>
          </a:xfrm>
          <a:prstGeom prst="rect">
            <a:avLst/>
          </a:prstGeom>
        </p:spPr>
      </p:pic>
      <p:pic>
        <p:nvPicPr>
          <p:cNvPr id="2" name="Рисунок 1"/>
          <p:cNvPicPr>
            <a:picLocks noChangeAspect="1"/>
          </p:cNvPicPr>
          <p:nvPr/>
        </p:nvPicPr>
        <p:blipFill>
          <a:blip r:embed="rId4"/>
          <a:stretch>
            <a:fillRect/>
          </a:stretch>
        </p:blipFill>
        <p:spPr>
          <a:xfrm>
            <a:off x="4322072" y="376400"/>
            <a:ext cx="3128800" cy="3128800"/>
          </a:xfrm>
          <a:prstGeom prst="rect">
            <a:avLst/>
          </a:prstGeom>
        </p:spPr>
      </p:pic>
      <p:pic>
        <p:nvPicPr>
          <p:cNvPr id="7" name="Рисунок 6"/>
          <p:cNvPicPr>
            <a:picLocks noChangeAspect="1"/>
          </p:cNvPicPr>
          <p:nvPr/>
        </p:nvPicPr>
        <p:blipFill>
          <a:blip r:embed="rId5"/>
          <a:stretch>
            <a:fillRect/>
          </a:stretch>
        </p:blipFill>
        <p:spPr>
          <a:xfrm>
            <a:off x="6687671" y="2166191"/>
            <a:ext cx="2124635" cy="3718311"/>
          </a:xfrm>
          <a:prstGeom prst="rect">
            <a:avLst/>
          </a:prstGeom>
        </p:spPr>
      </p:pic>
    </p:spTree>
    <p:extLst>
      <p:ext uri="{BB962C8B-B14F-4D97-AF65-F5344CB8AC3E}">
        <p14:creationId xmlns:p14="http://schemas.microsoft.com/office/powerpoint/2010/main" val="11752191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4275421057"/>
              </p:ext>
            </p:extLst>
          </p:nvPr>
        </p:nvGraphicFramePr>
        <p:xfrm>
          <a:off x="1719469" y="202099"/>
          <a:ext cx="6549887" cy="42506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Прямоугольник 1"/>
          <p:cNvSpPr/>
          <p:nvPr/>
        </p:nvSpPr>
        <p:spPr>
          <a:xfrm>
            <a:off x="1814052" y="5947357"/>
            <a:ext cx="4572000" cy="646331"/>
          </a:xfrm>
          <a:prstGeom prst="rect">
            <a:avLst/>
          </a:prstGeom>
        </p:spPr>
        <p:txBody>
          <a:bodyPr>
            <a:spAutoFit/>
          </a:bodyPr>
          <a:lstStyle/>
          <a:p>
            <a:r>
              <a:rPr lang="pl-PL" dirty="0"/>
              <a:t>https://www.youtube.com/watch?v=t950A-JDkGY</a:t>
            </a:r>
            <a:endParaRPr lang="uk-UA" dirty="0"/>
          </a:p>
        </p:txBody>
      </p:sp>
    </p:spTree>
    <p:extLst>
      <p:ext uri="{BB962C8B-B14F-4D97-AF65-F5344CB8AC3E}">
        <p14:creationId xmlns:p14="http://schemas.microsoft.com/office/powerpoint/2010/main" val="13182685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709532853"/>
              </p:ext>
            </p:extLst>
          </p:nvPr>
        </p:nvGraphicFramePr>
        <p:xfrm>
          <a:off x="1570381" y="289606"/>
          <a:ext cx="7156175" cy="29015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extLst>
              <p:ext uri="{D42A27DB-BD31-4B8C-83A1-F6EECF244321}">
                <p14:modId xmlns:p14="http://schemas.microsoft.com/office/powerpoint/2010/main" val="3034024200"/>
              </p:ext>
            </p:extLst>
          </p:nvPr>
        </p:nvGraphicFramePr>
        <p:xfrm>
          <a:off x="1744316" y="3191184"/>
          <a:ext cx="6982240" cy="313932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6033946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4051282685"/>
              </p:ext>
            </p:extLst>
          </p:nvPr>
        </p:nvGraphicFramePr>
        <p:xfrm>
          <a:off x="1799303" y="1330599"/>
          <a:ext cx="6931742" cy="40968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Прямоугольник 2"/>
          <p:cNvSpPr/>
          <p:nvPr/>
        </p:nvSpPr>
        <p:spPr>
          <a:xfrm>
            <a:off x="3073289" y="166838"/>
            <a:ext cx="3449278" cy="369332"/>
          </a:xfrm>
          <a:prstGeom prst="rect">
            <a:avLst/>
          </a:prstGeom>
        </p:spPr>
        <p:txBody>
          <a:bodyPr wrap="none">
            <a:spAutoFit/>
          </a:bodyPr>
          <a:lstStyle/>
          <a:p>
            <a:r>
              <a:rPr lang="uk-UA" dirty="0" smtClean="0">
                <a:solidFill>
                  <a:srgbClr val="027696"/>
                </a:solidFill>
                <a:latin typeface="Times New Roman" panose="02020603050405020304" pitchFamily="18" charset="0"/>
              </a:rPr>
              <a:t>ВХІДНИЙ КОНТРОЛЬ ЯКОСТІ </a:t>
            </a:r>
            <a:endParaRPr lang="uk-UA" dirty="0">
              <a:solidFill>
                <a:srgbClr val="027696"/>
              </a:solidFill>
            </a:endParaRPr>
          </a:p>
        </p:txBody>
      </p:sp>
    </p:spTree>
    <p:extLst>
      <p:ext uri="{BB962C8B-B14F-4D97-AF65-F5344CB8AC3E}">
        <p14:creationId xmlns:p14="http://schemas.microsoft.com/office/powerpoint/2010/main" val="1541409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4005360134"/>
              </p:ext>
            </p:extLst>
          </p:nvPr>
        </p:nvGraphicFramePr>
        <p:xfrm>
          <a:off x="1597741" y="626574"/>
          <a:ext cx="7044813" cy="50783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46822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996079033"/>
              </p:ext>
            </p:extLst>
          </p:nvPr>
        </p:nvGraphicFramePr>
        <p:xfrm>
          <a:off x="1396181" y="584701"/>
          <a:ext cx="7482348" cy="5355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19228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1568996649"/>
              </p:ext>
            </p:extLst>
          </p:nvPr>
        </p:nvGraphicFramePr>
        <p:xfrm>
          <a:off x="1160206" y="529100"/>
          <a:ext cx="7757652" cy="54489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00319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3074394501"/>
              </p:ext>
            </p:extLst>
          </p:nvPr>
        </p:nvGraphicFramePr>
        <p:xfrm>
          <a:off x="678426" y="665904"/>
          <a:ext cx="8249265" cy="56169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9644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00864" y="77499"/>
            <a:ext cx="6071420" cy="369332"/>
          </a:xfrm>
          <a:prstGeom prst="rect">
            <a:avLst/>
          </a:prstGeom>
        </p:spPr>
        <p:txBody>
          <a:bodyPr wrap="square">
            <a:spAutoFit/>
          </a:bodyPr>
          <a:lstStyle/>
          <a:p>
            <a:r>
              <a:rPr lang="ru-RU" dirty="0" smtClean="0">
                <a:solidFill>
                  <a:srgbClr val="027696"/>
                </a:solidFill>
                <a:latin typeface="Times New Roman" panose="02020603050405020304" pitchFamily="18" charset="0"/>
              </a:rPr>
              <a:t>Реалізація (</a:t>
            </a:r>
            <a:r>
              <a:rPr lang="ru-RU" dirty="0" err="1" smtClean="0">
                <a:solidFill>
                  <a:srgbClr val="027696"/>
                </a:solidFill>
                <a:latin typeface="Times New Roman" panose="02020603050405020304" pitchFamily="18" charset="0"/>
              </a:rPr>
              <a:t>відпуск</a:t>
            </a:r>
            <a:r>
              <a:rPr lang="ru-RU" dirty="0" smtClean="0">
                <a:solidFill>
                  <a:srgbClr val="027696"/>
                </a:solidFill>
                <a:latin typeface="Times New Roman" panose="02020603050405020304" pitchFamily="18" charset="0"/>
              </a:rPr>
              <a:t>) лікарських засобів проводиться:</a:t>
            </a:r>
            <a:endParaRPr lang="uk-UA" dirty="0">
              <a:solidFill>
                <a:srgbClr val="027696"/>
              </a:solidFill>
            </a:endParaRPr>
          </a:p>
        </p:txBody>
      </p:sp>
      <p:graphicFrame>
        <p:nvGraphicFramePr>
          <p:cNvPr id="4" name="Схема 3"/>
          <p:cNvGraphicFramePr/>
          <p:nvPr>
            <p:extLst>
              <p:ext uri="{D42A27DB-BD31-4B8C-83A1-F6EECF244321}">
                <p14:modId xmlns:p14="http://schemas.microsoft.com/office/powerpoint/2010/main" val="3228384169"/>
              </p:ext>
            </p:extLst>
          </p:nvPr>
        </p:nvGraphicFramePr>
        <p:xfrm>
          <a:off x="0" y="587587"/>
          <a:ext cx="8908026" cy="62704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91254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478918116"/>
              </p:ext>
            </p:extLst>
          </p:nvPr>
        </p:nvGraphicFramePr>
        <p:xfrm>
          <a:off x="1759974" y="619627"/>
          <a:ext cx="6735097" cy="48471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0858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563022416"/>
              </p:ext>
            </p:extLst>
          </p:nvPr>
        </p:nvGraphicFramePr>
        <p:xfrm>
          <a:off x="1809135" y="921229"/>
          <a:ext cx="6071419" cy="53615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65038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834590401"/>
              </p:ext>
            </p:extLst>
          </p:nvPr>
        </p:nvGraphicFramePr>
        <p:xfrm>
          <a:off x="1474839" y="280751"/>
          <a:ext cx="7374193" cy="59430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18812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3053809170"/>
              </p:ext>
            </p:extLst>
          </p:nvPr>
        </p:nvGraphicFramePr>
        <p:xfrm>
          <a:off x="1047135" y="553509"/>
          <a:ext cx="7723239" cy="60537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3187163" y="0"/>
            <a:ext cx="4581703" cy="369332"/>
          </a:xfrm>
          <a:prstGeom prst="rect">
            <a:avLst/>
          </a:prstGeom>
        </p:spPr>
        <p:txBody>
          <a:bodyPr wrap="none">
            <a:spAutoFit/>
          </a:bodyPr>
          <a:lstStyle/>
          <a:p>
            <a:pPr lvl="0"/>
            <a:r>
              <a:rPr lang="uk-UA" dirty="0" smtClean="0"/>
              <a:t>Транспортування лікарських засобів</a:t>
            </a:r>
            <a:endParaRPr lang="ru-RU" dirty="0"/>
          </a:p>
        </p:txBody>
      </p:sp>
    </p:spTree>
    <p:extLst>
      <p:ext uri="{BB962C8B-B14F-4D97-AF65-F5344CB8AC3E}">
        <p14:creationId xmlns:p14="http://schemas.microsoft.com/office/powerpoint/2010/main" val="29289912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Прямоугольник 15"/>
          <p:cNvSpPr/>
          <p:nvPr/>
        </p:nvSpPr>
        <p:spPr>
          <a:xfrm>
            <a:off x="2064774" y="4334866"/>
            <a:ext cx="4572000" cy="646331"/>
          </a:xfrm>
          <a:prstGeom prst="rect">
            <a:avLst/>
          </a:prstGeom>
        </p:spPr>
        <p:txBody>
          <a:bodyPr>
            <a:spAutoFit/>
          </a:bodyPr>
          <a:lstStyle/>
          <a:p>
            <a:r>
              <a:rPr lang="pl-PL" dirty="0"/>
              <a:t>https://www.youtube.com/watch?v=rljAftEyPFo</a:t>
            </a:r>
          </a:p>
        </p:txBody>
      </p:sp>
      <p:pic>
        <p:nvPicPr>
          <p:cNvPr id="17" name="Рисунок 16"/>
          <p:cNvPicPr>
            <a:picLocks noChangeAspect="1"/>
          </p:cNvPicPr>
          <p:nvPr/>
        </p:nvPicPr>
        <p:blipFill>
          <a:blip r:embed="rId2"/>
          <a:stretch>
            <a:fillRect/>
          </a:stretch>
        </p:blipFill>
        <p:spPr>
          <a:xfrm>
            <a:off x="2639295" y="155089"/>
            <a:ext cx="3997479" cy="2064462"/>
          </a:xfrm>
          <a:prstGeom prst="rect">
            <a:avLst/>
          </a:prstGeom>
        </p:spPr>
      </p:pic>
      <p:pic>
        <p:nvPicPr>
          <p:cNvPr id="18" name="Рисунок 17"/>
          <p:cNvPicPr>
            <a:picLocks noChangeAspect="1"/>
          </p:cNvPicPr>
          <p:nvPr/>
        </p:nvPicPr>
        <p:blipFill>
          <a:blip r:embed="rId3"/>
          <a:stretch>
            <a:fillRect/>
          </a:stretch>
        </p:blipFill>
        <p:spPr>
          <a:xfrm>
            <a:off x="1125126" y="1992932"/>
            <a:ext cx="6303810" cy="1554615"/>
          </a:xfrm>
          <a:prstGeom prst="rect">
            <a:avLst/>
          </a:prstGeom>
        </p:spPr>
      </p:pic>
    </p:spTree>
    <p:extLst>
      <p:ext uri="{BB962C8B-B14F-4D97-AF65-F5344CB8AC3E}">
        <p14:creationId xmlns:p14="http://schemas.microsoft.com/office/powerpoint/2010/main" val="18466288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381</TotalTime>
  <Words>3084</Words>
  <Application>Microsoft Office PowerPoint</Application>
  <PresentationFormat>Экран (4:3)</PresentationFormat>
  <Paragraphs>162</Paragraphs>
  <Slides>37</Slides>
  <Notes>1</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37</vt:i4>
      </vt:variant>
    </vt:vector>
  </HeadingPairs>
  <TitlesOfParts>
    <vt:vector size="45" baseType="lpstr">
      <vt:lpstr>Arial</vt:lpstr>
      <vt:lpstr>Arial Black</vt:lpstr>
      <vt:lpstr>Calibri</vt:lpstr>
      <vt:lpstr>Consolas</vt:lpstr>
      <vt:lpstr>Times New Roman</vt:lpstr>
      <vt:lpstr>Verdana</vt:lpstr>
      <vt:lpstr>Wingdings</vt:lpstr>
      <vt:lpstr>Office Theme</vt:lpstr>
      <vt:lpstr>Презентация PowerPoint</vt:lpstr>
      <vt:lpstr>План лекції</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user</dc:creator>
  <cp:lastModifiedBy>RePack by Diakov</cp:lastModifiedBy>
  <cp:revision>159</cp:revision>
  <dcterms:created xsi:type="dcterms:W3CDTF">2018-09-04T12:10:47Z</dcterms:created>
  <dcterms:modified xsi:type="dcterms:W3CDTF">2026-04-16T18:51:11Z</dcterms:modified>
</cp:coreProperties>
</file>