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55"/>
  </p:handoutMasterIdLst>
  <p:sldIdLst>
    <p:sldId id="256" r:id="rId2"/>
    <p:sldId id="261" r:id="rId3"/>
    <p:sldId id="262" r:id="rId4"/>
    <p:sldId id="263" r:id="rId5"/>
    <p:sldId id="264" r:id="rId6"/>
    <p:sldId id="265" r:id="rId7"/>
    <p:sldId id="267" r:id="rId8"/>
    <p:sldId id="268" r:id="rId9"/>
    <p:sldId id="266" r:id="rId10"/>
    <p:sldId id="269" r:id="rId11"/>
    <p:sldId id="310" r:id="rId12"/>
    <p:sldId id="270" r:id="rId13"/>
    <p:sldId id="271" r:id="rId14"/>
    <p:sldId id="272" r:id="rId15"/>
    <p:sldId id="273" r:id="rId16"/>
    <p:sldId id="274" r:id="rId17"/>
    <p:sldId id="275" r:id="rId18"/>
    <p:sldId id="276" r:id="rId19"/>
    <p:sldId id="277" r:id="rId20"/>
    <p:sldId id="284" r:id="rId21"/>
    <p:sldId id="287" r:id="rId22"/>
    <p:sldId id="278" r:id="rId23"/>
    <p:sldId id="280" r:id="rId24"/>
    <p:sldId id="283" r:id="rId25"/>
    <p:sldId id="281" r:id="rId26"/>
    <p:sldId id="279" r:id="rId27"/>
    <p:sldId id="282" r:id="rId28"/>
    <p:sldId id="285" r:id="rId29"/>
    <p:sldId id="292" r:id="rId30"/>
    <p:sldId id="293" r:id="rId31"/>
    <p:sldId id="286" r:id="rId32"/>
    <p:sldId id="288" r:id="rId33"/>
    <p:sldId id="289" r:id="rId34"/>
    <p:sldId id="290" r:id="rId35"/>
    <p:sldId id="291" r:id="rId36"/>
    <p:sldId id="294" r:id="rId37"/>
    <p:sldId id="295" r:id="rId38"/>
    <p:sldId id="311" r:id="rId39"/>
    <p:sldId id="298" r:id="rId40"/>
    <p:sldId id="296" r:id="rId41"/>
    <p:sldId id="297" r:id="rId42"/>
    <p:sldId id="299" r:id="rId43"/>
    <p:sldId id="300" r:id="rId44"/>
    <p:sldId id="301" r:id="rId45"/>
    <p:sldId id="302" r:id="rId46"/>
    <p:sldId id="303" r:id="rId47"/>
    <p:sldId id="304" r:id="rId48"/>
    <p:sldId id="305" r:id="rId49"/>
    <p:sldId id="306" r:id="rId50"/>
    <p:sldId id="307" r:id="rId51"/>
    <p:sldId id="308" r:id="rId52"/>
    <p:sldId id="309" r:id="rId53"/>
    <p:sldId id="312"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3A8D"/>
    <a:srgbClr val="FFCCFF"/>
    <a:srgbClr val="A51B84"/>
    <a:srgbClr val="003374"/>
    <a:srgbClr val="FF00FF"/>
    <a:srgbClr val="385592"/>
    <a:srgbClr val="D6DEEA"/>
    <a:srgbClr val="3A5896"/>
    <a:srgbClr val="FFFFFF"/>
    <a:srgbClr val="9F92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66" d="100"/>
          <a:sy n="66" d="100"/>
        </p:scale>
        <p:origin x="1116" y="32"/>
      </p:cViewPr>
      <p:guideLst>
        <p:guide orient="horz" pos="2160"/>
        <p:guide pos="2880"/>
      </p:guideLst>
    </p:cSldViewPr>
  </p:slideViewPr>
  <p:notesTextViewPr>
    <p:cViewPr>
      <p:scale>
        <a:sx n="1" d="1"/>
        <a:sy n="1" d="1"/>
      </p:scale>
      <p:origin x="0" y="0"/>
    </p:cViewPr>
  </p:notesTextViewPr>
  <p:notesViewPr>
    <p:cSldViewPr snapToGrid="0">
      <p:cViewPr varScale="1">
        <p:scale>
          <a:sx n="85" d="100"/>
          <a:sy n="85" d="100"/>
        </p:scale>
        <p:origin x="3804"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5A055A-151C-4752-9E6D-7BC3534FB41D}"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ru-RU"/>
        </a:p>
      </dgm:t>
    </dgm:pt>
    <dgm:pt modelId="{0FB14282-D273-450C-91D8-B27B659670E3}">
      <dgm:prSet/>
      <dgm:spPr/>
      <dgm:t>
        <a:bodyPr/>
        <a:lstStyle/>
        <a:p>
          <a:pPr rtl="0"/>
          <a:r>
            <a:rPr lang="uk-UA" dirty="0" smtClean="0"/>
            <a:t>медичні прилади;</a:t>
          </a:r>
          <a:endParaRPr lang="uk-UA" dirty="0"/>
        </a:p>
      </dgm:t>
    </dgm:pt>
    <dgm:pt modelId="{808CC37D-8DF3-4C32-B6C6-947DAFD1AB47}" type="parTrans" cxnId="{01F7D9C0-DBF3-483C-9E95-A6012A7D8B1F}">
      <dgm:prSet/>
      <dgm:spPr/>
      <dgm:t>
        <a:bodyPr/>
        <a:lstStyle/>
        <a:p>
          <a:endParaRPr lang="ru-RU"/>
        </a:p>
      </dgm:t>
    </dgm:pt>
    <dgm:pt modelId="{ABDAE01A-6D26-4D42-99B1-4C37DA19EFAA}" type="sibTrans" cxnId="{01F7D9C0-DBF3-483C-9E95-A6012A7D8B1F}">
      <dgm:prSet/>
      <dgm:spPr/>
      <dgm:t>
        <a:bodyPr/>
        <a:lstStyle/>
        <a:p>
          <a:endParaRPr lang="ru-RU"/>
        </a:p>
      </dgm:t>
    </dgm:pt>
    <dgm:pt modelId="{F0880EAA-95C5-44D8-940D-5FE1349D5E7E}">
      <dgm:prSet/>
      <dgm:spPr/>
      <dgm:t>
        <a:bodyPr/>
        <a:lstStyle/>
        <a:p>
          <a:pPr rtl="0"/>
          <a:r>
            <a:rPr lang="uk-UA" dirty="0" smtClean="0"/>
            <a:t>інструменти;</a:t>
          </a:r>
          <a:endParaRPr lang="uk-UA" dirty="0"/>
        </a:p>
      </dgm:t>
    </dgm:pt>
    <dgm:pt modelId="{4B77E8DE-E9FE-4AD4-8330-8DDA0C836592}" type="parTrans" cxnId="{5A0D52D4-63DE-4911-B48E-79303C0B2C80}">
      <dgm:prSet/>
      <dgm:spPr/>
      <dgm:t>
        <a:bodyPr/>
        <a:lstStyle/>
        <a:p>
          <a:endParaRPr lang="ru-RU"/>
        </a:p>
      </dgm:t>
    </dgm:pt>
    <dgm:pt modelId="{2377247E-879B-4DE8-B889-CDCE84F4A8A2}" type="sibTrans" cxnId="{5A0D52D4-63DE-4911-B48E-79303C0B2C80}">
      <dgm:prSet/>
      <dgm:spPr/>
      <dgm:t>
        <a:bodyPr/>
        <a:lstStyle/>
        <a:p>
          <a:endParaRPr lang="ru-RU"/>
        </a:p>
      </dgm:t>
    </dgm:pt>
    <dgm:pt modelId="{090B9247-D1A6-4354-A33E-4679581D5016}">
      <dgm:prSet/>
      <dgm:spPr/>
      <dgm:t>
        <a:bodyPr/>
        <a:lstStyle/>
        <a:p>
          <a:pPr rtl="0"/>
          <a:r>
            <a:rPr lang="uk-UA" dirty="0" smtClean="0"/>
            <a:t>апарати;</a:t>
          </a:r>
          <a:endParaRPr lang="uk-UA" dirty="0"/>
        </a:p>
      </dgm:t>
    </dgm:pt>
    <dgm:pt modelId="{DD08CE51-DE04-4E78-88DE-A550158A99E5}" type="parTrans" cxnId="{7C9CE4D1-2728-40BF-80E1-9DC5200D6138}">
      <dgm:prSet/>
      <dgm:spPr/>
      <dgm:t>
        <a:bodyPr/>
        <a:lstStyle/>
        <a:p>
          <a:endParaRPr lang="ru-RU"/>
        </a:p>
      </dgm:t>
    </dgm:pt>
    <dgm:pt modelId="{0110BBCF-4DEC-4138-AD3B-E1AD9DEC78BE}" type="sibTrans" cxnId="{7C9CE4D1-2728-40BF-80E1-9DC5200D6138}">
      <dgm:prSet/>
      <dgm:spPr/>
      <dgm:t>
        <a:bodyPr/>
        <a:lstStyle/>
        <a:p>
          <a:endParaRPr lang="ru-RU"/>
        </a:p>
      </dgm:t>
    </dgm:pt>
    <dgm:pt modelId="{A4813BDE-AC67-4AC5-8056-EB2CABE26E4E}">
      <dgm:prSet/>
      <dgm:spPr/>
      <dgm:t>
        <a:bodyPr/>
        <a:lstStyle/>
        <a:p>
          <a:pPr rtl="0"/>
          <a:r>
            <a:rPr lang="uk-UA" dirty="0" smtClean="0"/>
            <a:t>обладнання;</a:t>
          </a:r>
          <a:endParaRPr lang="uk-UA" dirty="0"/>
        </a:p>
      </dgm:t>
    </dgm:pt>
    <dgm:pt modelId="{BEC0B2C6-D18C-49F4-BA0A-383EF4EDDDDF}" type="parTrans" cxnId="{89E8045A-D7A8-46AF-8D23-1C9C3318B95D}">
      <dgm:prSet/>
      <dgm:spPr/>
      <dgm:t>
        <a:bodyPr/>
        <a:lstStyle/>
        <a:p>
          <a:endParaRPr lang="ru-RU"/>
        </a:p>
      </dgm:t>
    </dgm:pt>
    <dgm:pt modelId="{440D8BE9-755F-4BB3-B41E-A6F1084905A9}" type="sibTrans" cxnId="{89E8045A-D7A8-46AF-8D23-1C9C3318B95D}">
      <dgm:prSet/>
      <dgm:spPr/>
      <dgm:t>
        <a:bodyPr/>
        <a:lstStyle/>
        <a:p>
          <a:endParaRPr lang="ru-RU"/>
        </a:p>
      </dgm:t>
    </dgm:pt>
    <dgm:pt modelId="{B8F74101-C1B2-4F31-AA55-9D43A7CBC638}">
      <dgm:prSet/>
      <dgm:spPr/>
      <dgm:t>
        <a:bodyPr/>
        <a:lstStyle/>
        <a:p>
          <a:pPr rtl="0"/>
          <a:r>
            <a:rPr lang="uk-UA" dirty="0" smtClean="0"/>
            <a:t>витратні речовини.</a:t>
          </a:r>
          <a:endParaRPr lang="uk-UA" dirty="0"/>
        </a:p>
      </dgm:t>
    </dgm:pt>
    <dgm:pt modelId="{A3905466-88DB-4ADB-B915-A3D4222D0DD4}" type="parTrans" cxnId="{08013F92-21F4-4560-B724-DCC63E9ACC97}">
      <dgm:prSet/>
      <dgm:spPr/>
      <dgm:t>
        <a:bodyPr/>
        <a:lstStyle/>
        <a:p>
          <a:endParaRPr lang="ru-RU"/>
        </a:p>
      </dgm:t>
    </dgm:pt>
    <dgm:pt modelId="{EAF78578-3188-4F08-A832-05722DDE0AFE}" type="sibTrans" cxnId="{08013F92-21F4-4560-B724-DCC63E9ACC97}">
      <dgm:prSet/>
      <dgm:spPr/>
      <dgm:t>
        <a:bodyPr/>
        <a:lstStyle/>
        <a:p>
          <a:endParaRPr lang="ru-RU"/>
        </a:p>
      </dgm:t>
    </dgm:pt>
    <dgm:pt modelId="{863C85F7-6C51-413D-BB36-BBCAF93E4213}" type="pres">
      <dgm:prSet presAssocID="{A25A055A-151C-4752-9E6D-7BC3534FB41D}" presName="CompostProcess" presStyleCnt="0">
        <dgm:presLayoutVars>
          <dgm:dir/>
          <dgm:resizeHandles val="exact"/>
        </dgm:presLayoutVars>
      </dgm:prSet>
      <dgm:spPr/>
      <dgm:t>
        <a:bodyPr/>
        <a:lstStyle/>
        <a:p>
          <a:endParaRPr lang="ru-RU"/>
        </a:p>
      </dgm:t>
    </dgm:pt>
    <dgm:pt modelId="{F78E2FA0-82F3-4655-96F8-593DCA58EA95}" type="pres">
      <dgm:prSet presAssocID="{A25A055A-151C-4752-9E6D-7BC3534FB41D}" presName="arrow" presStyleLbl="bgShp" presStyleIdx="0" presStyleCnt="1"/>
      <dgm:spPr/>
    </dgm:pt>
    <dgm:pt modelId="{A8E83A13-BB06-4595-BAB5-52E46BCE0A07}" type="pres">
      <dgm:prSet presAssocID="{A25A055A-151C-4752-9E6D-7BC3534FB41D}" presName="linearProcess" presStyleCnt="0"/>
      <dgm:spPr/>
    </dgm:pt>
    <dgm:pt modelId="{BA4FAC9A-1824-43F8-A196-121AD1E5477F}" type="pres">
      <dgm:prSet presAssocID="{0FB14282-D273-450C-91D8-B27B659670E3}" presName="textNode" presStyleLbl="node1" presStyleIdx="0" presStyleCnt="5">
        <dgm:presLayoutVars>
          <dgm:bulletEnabled val="1"/>
        </dgm:presLayoutVars>
      </dgm:prSet>
      <dgm:spPr/>
      <dgm:t>
        <a:bodyPr/>
        <a:lstStyle/>
        <a:p>
          <a:endParaRPr lang="ru-RU"/>
        </a:p>
      </dgm:t>
    </dgm:pt>
    <dgm:pt modelId="{B6627042-5E95-4D1B-BC73-7041308E8C50}" type="pres">
      <dgm:prSet presAssocID="{ABDAE01A-6D26-4D42-99B1-4C37DA19EFAA}" presName="sibTrans" presStyleCnt="0"/>
      <dgm:spPr/>
    </dgm:pt>
    <dgm:pt modelId="{1654ECFA-961E-48A0-8031-10C1D31D1760}" type="pres">
      <dgm:prSet presAssocID="{F0880EAA-95C5-44D8-940D-5FE1349D5E7E}" presName="textNode" presStyleLbl="node1" presStyleIdx="1" presStyleCnt="5">
        <dgm:presLayoutVars>
          <dgm:bulletEnabled val="1"/>
        </dgm:presLayoutVars>
      </dgm:prSet>
      <dgm:spPr/>
      <dgm:t>
        <a:bodyPr/>
        <a:lstStyle/>
        <a:p>
          <a:endParaRPr lang="ru-RU"/>
        </a:p>
      </dgm:t>
    </dgm:pt>
    <dgm:pt modelId="{46CFBDAD-674C-428B-BB63-8796A788D3CA}" type="pres">
      <dgm:prSet presAssocID="{2377247E-879B-4DE8-B889-CDCE84F4A8A2}" presName="sibTrans" presStyleCnt="0"/>
      <dgm:spPr/>
    </dgm:pt>
    <dgm:pt modelId="{218380BB-EC41-4449-8906-817994C3EC94}" type="pres">
      <dgm:prSet presAssocID="{090B9247-D1A6-4354-A33E-4679581D5016}" presName="textNode" presStyleLbl="node1" presStyleIdx="2" presStyleCnt="5">
        <dgm:presLayoutVars>
          <dgm:bulletEnabled val="1"/>
        </dgm:presLayoutVars>
      </dgm:prSet>
      <dgm:spPr/>
      <dgm:t>
        <a:bodyPr/>
        <a:lstStyle/>
        <a:p>
          <a:endParaRPr lang="ru-RU"/>
        </a:p>
      </dgm:t>
    </dgm:pt>
    <dgm:pt modelId="{10F82C3F-9793-468B-8DE0-C10A71664154}" type="pres">
      <dgm:prSet presAssocID="{0110BBCF-4DEC-4138-AD3B-E1AD9DEC78BE}" presName="sibTrans" presStyleCnt="0"/>
      <dgm:spPr/>
    </dgm:pt>
    <dgm:pt modelId="{0EB67D0B-BC13-42AD-B950-C09259E20B73}" type="pres">
      <dgm:prSet presAssocID="{A4813BDE-AC67-4AC5-8056-EB2CABE26E4E}" presName="textNode" presStyleLbl="node1" presStyleIdx="3" presStyleCnt="5">
        <dgm:presLayoutVars>
          <dgm:bulletEnabled val="1"/>
        </dgm:presLayoutVars>
      </dgm:prSet>
      <dgm:spPr/>
      <dgm:t>
        <a:bodyPr/>
        <a:lstStyle/>
        <a:p>
          <a:endParaRPr lang="ru-RU"/>
        </a:p>
      </dgm:t>
    </dgm:pt>
    <dgm:pt modelId="{FBA56856-296A-46B4-B9C8-57BAC9A58AFA}" type="pres">
      <dgm:prSet presAssocID="{440D8BE9-755F-4BB3-B41E-A6F1084905A9}" presName="sibTrans" presStyleCnt="0"/>
      <dgm:spPr/>
    </dgm:pt>
    <dgm:pt modelId="{F12D7FC2-CEBF-42EE-A35D-22EEC27881AD}" type="pres">
      <dgm:prSet presAssocID="{B8F74101-C1B2-4F31-AA55-9D43A7CBC638}" presName="textNode" presStyleLbl="node1" presStyleIdx="4" presStyleCnt="5">
        <dgm:presLayoutVars>
          <dgm:bulletEnabled val="1"/>
        </dgm:presLayoutVars>
      </dgm:prSet>
      <dgm:spPr/>
      <dgm:t>
        <a:bodyPr/>
        <a:lstStyle/>
        <a:p>
          <a:endParaRPr lang="ru-RU"/>
        </a:p>
      </dgm:t>
    </dgm:pt>
  </dgm:ptLst>
  <dgm:cxnLst>
    <dgm:cxn modelId="{89E8045A-D7A8-46AF-8D23-1C9C3318B95D}" srcId="{A25A055A-151C-4752-9E6D-7BC3534FB41D}" destId="{A4813BDE-AC67-4AC5-8056-EB2CABE26E4E}" srcOrd="3" destOrd="0" parTransId="{BEC0B2C6-D18C-49F4-BA0A-383EF4EDDDDF}" sibTransId="{440D8BE9-755F-4BB3-B41E-A6F1084905A9}"/>
    <dgm:cxn modelId="{B5C8B139-C4B0-4DBA-A028-49E8458EF805}" type="presOf" srcId="{B8F74101-C1B2-4F31-AA55-9D43A7CBC638}" destId="{F12D7FC2-CEBF-42EE-A35D-22EEC27881AD}" srcOrd="0" destOrd="0" presId="urn:microsoft.com/office/officeart/2005/8/layout/hProcess9"/>
    <dgm:cxn modelId="{08013F92-21F4-4560-B724-DCC63E9ACC97}" srcId="{A25A055A-151C-4752-9E6D-7BC3534FB41D}" destId="{B8F74101-C1B2-4F31-AA55-9D43A7CBC638}" srcOrd="4" destOrd="0" parTransId="{A3905466-88DB-4ADB-B915-A3D4222D0DD4}" sibTransId="{EAF78578-3188-4F08-A832-05722DDE0AFE}"/>
    <dgm:cxn modelId="{2FE278BF-54B1-488F-8F49-C906A6ACB443}" type="presOf" srcId="{F0880EAA-95C5-44D8-940D-5FE1349D5E7E}" destId="{1654ECFA-961E-48A0-8031-10C1D31D1760}" srcOrd="0" destOrd="0" presId="urn:microsoft.com/office/officeart/2005/8/layout/hProcess9"/>
    <dgm:cxn modelId="{01F7D9C0-DBF3-483C-9E95-A6012A7D8B1F}" srcId="{A25A055A-151C-4752-9E6D-7BC3534FB41D}" destId="{0FB14282-D273-450C-91D8-B27B659670E3}" srcOrd="0" destOrd="0" parTransId="{808CC37D-8DF3-4C32-B6C6-947DAFD1AB47}" sibTransId="{ABDAE01A-6D26-4D42-99B1-4C37DA19EFAA}"/>
    <dgm:cxn modelId="{7A263B8E-021B-4757-98CF-95280CFE8118}" type="presOf" srcId="{A4813BDE-AC67-4AC5-8056-EB2CABE26E4E}" destId="{0EB67D0B-BC13-42AD-B950-C09259E20B73}" srcOrd="0" destOrd="0" presId="urn:microsoft.com/office/officeart/2005/8/layout/hProcess9"/>
    <dgm:cxn modelId="{F9CFFF3C-B80E-4769-B64F-33D1239B5976}" type="presOf" srcId="{A25A055A-151C-4752-9E6D-7BC3534FB41D}" destId="{863C85F7-6C51-413D-BB36-BBCAF93E4213}" srcOrd="0" destOrd="0" presId="urn:microsoft.com/office/officeart/2005/8/layout/hProcess9"/>
    <dgm:cxn modelId="{5A0D52D4-63DE-4911-B48E-79303C0B2C80}" srcId="{A25A055A-151C-4752-9E6D-7BC3534FB41D}" destId="{F0880EAA-95C5-44D8-940D-5FE1349D5E7E}" srcOrd="1" destOrd="0" parTransId="{4B77E8DE-E9FE-4AD4-8330-8DDA0C836592}" sibTransId="{2377247E-879B-4DE8-B889-CDCE84F4A8A2}"/>
    <dgm:cxn modelId="{80F6F278-B8E5-4F8F-A2A6-505742E4C855}" type="presOf" srcId="{090B9247-D1A6-4354-A33E-4679581D5016}" destId="{218380BB-EC41-4449-8906-817994C3EC94}" srcOrd="0" destOrd="0" presId="urn:microsoft.com/office/officeart/2005/8/layout/hProcess9"/>
    <dgm:cxn modelId="{20BC0FA4-055B-46D7-8D48-B5C1305AD988}" type="presOf" srcId="{0FB14282-D273-450C-91D8-B27B659670E3}" destId="{BA4FAC9A-1824-43F8-A196-121AD1E5477F}" srcOrd="0" destOrd="0" presId="urn:microsoft.com/office/officeart/2005/8/layout/hProcess9"/>
    <dgm:cxn modelId="{7C9CE4D1-2728-40BF-80E1-9DC5200D6138}" srcId="{A25A055A-151C-4752-9E6D-7BC3534FB41D}" destId="{090B9247-D1A6-4354-A33E-4679581D5016}" srcOrd="2" destOrd="0" parTransId="{DD08CE51-DE04-4E78-88DE-A550158A99E5}" sibTransId="{0110BBCF-4DEC-4138-AD3B-E1AD9DEC78BE}"/>
    <dgm:cxn modelId="{103E9E26-74BC-40F5-AE25-76D3C0836B92}" type="presParOf" srcId="{863C85F7-6C51-413D-BB36-BBCAF93E4213}" destId="{F78E2FA0-82F3-4655-96F8-593DCA58EA95}" srcOrd="0" destOrd="0" presId="urn:microsoft.com/office/officeart/2005/8/layout/hProcess9"/>
    <dgm:cxn modelId="{FA12A2D6-DC73-47CB-BC0E-11C0411BF6AF}" type="presParOf" srcId="{863C85F7-6C51-413D-BB36-BBCAF93E4213}" destId="{A8E83A13-BB06-4595-BAB5-52E46BCE0A07}" srcOrd="1" destOrd="0" presId="urn:microsoft.com/office/officeart/2005/8/layout/hProcess9"/>
    <dgm:cxn modelId="{9B65D511-423B-4960-8E7B-60E39EEC398B}" type="presParOf" srcId="{A8E83A13-BB06-4595-BAB5-52E46BCE0A07}" destId="{BA4FAC9A-1824-43F8-A196-121AD1E5477F}" srcOrd="0" destOrd="0" presId="urn:microsoft.com/office/officeart/2005/8/layout/hProcess9"/>
    <dgm:cxn modelId="{13F9E02C-9475-412B-B0A5-EBF6C8E6CEBD}" type="presParOf" srcId="{A8E83A13-BB06-4595-BAB5-52E46BCE0A07}" destId="{B6627042-5E95-4D1B-BC73-7041308E8C50}" srcOrd="1" destOrd="0" presId="urn:microsoft.com/office/officeart/2005/8/layout/hProcess9"/>
    <dgm:cxn modelId="{A3EAB2D3-9CAA-4B2E-B418-EC8241221BCD}" type="presParOf" srcId="{A8E83A13-BB06-4595-BAB5-52E46BCE0A07}" destId="{1654ECFA-961E-48A0-8031-10C1D31D1760}" srcOrd="2" destOrd="0" presId="urn:microsoft.com/office/officeart/2005/8/layout/hProcess9"/>
    <dgm:cxn modelId="{12954FD6-F14C-4257-B7E8-E69D216B94BC}" type="presParOf" srcId="{A8E83A13-BB06-4595-BAB5-52E46BCE0A07}" destId="{46CFBDAD-674C-428B-BB63-8796A788D3CA}" srcOrd="3" destOrd="0" presId="urn:microsoft.com/office/officeart/2005/8/layout/hProcess9"/>
    <dgm:cxn modelId="{43CD4CE1-6C8E-4C83-930D-525E446004D6}" type="presParOf" srcId="{A8E83A13-BB06-4595-BAB5-52E46BCE0A07}" destId="{218380BB-EC41-4449-8906-817994C3EC94}" srcOrd="4" destOrd="0" presId="urn:microsoft.com/office/officeart/2005/8/layout/hProcess9"/>
    <dgm:cxn modelId="{CFFC0114-D008-48F3-87CA-7D5D004AA7DE}" type="presParOf" srcId="{A8E83A13-BB06-4595-BAB5-52E46BCE0A07}" destId="{10F82C3F-9793-468B-8DE0-C10A71664154}" srcOrd="5" destOrd="0" presId="urn:microsoft.com/office/officeart/2005/8/layout/hProcess9"/>
    <dgm:cxn modelId="{86CB5A9E-2C23-4016-BC6C-D22CCBE95B43}" type="presParOf" srcId="{A8E83A13-BB06-4595-BAB5-52E46BCE0A07}" destId="{0EB67D0B-BC13-42AD-B950-C09259E20B73}" srcOrd="6" destOrd="0" presId="urn:microsoft.com/office/officeart/2005/8/layout/hProcess9"/>
    <dgm:cxn modelId="{4B77D7CA-1F5E-431E-97A0-36D433D3AEFA}" type="presParOf" srcId="{A8E83A13-BB06-4595-BAB5-52E46BCE0A07}" destId="{FBA56856-296A-46B4-B9C8-57BAC9A58AFA}" srcOrd="7" destOrd="0" presId="urn:microsoft.com/office/officeart/2005/8/layout/hProcess9"/>
    <dgm:cxn modelId="{B2BD4F37-2F64-4175-9E31-DC0A0330DD92}" type="presParOf" srcId="{A8E83A13-BB06-4595-BAB5-52E46BCE0A07}" destId="{F12D7FC2-CEBF-42EE-A35D-22EEC27881AD}"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C9803C-328A-4D1B-BC3A-6C67454C5EBB}" type="doc">
      <dgm:prSet loTypeId="urn:microsoft.com/office/officeart/2005/8/layout/vList2" loCatId="list" qsTypeId="urn:microsoft.com/office/officeart/2005/8/quickstyle/3d3" qsCatId="3D" csTypeId="urn:microsoft.com/office/officeart/2005/8/colors/colorful5" csCatId="colorful" phldr="1"/>
      <dgm:spPr/>
      <dgm:t>
        <a:bodyPr/>
        <a:lstStyle/>
        <a:p>
          <a:endParaRPr lang="ru-RU"/>
        </a:p>
      </dgm:t>
    </dgm:pt>
    <dgm:pt modelId="{B15C9ADE-1B2E-48BB-B2B1-9A176F6D2EDE}">
      <dgm:prSet custT="1"/>
      <dgm:spPr/>
      <dgm:t>
        <a:bodyPr/>
        <a:lstStyle/>
        <a:p>
          <a:pPr rtl="0"/>
          <a:r>
            <a:rPr lang="uk-UA" sz="1800" b="1" dirty="0" smtClean="0"/>
            <a:t>1. Медичний прилад- технічний пристрій, призначений для діагностичних або лікувальних вимірювань (медичний термометр, електрокардиограф і інш.).</a:t>
          </a:r>
          <a:endParaRPr lang="uk-UA" sz="1800" b="1" dirty="0"/>
        </a:p>
      </dgm:t>
    </dgm:pt>
    <dgm:pt modelId="{90E9F3E8-FFB3-4E3E-8683-21AD6CA3CA80}" type="parTrans" cxnId="{07F278D7-D3C2-4BD0-BDA5-8C7A1FA2D089}">
      <dgm:prSet/>
      <dgm:spPr/>
      <dgm:t>
        <a:bodyPr/>
        <a:lstStyle/>
        <a:p>
          <a:endParaRPr lang="ru-RU"/>
        </a:p>
      </dgm:t>
    </dgm:pt>
    <dgm:pt modelId="{C71AA4AC-7099-402C-9271-15D700CD4901}" type="sibTrans" cxnId="{07F278D7-D3C2-4BD0-BDA5-8C7A1FA2D089}">
      <dgm:prSet/>
      <dgm:spPr/>
      <dgm:t>
        <a:bodyPr/>
        <a:lstStyle/>
        <a:p>
          <a:endParaRPr lang="ru-RU"/>
        </a:p>
      </dgm:t>
    </dgm:pt>
    <dgm:pt modelId="{BAFEB42E-071E-45C6-BD17-685150951A64}">
      <dgm:prSet custT="1"/>
      <dgm:spPr/>
      <dgm:t>
        <a:bodyPr/>
        <a:lstStyle/>
        <a:p>
          <a:pPr rtl="0"/>
          <a:r>
            <a:rPr lang="uk-UA" sz="1800" dirty="0" smtClean="0"/>
            <a:t>2. </a:t>
          </a:r>
          <a:r>
            <a:rPr lang="uk-UA" sz="1800" b="1" dirty="0" smtClean="0"/>
            <a:t>Медичний апарат- технічний пристрій, що дозволяє створювати енергетичний вплив (часто дозоване) терапевтичної, хірургічної або бактерицидної властивості (апарат УВЧ-терапії, апарат штучної бруньки і інш.), а також забезпечувати збереження певного складу деяких субстанцій.</a:t>
          </a:r>
          <a:endParaRPr lang="uk-UA" sz="1800" b="1" dirty="0"/>
        </a:p>
      </dgm:t>
    </dgm:pt>
    <dgm:pt modelId="{DE92B9D1-B5A6-4502-B881-7BC0BD3B0D9B}" type="parTrans" cxnId="{487F5F27-0332-4E1D-BE8B-2A3F7AECA185}">
      <dgm:prSet/>
      <dgm:spPr/>
      <dgm:t>
        <a:bodyPr/>
        <a:lstStyle/>
        <a:p>
          <a:endParaRPr lang="ru-RU"/>
        </a:p>
      </dgm:t>
    </dgm:pt>
    <dgm:pt modelId="{5F1BD6D6-4A54-47FE-ADFE-79B718811648}" type="sibTrans" cxnId="{487F5F27-0332-4E1D-BE8B-2A3F7AECA185}">
      <dgm:prSet/>
      <dgm:spPr/>
      <dgm:t>
        <a:bodyPr/>
        <a:lstStyle/>
        <a:p>
          <a:endParaRPr lang="ru-RU"/>
        </a:p>
      </dgm:t>
    </dgm:pt>
    <dgm:pt modelId="{8626A836-95FF-4B8A-BBCF-CE1A5E45830F}" type="pres">
      <dgm:prSet presAssocID="{F0C9803C-328A-4D1B-BC3A-6C67454C5EBB}" presName="linear" presStyleCnt="0">
        <dgm:presLayoutVars>
          <dgm:animLvl val="lvl"/>
          <dgm:resizeHandles val="exact"/>
        </dgm:presLayoutVars>
      </dgm:prSet>
      <dgm:spPr/>
      <dgm:t>
        <a:bodyPr/>
        <a:lstStyle/>
        <a:p>
          <a:endParaRPr lang="ru-RU"/>
        </a:p>
      </dgm:t>
    </dgm:pt>
    <dgm:pt modelId="{B55C5514-E83B-4C04-9E3E-41E4393C3194}" type="pres">
      <dgm:prSet presAssocID="{B15C9ADE-1B2E-48BB-B2B1-9A176F6D2EDE}" presName="parentText" presStyleLbl="node1" presStyleIdx="0" presStyleCnt="2">
        <dgm:presLayoutVars>
          <dgm:chMax val="0"/>
          <dgm:bulletEnabled val="1"/>
        </dgm:presLayoutVars>
      </dgm:prSet>
      <dgm:spPr/>
      <dgm:t>
        <a:bodyPr/>
        <a:lstStyle/>
        <a:p>
          <a:endParaRPr lang="ru-RU"/>
        </a:p>
      </dgm:t>
    </dgm:pt>
    <dgm:pt modelId="{95F9AB41-A1B7-4F56-875E-B1BB0224A0FF}" type="pres">
      <dgm:prSet presAssocID="{C71AA4AC-7099-402C-9271-15D700CD4901}" presName="spacer" presStyleCnt="0"/>
      <dgm:spPr/>
    </dgm:pt>
    <dgm:pt modelId="{2CD8F7C8-5673-45D7-940F-DC794FA8194E}" type="pres">
      <dgm:prSet presAssocID="{BAFEB42E-071E-45C6-BD17-685150951A64}" presName="parentText" presStyleLbl="node1" presStyleIdx="1" presStyleCnt="2" custScaleY="99152">
        <dgm:presLayoutVars>
          <dgm:chMax val="0"/>
          <dgm:bulletEnabled val="1"/>
        </dgm:presLayoutVars>
      </dgm:prSet>
      <dgm:spPr/>
      <dgm:t>
        <a:bodyPr/>
        <a:lstStyle/>
        <a:p>
          <a:endParaRPr lang="ru-RU"/>
        </a:p>
      </dgm:t>
    </dgm:pt>
  </dgm:ptLst>
  <dgm:cxnLst>
    <dgm:cxn modelId="{292F8790-2A36-4A34-9F74-1635EBC2E10A}" type="presOf" srcId="{F0C9803C-328A-4D1B-BC3A-6C67454C5EBB}" destId="{8626A836-95FF-4B8A-BBCF-CE1A5E45830F}" srcOrd="0" destOrd="0" presId="urn:microsoft.com/office/officeart/2005/8/layout/vList2"/>
    <dgm:cxn modelId="{52CBAB98-3FCD-4416-982A-BE49D6AD2C1A}" type="presOf" srcId="{BAFEB42E-071E-45C6-BD17-685150951A64}" destId="{2CD8F7C8-5673-45D7-940F-DC794FA8194E}" srcOrd="0" destOrd="0" presId="urn:microsoft.com/office/officeart/2005/8/layout/vList2"/>
    <dgm:cxn modelId="{EAC4D56B-1C0F-4897-8C41-9B8F72A4D331}" type="presOf" srcId="{B15C9ADE-1B2E-48BB-B2B1-9A176F6D2EDE}" destId="{B55C5514-E83B-4C04-9E3E-41E4393C3194}" srcOrd="0" destOrd="0" presId="urn:microsoft.com/office/officeart/2005/8/layout/vList2"/>
    <dgm:cxn modelId="{07F278D7-D3C2-4BD0-BDA5-8C7A1FA2D089}" srcId="{F0C9803C-328A-4D1B-BC3A-6C67454C5EBB}" destId="{B15C9ADE-1B2E-48BB-B2B1-9A176F6D2EDE}" srcOrd="0" destOrd="0" parTransId="{90E9F3E8-FFB3-4E3E-8683-21AD6CA3CA80}" sibTransId="{C71AA4AC-7099-402C-9271-15D700CD4901}"/>
    <dgm:cxn modelId="{487F5F27-0332-4E1D-BE8B-2A3F7AECA185}" srcId="{F0C9803C-328A-4D1B-BC3A-6C67454C5EBB}" destId="{BAFEB42E-071E-45C6-BD17-685150951A64}" srcOrd="1" destOrd="0" parTransId="{DE92B9D1-B5A6-4502-B881-7BC0BD3B0D9B}" sibTransId="{5F1BD6D6-4A54-47FE-ADFE-79B718811648}"/>
    <dgm:cxn modelId="{27742EAA-6E42-4B6B-9279-508EEEA40528}" type="presParOf" srcId="{8626A836-95FF-4B8A-BBCF-CE1A5E45830F}" destId="{B55C5514-E83B-4C04-9E3E-41E4393C3194}" srcOrd="0" destOrd="0" presId="urn:microsoft.com/office/officeart/2005/8/layout/vList2"/>
    <dgm:cxn modelId="{0762E6BA-9D1B-4D74-A74E-B8DA4B4926ED}" type="presParOf" srcId="{8626A836-95FF-4B8A-BBCF-CE1A5E45830F}" destId="{95F9AB41-A1B7-4F56-875E-B1BB0224A0FF}" srcOrd="1" destOrd="0" presId="urn:microsoft.com/office/officeart/2005/8/layout/vList2"/>
    <dgm:cxn modelId="{3954D64F-5661-4D22-8AB3-CACA896B89AA}" type="presParOf" srcId="{8626A836-95FF-4B8A-BBCF-CE1A5E45830F}" destId="{2CD8F7C8-5673-45D7-940F-DC794FA8194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C9803C-328A-4D1B-BC3A-6C67454C5EBB}" type="doc">
      <dgm:prSet loTypeId="urn:microsoft.com/office/officeart/2005/8/layout/vList2" loCatId="list" qsTypeId="urn:microsoft.com/office/officeart/2005/8/quickstyle/3d3" qsCatId="3D" csTypeId="urn:microsoft.com/office/officeart/2005/8/colors/colorful3" csCatId="colorful" phldr="1"/>
      <dgm:spPr/>
      <dgm:t>
        <a:bodyPr/>
        <a:lstStyle/>
        <a:p>
          <a:endParaRPr lang="ru-RU"/>
        </a:p>
      </dgm:t>
    </dgm:pt>
    <dgm:pt modelId="{B15C9ADE-1B2E-48BB-B2B1-9A176F6D2EDE}">
      <dgm:prSet custT="1"/>
      <dgm:spPr/>
      <dgm:t>
        <a:bodyPr/>
        <a:lstStyle/>
        <a:p>
          <a:pPr rtl="0"/>
          <a:r>
            <a:rPr lang="uk-UA" sz="1800" b="1" dirty="0" smtClean="0"/>
            <a:t> </a:t>
          </a:r>
          <a:r>
            <a:rPr lang="uk-UA" sz="2000" b="1" i="0" dirty="0" smtClean="0"/>
            <a:t>Устаткування - медичні технічні пристрої, за допомогою яких створюються оптимальні умови для пацієнта та медичних працівників для здійснення лікувально-діагностичних заходів.</a:t>
          </a:r>
          <a:r>
            <a:rPr lang="uk-UA" sz="2000" b="1" dirty="0" smtClean="0"/>
            <a:t/>
          </a:r>
          <a:br>
            <a:rPr lang="uk-UA" sz="2000" b="1" dirty="0" smtClean="0"/>
          </a:br>
          <a:endParaRPr lang="uk-UA" sz="2000" b="1" dirty="0"/>
        </a:p>
      </dgm:t>
    </dgm:pt>
    <dgm:pt modelId="{90E9F3E8-FFB3-4E3E-8683-21AD6CA3CA80}" type="parTrans" cxnId="{07F278D7-D3C2-4BD0-BDA5-8C7A1FA2D089}">
      <dgm:prSet/>
      <dgm:spPr/>
      <dgm:t>
        <a:bodyPr/>
        <a:lstStyle/>
        <a:p>
          <a:endParaRPr lang="ru-RU"/>
        </a:p>
      </dgm:t>
    </dgm:pt>
    <dgm:pt modelId="{C71AA4AC-7099-402C-9271-15D700CD4901}" type="sibTrans" cxnId="{07F278D7-D3C2-4BD0-BDA5-8C7A1FA2D089}">
      <dgm:prSet/>
      <dgm:spPr/>
      <dgm:t>
        <a:bodyPr/>
        <a:lstStyle/>
        <a:p>
          <a:endParaRPr lang="ru-RU"/>
        </a:p>
      </dgm:t>
    </dgm:pt>
    <dgm:pt modelId="{BAFEB42E-071E-45C6-BD17-685150951A64}">
      <dgm:prSet custT="1"/>
      <dgm:spPr/>
      <dgm:t>
        <a:bodyPr/>
        <a:lstStyle/>
        <a:p>
          <a:pPr rtl="0"/>
          <a:r>
            <a:rPr lang="uk-UA" sz="2400" b="0" i="0" dirty="0" smtClean="0"/>
            <a:t>Витратні матеріали- які використовуються для гарантування роботи техніки та проведення процедур в медицині.</a:t>
          </a:r>
          <a:endParaRPr lang="uk-UA" sz="2400" b="1" dirty="0"/>
        </a:p>
      </dgm:t>
    </dgm:pt>
    <dgm:pt modelId="{DE92B9D1-B5A6-4502-B881-7BC0BD3B0D9B}" type="parTrans" cxnId="{487F5F27-0332-4E1D-BE8B-2A3F7AECA185}">
      <dgm:prSet/>
      <dgm:spPr/>
      <dgm:t>
        <a:bodyPr/>
        <a:lstStyle/>
        <a:p>
          <a:endParaRPr lang="ru-RU"/>
        </a:p>
      </dgm:t>
    </dgm:pt>
    <dgm:pt modelId="{5F1BD6D6-4A54-47FE-ADFE-79B718811648}" type="sibTrans" cxnId="{487F5F27-0332-4E1D-BE8B-2A3F7AECA185}">
      <dgm:prSet/>
      <dgm:spPr/>
      <dgm:t>
        <a:bodyPr/>
        <a:lstStyle/>
        <a:p>
          <a:endParaRPr lang="ru-RU"/>
        </a:p>
      </dgm:t>
    </dgm:pt>
    <dgm:pt modelId="{8626A836-95FF-4B8A-BBCF-CE1A5E45830F}" type="pres">
      <dgm:prSet presAssocID="{F0C9803C-328A-4D1B-BC3A-6C67454C5EBB}" presName="linear" presStyleCnt="0">
        <dgm:presLayoutVars>
          <dgm:animLvl val="lvl"/>
          <dgm:resizeHandles val="exact"/>
        </dgm:presLayoutVars>
      </dgm:prSet>
      <dgm:spPr/>
      <dgm:t>
        <a:bodyPr/>
        <a:lstStyle/>
        <a:p>
          <a:endParaRPr lang="ru-RU"/>
        </a:p>
      </dgm:t>
    </dgm:pt>
    <dgm:pt modelId="{B55C5514-E83B-4C04-9E3E-41E4393C3194}" type="pres">
      <dgm:prSet presAssocID="{B15C9ADE-1B2E-48BB-B2B1-9A176F6D2EDE}" presName="parentText" presStyleLbl="node1" presStyleIdx="0" presStyleCnt="2" custLinFactNeighborX="-136" custLinFactNeighborY="-14802">
        <dgm:presLayoutVars>
          <dgm:chMax val="0"/>
          <dgm:bulletEnabled val="1"/>
        </dgm:presLayoutVars>
      </dgm:prSet>
      <dgm:spPr/>
      <dgm:t>
        <a:bodyPr/>
        <a:lstStyle/>
        <a:p>
          <a:endParaRPr lang="ru-RU"/>
        </a:p>
      </dgm:t>
    </dgm:pt>
    <dgm:pt modelId="{95F9AB41-A1B7-4F56-875E-B1BB0224A0FF}" type="pres">
      <dgm:prSet presAssocID="{C71AA4AC-7099-402C-9271-15D700CD4901}" presName="spacer" presStyleCnt="0"/>
      <dgm:spPr/>
    </dgm:pt>
    <dgm:pt modelId="{2CD8F7C8-5673-45D7-940F-DC794FA8194E}" type="pres">
      <dgm:prSet presAssocID="{BAFEB42E-071E-45C6-BD17-685150951A64}" presName="parentText" presStyleLbl="node1" presStyleIdx="1" presStyleCnt="2" custScaleY="105004" custLinFactNeighborX="-136" custLinFactNeighborY="-14802">
        <dgm:presLayoutVars>
          <dgm:chMax val="0"/>
          <dgm:bulletEnabled val="1"/>
        </dgm:presLayoutVars>
      </dgm:prSet>
      <dgm:spPr/>
      <dgm:t>
        <a:bodyPr/>
        <a:lstStyle/>
        <a:p>
          <a:endParaRPr lang="ru-RU"/>
        </a:p>
      </dgm:t>
    </dgm:pt>
  </dgm:ptLst>
  <dgm:cxnLst>
    <dgm:cxn modelId="{292F8790-2A36-4A34-9F74-1635EBC2E10A}" type="presOf" srcId="{F0C9803C-328A-4D1B-BC3A-6C67454C5EBB}" destId="{8626A836-95FF-4B8A-BBCF-CE1A5E45830F}" srcOrd="0" destOrd="0" presId="urn:microsoft.com/office/officeart/2005/8/layout/vList2"/>
    <dgm:cxn modelId="{52CBAB98-3FCD-4416-982A-BE49D6AD2C1A}" type="presOf" srcId="{BAFEB42E-071E-45C6-BD17-685150951A64}" destId="{2CD8F7C8-5673-45D7-940F-DC794FA8194E}" srcOrd="0" destOrd="0" presId="urn:microsoft.com/office/officeart/2005/8/layout/vList2"/>
    <dgm:cxn modelId="{EAC4D56B-1C0F-4897-8C41-9B8F72A4D331}" type="presOf" srcId="{B15C9ADE-1B2E-48BB-B2B1-9A176F6D2EDE}" destId="{B55C5514-E83B-4C04-9E3E-41E4393C3194}" srcOrd="0" destOrd="0" presId="urn:microsoft.com/office/officeart/2005/8/layout/vList2"/>
    <dgm:cxn modelId="{487F5F27-0332-4E1D-BE8B-2A3F7AECA185}" srcId="{F0C9803C-328A-4D1B-BC3A-6C67454C5EBB}" destId="{BAFEB42E-071E-45C6-BD17-685150951A64}" srcOrd="1" destOrd="0" parTransId="{DE92B9D1-B5A6-4502-B881-7BC0BD3B0D9B}" sibTransId="{5F1BD6D6-4A54-47FE-ADFE-79B718811648}"/>
    <dgm:cxn modelId="{07F278D7-D3C2-4BD0-BDA5-8C7A1FA2D089}" srcId="{F0C9803C-328A-4D1B-BC3A-6C67454C5EBB}" destId="{B15C9ADE-1B2E-48BB-B2B1-9A176F6D2EDE}" srcOrd="0" destOrd="0" parTransId="{90E9F3E8-FFB3-4E3E-8683-21AD6CA3CA80}" sibTransId="{C71AA4AC-7099-402C-9271-15D700CD4901}"/>
    <dgm:cxn modelId="{27742EAA-6E42-4B6B-9279-508EEEA40528}" type="presParOf" srcId="{8626A836-95FF-4B8A-BBCF-CE1A5E45830F}" destId="{B55C5514-E83B-4C04-9E3E-41E4393C3194}" srcOrd="0" destOrd="0" presId="urn:microsoft.com/office/officeart/2005/8/layout/vList2"/>
    <dgm:cxn modelId="{0762E6BA-9D1B-4D74-A74E-B8DA4B4926ED}" type="presParOf" srcId="{8626A836-95FF-4B8A-BBCF-CE1A5E45830F}" destId="{95F9AB41-A1B7-4F56-875E-B1BB0224A0FF}" srcOrd="1" destOrd="0" presId="urn:microsoft.com/office/officeart/2005/8/layout/vList2"/>
    <dgm:cxn modelId="{3954D64F-5661-4D22-8AB3-CACA896B89AA}" type="presParOf" srcId="{8626A836-95FF-4B8A-BBCF-CE1A5E45830F}" destId="{2CD8F7C8-5673-45D7-940F-DC794FA8194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2DF2AC-60DC-429E-9978-AB69C0FFFBFC}" type="doc">
      <dgm:prSet loTypeId="urn:microsoft.com/office/officeart/2005/8/layout/hList6" loCatId="list" qsTypeId="urn:microsoft.com/office/officeart/2005/8/quickstyle/3d2" qsCatId="3D" csTypeId="urn:microsoft.com/office/officeart/2005/8/colors/accent1_2" csCatId="accent1" phldr="1"/>
      <dgm:spPr/>
      <dgm:t>
        <a:bodyPr/>
        <a:lstStyle/>
        <a:p>
          <a:endParaRPr lang="ru-RU"/>
        </a:p>
      </dgm:t>
    </dgm:pt>
    <dgm:pt modelId="{4349AEC3-2F4E-4A70-80BC-79644A722784}">
      <dgm:prSet/>
      <dgm:spPr/>
      <dgm:t>
        <a:bodyPr/>
        <a:lstStyle/>
        <a:p>
          <a:pPr rtl="0"/>
          <a:r>
            <a:rPr lang="uk-UA" dirty="0" smtClean="0"/>
            <a:t>Технічного регламенту щодо медичних виробів,  затвердженого постановою КМУ від 02.10.2013 № 753;</a:t>
          </a:r>
          <a:endParaRPr lang="uk-UA" dirty="0"/>
        </a:p>
      </dgm:t>
    </dgm:pt>
    <dgm:pt modelId="{64FC48E5-236D-4BA3-B045-29D03C3C1EBB}" type="parTrans" cxnId="{4F8673EC-D694-43EB-A311-94211228581E}">
      <dgm:prSet/>
      <dgm:spPr/>
      <dgm:t>
        <a:bodyPr/>
        <a:lstStyle/>
        <a:p>
          <a:endParaRPr lang="ru-RU"/>
        </a:p>
      </dgm:t>
    </dgm:pt>
    <dgm:pt modelId="{031AB44F-8BC7-4497-8FE4-666F714077E9}" type="sibTrans" cxnId="{4F8673EC-D694-43EB-A311-94211228581E}">
      <dgm:prSet/>
      <dgm:spPr/>
      <dgm:t>
        <a:bodyPr/>
        <a:lstStyle/>
        <a:p>
          <a:endParaRPr lang="ru-RU"/>
        </a:p>
      </dgm:t>
    </dgm:pt>
    <dgm:pt modelId="{A30B1139-3E6C-4DD0-A7E4-192FEB786950}">
      <dgm:prSet/>
      <dgm:spPr/>
      <dgm:t>
        <a:bodyPr/>
        <a:lstStyle/>
        <a:p>
          <a:pPr rtl="0"/>
          <a:r>
            <a:rPr lang="uk-UA" dirty="0" smtClean="0"/>
            <a:t>Технічного регламенту щодо медичних виробів для діагностики </a:t>
          </a:r>
          <a:r>
            <a:rPr lang="pl-PL" dirty="0" smtClean="0"/>
            <a:t>in vitro, </a:t>
          </a:r>
          <a:r>
            <a:rPr lang="uk-UA" dirty="0" smtClean="0"/>
            <a:t>затвердженого постановою КМУ від 02.10.2013 №754 ;</a:t>
          </a:r>
          <a:endParaRPr lang="uk-UA" dirty="0"/>
        </a:p>
      </dgm:t>
    </dgm:pt>
    <dgm:pt modelId="{90C00FB6-C248-4F87-943B-79CE84EAB3B0}" type="parTrans" cxnId="{A4A10061-5956-47A5-A76D-CBEFA5D2E1C1}">
      <dgm:prSet/>
      <dgm:spPr/>
      <dgm:t>
        <a:bodyPr/>
        <a:lstStyle/>
        <a:p>
          <a:endParaRPr lang="ru-RU"/>
        </a:p>
      </dgm:t>
    </dgm:pt>
    <dgm:pt modelId="{0A39A1D6-1DA8-4E24-BB48-B375A737C150}" type="sibTrans" cxnId="{A4A10061-5956-47A5-A76D-CBEFA5D2E1C1}">
      <dgm:prSet/>
      <dgm:spPr/>
      <dgm:t>
        <a:bodyPr/>
        <a:lstStyle/>
        <a:p>
          <a:endParaRPr lang="ru-RU"/>
        </a:p>
      </dgm:t>
    </dgm:pt>
    <dgm:pt modelId="{E29A40B1-2701-4202-9CF0-7541D3FE4FB6}">
      <dgm:prSet/>
      <dgm:spPr/>
      <dgm:t>
        <a:bodyPr/>
        <a:lstStyle/>
        <a:p>
          <a:pPr rtl="0"/>
          <a:r>
            <a:rPr lang="uk-UA" dirty="0" smtClean="0"/>
            <a:t>Технічного регламенту щодо активних медичних виробів, які імплантують, затвердженого постановою КМУ  від 02.10.2013 № 755 . </a:t>
          </a:r>
          <a:endParaRPr lang="uk-UA" dirty="0"/>
        </a:p>
      </dgm:t>
    </dgm:pt>
    <dgm:pt modelId="{C2C4D9DA-AA39-4090-8FFF-819C31B3E3DA}" type="parTrans" cxnId="{F0B5DDEA-5D21-4627-B77E-2D57A3C11F49}">
      <dgm:prSet/>
      <dgm:spPr/>
      <dgm:t>
        <a:bodyPr/>
        <a:lstStyle/>
        <a:p>
          <a:endParaRPr lang="ru-RU"/>
        </a:p>
      </dgm:t>
    </dgm:pt>
    <dgm:pt modelId="{6EB34D00-22EF-459D-B6D8-5EAFE382E92F}" type="sibTrans" cxnId="{F0B5DDEA-5D21-4627-B77E-2D57A3C11F49}">
      <dgm:prSet/>
      <dgm:spPr/>
      <dgm:t>
        <a:bodyPr/>
        <a:lstStyle/>
        <a:p>
          <a:endParaRPr lang="ru-RU"/>
        </a:p>
      </dgm:t>
    </dgm:pt>
    <dgm:pt modelId="{8333EDB6-7111-41B6-BCF8-8CE8F5ADBF29}">
      <dgm:prSet/>
      <dgm:spPr/>
      <dgm:t>
        <a:bodyPr/>
        <a:lstStyle/>
        <a:p>
          <a:r>
            <a:rPr lang="uk-UA" dirty="0" smtClean="0"/>
            <a:t>Закон України</a:t>
          </a:r>
        </a:p>
        <a:p>
          <a:r>
            <a:rPr lang="uk-UA" dirty="0" smtClean="0"/>
            <a:t>“Про технічні регламенти та</a:t>
          </a:r>
        </a:p>
        <a:p>
          <a:r>
            <a:rPr lang="uk-UA" dirty="0" smtClean="0"/>
            <a:t>оцінку відповідності”</a:t>
          </a:r>
        </a:p>
        <a:p>
          <a:r>
            <a:rPr lang="uk-UA" dirty="0" smtClean="0"/>
            <a:t>від 15.01.2015 № 124-VIII</a:t>
          </a:r>
          <a:endParaRPr lang="ru-RU" dirty="0"/>
        </a:p>
      </dgm:t>
    </dgm:pt>
    <dgm:pt modelId="{C73E3B55-897D-43D1-A487-4217A8C00A0B}" type="parTrans" cxnId="{8E2E6A79-6EE6-4516-9797-BAF64282A74F}">
      <dgm:prSet/>
      <dgm:spPr/>
      <dgm:t>
        <a:bodyPr/>
        <a:lstStyle/>
        <a:p>
          <a:endParaRPr lang="ru-RU"/>
        </a:p>
      </dgm:t>
    </dgm:pt>
    <dgm:pt modelId="{E2CE00B9-F24B-4D08-A79D-31878AD3A7EB}" type="sibTrans" cxnId="{8E2E6A79-6EE6-4516-9797-BAF64282A74F}">
      <dgm:prSet/>
      <dgm:spPr/>
      <dgm:t>
        <a:bodyPr/>
        <a:lstStyle/>
        <a:p>
          <a:endParaRPr lang="ru-RU"/>
        </a:p>
      </dgm:t>
    </dgm:pt>
    <dgm:pt modelId="{5E718181-DBD0-42B1-A362-45D4F5F750BB}" type="pres">
      <dgm:prSet presAssocID="{FC2DF2AC-60DC-429E-9978-AB69C0FFFBFC}" presName="Name0" presStyleCnt="0">
        <dgm:presLayoutVars>
          <dgm:dir/>
          <dgm:resizeHandles val="exact"/>
        </dgm:presLayoutVars>
      </dgm:prSet>
      <dgm:spPr/>
      <dgm:t>
        <a:bodyPr/>
        <a:lstStyle/>
        <a:p>
          <a:endParaRPr lang="ru-RU"/>
        </a:p>
      </dgm:t>
    </dgm:pt>
    <dgm:pt modelId="{0B12F552-374A-4385-9C1F-212486EA9978}" type="pres">
      <dgm:prSet presAssocID="{8333EDB6-7111-41B6-BCF8-8CE8F5ADBF29}" presName="node" presStyleLbl="node1" presStyleIdx="0" presStyleCnt="4">
        <dgm:presLayoutVars>
          <dgm:bulletEnabled val="1"/>
        </dgm:presLayoutVars>
      </dgm:prSet>
      <dgm:spPr/>
      <dgm:t>
        <a:bodyPr/>
        <a:lstStyle/>
        <a:p>
          <a:endParaRPr lang="ru-RU"/>
        </a:p>
      </dgm:t>
    </dgm:pt>
    <dgm:pt modelId="{5C8C978B-7B02-432A-AE35-330BE6F391D2}" type="pres">
      <dgm:prSet presAssocID="{E2CE00B9-F24B-4D08-A79D-31878AD3A7EB}" presName="sibTrans" presStyleCnt="0"/>
      <dgm:spPr/>
    </dgm:pt>
    <dgm:pt modelId="{6A1C0CA1-D4F2-4BCA-BB65-2FC4EA5BF681}" type="pres">
      <dgm:prSet presAssocID="{4349AEC3-2F4E-4A70-80BC-79644A722784}" presName="node" presStyleLbl="node1" presStyleIdx="1" presStyleCnt="4">
        <dgm:presLayoutVars>
          <dgm:bulletEnabled val="1"/>
        </dgm:presLayoutVars>
      </dgm:prSet>
      <dgm:spPr/>
      <dgm:t>
        <a:bodyPr/>
        <a:lstStyle/>
        <a:p>
          <a:endParaRPr lang="ru-RU"/>
        </a:p>
      </dgm:t>
    </dgm:pt>
    <dgm:pt modelId="{03F88207-5103-4F80-B78F-03A7E8FB657E}" type="pres">
      <dgm:prSet presAssocID="{031AB44F-8BC7-4497-8FE4-666F714077E9}" presName="sibTrans" presStyleCnt="0"/>
      <dgm:spPr/>
    </dgm:pt>
    <dgm:pt modelId="{2179A9A4-58E7-4FB6-951C-AF60A8AC534F}" type="pres">
      <dgm:prSet presAssocID="{A30B1139-3E6C-4DD0-A7E4-192FEB786950}" presName="node" presStyleLbl="node1" presStyleIdx="2" presStyleCnt="4">
        <dgm:presLayoutVars>
          <dgm:bulletEnabled val="1"/>
        </dgm:presLayoutVars>
      </dgm:prSet>
      <dgm:spPr/>
      <dgm:t>
        <a:bodyPr/>
        <a:lstStyle/>
        <a:p>
          <a:endParaRPr lang="ru-RU"/>
        </a:p>
      </dgm:t>
    </dgm:pt>
    <dgm:pt modelId="{235547FB-846D-4DBA-A367-F81E798CD9AB}" type="pres">
      <dgm:prSet presAssocID="{0A39A1D6-1DA8-4E24-BB48-B375A737C150}" presName="sibTrans" presStyleCnt="0"/>
      <dgm:spPr/>
    </dgm:pt>
    <dgm:pt modelId="{3FF7EEE2-8C51-40BE-A394-7AA17B6475A8}" type="pres">
      <dgm:prSet presAssocID="{E29A40B1-2701-4202-9CF0-7541D3FE4FB6}" presName="node" presStyleLbl="node1" presStyleIdx="3" presStyleCnt="4">
        <dgm:presLayoutVars>
          <dgm:bulletEnabled val="1"/>
        </dgm:presLayoutVars>
      </dgm:prSet>
      <dgm:spPr/>
      <dgm:t>
        <a:bodyPr/>
        <a:lstStyle/>
        <a:p>
          <a:endParaRPr lang="ru-RU"/>
        </a:p>
      </dgm:t>
    </dgm:pt>
  </dgm:ptLst>
  <dgm:cxnLst>
    <dgm:cxn modelId="{F0B5DDEA-5D21-4627-B77E-2D57A3C11F49}" srcId="{FC2DF2AC-60DC-429E-9978-AB69C0FFFBFC}" destId="{E29A40B1-2701-4202-9CF0-7541D3FE4FB6}" srcOrd="3" destOrd="0" parTransId="{C2C4D9DA-AA39-4090-8FFF-819C31B3E3DA}" sibTransId="{6EB34D00-22EF-459D-B6D8-5EAFE382E92F}"/>
    <dgm:cxn modelId="{120D6DA3-D2F0-4952-9233-D07FCB434E1C}" type="presOf" srcId="{E29A40B1-2701-4202-9CF0-7541D3FE4FB6}" destId="{3FF7EEE2-8C51-40BE-A394-7AA17B6475A8}" srcOrd="0" destOrd="0" presId="urn:microsoft.com/office/officeart/2005/8/layout/hList6"/>
    <dgm:cxn modelId="{AAFF199E-40AA-4256-A52B-66B1FFACF00D}" type="presOf" srcId="{A30B1139-3E6C-4DD0-A7E4-192FEB786950}" destId="{2179A9A4-58E7-4FB6-951C-AF60A8AC534F}" srcOrd="0" destOrd="0" presId="urn:microsoft.com/office/officeart/2005/8/layout/hList6"/>
    <dgm:cxn modelId="{A4A10061-5956-47A5-A76D-CBEFA5D2E1C1}" srcId="{FC2DF2AC-60DC-429E-9978-AB69C0FFFBFC}" destId="{A30B1139-3E6C-4DD0-A7E4-192FEB786950}" srcOrd="2" destOrd="0" parTransId="{90C00FB6-C248-4F87-943B-79CE84EAB3B0}" sibTransId="{0A39A1D6-1DA8-4E24-BB48-B375A737C150}"/>
    <dgm:cxn modelId="{8E2E6A79-6EE6-4516-9797-BAF64282A74F}" srcId="{FC2DF2AC-60DC-429E-9978-AB69C0FFFBFC}" destId="{8333EDB6-7111-41B6-BCF8-8CE8F5ADBF29}" srcOrd="0" destOrd="0" parTransId="{C73E3B55-897D-43D1-A487-4217A8C00A0B}" sibTransId="{E2CE00B9-F24B-4D08-A79D-31878AD3A7EB}"/>
    <dgm:cxn modelId="{7AF80AAA-CCD5-4E7D-A755-FAC0852B482A}" type="presOf" srcId="{8333EDB6-7111-41B6-BCF8-8CE8F5ADBF29}" destId="{0B12F552-374A-4385-9C1F-212486EA9978}" srcOrd="0" destOrd="0" presId="urn:microsoft.com/office/officeart/2005/8/layout/hList6"/>
    <dgm:cxn modelId="{C2989953-586B-47DB-A6B7-B7A931ADCBEE}" type="presOf" srcId="{4349AEC3-2F4E-4A70-80BC-79644A722784}" destId="{6A1C0CA1-D4F2-4BCA-BB65-2FC4EA5BF681}" srcOrd="0" destOrd="0" presId="urn:microsoft.com/office/officeart/2005/8/layout/hList6"/>
    <dgm:cxn modelId="{4F8673EC-D694-43EB-A311-94211228581E}" srcId="{FC2DF2AC-60DC-429E-9978-AB69C0FFFBFC}" destId="{4349AEC3-2F4E-4A70-80BC-79644A722784}" srcOrd="1" destOrd="0" parTransId="{64FC48E5-236D-4BA3-B045-29D03C3C1EBB}" sibTransId="{031AB44F-8BC7-4497-8FE4-666F714077E9}"/>
    <dgm:cxn modelId="{CB3B6629-BA7F-4EE7-8676-C61BABBB4572}" type="presOf" srcId="{FC2DF2AC-60DC-429E-9978-AB69C0FFFBFC}" destId="{5E718181-DBD0-42B1-A362-45D4F5F750BB}" srcOrd="0" destOrd="0" presId="urn:microsoft.com/office/officeart/2005/8/layout/hList6"/>
    <dgm:cxn modelId="{7F28B1C2-C42F-40FB-BF75-3CE3FCD10C63}" type="presParOf" srcId="{5E718181-DBD0-42B1-A362-45D4F5F750BB}" destId="{0B12F552-374A-4385-9C1F-212486EA9978}" srcOrd="0" destOrd="0" presId="urn:microsoft.com/office/officeart/2005/8/layout/hList6"/>
    <dgm:cxn modelId="{88CED995-1079-4233-B874-0DBF468F42D0}" type="presParOf" srcId="{5E718181-DBD0-42B1-A362-45D4F5F750BB}" destId="{5C8C978B-7B02-432A-AE35-330BE6F391D2}" srcOrd="1" destOrd="0" presId="urn:microsoft.com/office/officeart/2005/8/layout/hList6"/>
    <dgm:cxn modelId="{D31A5C66-0FD8-487F-B2B1-1176DC7A0C7D}" type="presParOf" srcId="{5E718181-DBD0-42B1-A362-45D4F5F750BB}" destId="{6A1C0CA1-D4F2-4BCA-BB65-2FC4EA5BF681}" srcOrd="2" destOrd="0" presId="urn:microsoft.com/office/officeart/2005/8/layout/hList6"/>
    <dgm:cxn modelId="{B2FFF284-38FC-4172-ADFE-87791C9F02F4}" type="presParOf" srcId="{5E718181-DBD0-42B1-A362-45D4F5F750BB}" destId="{03F88207-5103-4F80-B78F-03A7E8FB657E}" srcOrd="3" destOrd="0" presId="urn:microsoft.com/office/officeart/2005/8/layout/hList6"/>
    <dgm:cxn modelId="{F8A1C54F-3117-4FF1-949C-767522B9DFB0}" type="presParOf" srcId="{5E718181-DBD0-42B1-A362-45D4F5F750BB}" destId="{2179A9A4-58E7-4FB6-951C-AF60A8AC534F}" srcOrd="4" destOrd="0" presId="urn:microsoft.com/office/officeart/2005/8/layout/hList6"/>
    <dgm:cxn modelId="{99E512F8-5D2C-4917-B0CD-ADAB9C149F5B}" type="presParOf" srcId="{5E718181-DBD0-42B1-A362-45D4F5F750BB}" destId="{235547FB-846D-4DBA-A367-F81E798CD9AB}" srcOrd="5" destOrd="0" presId="urn:microsoft.com/office/officeart/2005/8/layout/hList6"/>
    <dgm:cxn modelId="{8FFB5F59-0FC6-4C0D-B802-152F1FF323E9}" type="presParOf" srcId="{5E718181-DBD0-42B1-A362-45D4F5F750BB}" destId="{3FF7EEE2-8C51-40BE-A394-7AA17B6475A8}"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8C7DD4-2ECF-4DC8-AB77-F5DED6D3201B}" type="doc">
      <dgm:prSet loTypeId="urn:microsoft.com/office/officeart/2005/8/layout/process4" loCatId="list" qsTypeId="urn:microsoft.com/office/officeart/2005/8/quickstyle/3d2" qsCatId="3D" csTypeId="urn:microsoft.com/office/officeart/2005/8/colors/colorful1" csCatId="colorful" phldr="1"/>
      <dgm:spPr/>
      <dgm:t>
        <a:bodyPr/>
        <a:lstStyle/>
        <a:p>
          <a:endParaRPr lang="ru-RU"/>
        </a:p>
      </dgm:t>
    </dgm:pt>
    <dgm:pt modelId="{CFA718DF-5C72-4F4B-A71A-43720C318938}">
      <dgm:prSet/>
      <dgm:spPr/>
      <dgm:t>
        <a:bodyPr/>
        <a:lstStyle/>
        <a:p>
          <a:pPr rtl="0"/>
          <a:r>
            <a:rPr lang="ru-RU" dirty="0" smtClean="0"/>
            <a:t>глюкометри;</a:t>
          </a:r>
          <a:endParaRPr lang="uk-UA" dirty="0"/>
        </a:p>
      </dgm:t>
    </dgm:pt>
    <dgm:pt modelId="{12569EC3-B55D-46B6-880D-4C8849C73C9A}" type="parTrans" cxnId="{302C166F-4CCD-40F0-AFB0-B4F5ABAF560A}">
      <dgm:prSet/>
      <dgm:spPr/>
      <dgm:t>
        <a:bodyPr/>
        <a:lstStyle/>
        <a:p>
          <a:endParaRPr lang="ru-RU"/>
        </a:p>
      </dgm:t>
    </dgm:pt>
    <dgm:pt modelId="{DFF72D7C-2294-4F1C-87E4-580A8CD24FAC}" type="sibTrans" cxnId="{302C166F-4CCD-40F0-AFB0-B4F5ABAF560A}">
      <dgm:prSet/>
      <dgm:spPr/>
      <dgm:t>
        <a:bodyPr/>
        <a:lstStyle/>
        <a:p>
          <a:endParaRPr lang="ru-RU"/>
        </a:p>
      </dgm:t>
    </dgm:pt>
    <dgm:pt modelId="{FCC462CC-8134-41C3-8E8E-99E8F8E43FFF}">
      <dgm:prSet/>
      <dgm:spPr/>
      <dgm:t>
        <a:bodyPr/>
        <a:lstStyle/>
        <a:p>
          <a:pPr rtl="0"/>
          <a:r>
            <a:rPr lang="ru-RU" dirty="0" err="1" smtClean="0"/>
            <a:t>тонометри</a:t>
          </a:r>
          <a:r>
            <a:rPr lang="ru-RU" dirty="0" smtClean="0"/>
            <a:t>;</a:t>
          </a:r>
          <a:endParaRPr lang="uk-UA" dirty="0"/>
        </a:p>
      </dgm:t>
    </dgm:pt>
    <dgm:pt modelId="{22979ABD-9573-4F38-8242-2F7325B09A1D}" type="parTrans" cxnId="{CEFFD157-D8CD-47F8-9B28-53838CE8D7C7}">
      <dgm:prSet/>
      <dgm:spPr/>
      <dgm:t>
        <a:bodyPr/>
        <a:lstStyle/>
        <a:p>
          <a:endParaRPr lang="ru-RU"/>
        </a:p>
      </dgm:t>
    </dgm:pt>
    <dgm:pt modelId="{1AC33D7C-39B3-4C7C-B656-766F54FC211E}" type="sibTrans" cxnId="{CEFFD157-D8CD-47F8-9B28-53838CE8D7C7}">
      <dgm:prSet/>
      <dgm:spPr/>
      <dgm:t>
        <a:bodyPr/>
        <a:lstStyle/>
        <a:p>
          <a:endParaRPr lang="ru-RU"/>
        </a:p>
      </dgm:t>
    </dgm:pt>
    <dgm:pt modelId="{5798FAA2-AF39-495E-B69C-F9423770AF07}">
      <dgm:prSet/>
      <dgm:spPr/>
      <dgm:t>
        <a:bodyPr/>
        <a:lstStyle/>
        <a:p>
          <a:pPr rtl="0"/>
          <a:r>
            <a:rPr lang="ru-RU" dirty="0" smtClean="0"/>
            <a:t>термометри;</a:t>
          </a:r>
          <a:endParaRPr lang="uk-UA" dirty="0"/>
        </a:p>
      </dgm:t>
    </dgm:pt>
    <dgm:pt modelId="{92979D5C-1DE4-41D4-AD24-BDEA7CF63AD4}" type="parTrans" cxnId="{96568BBA-64DF-4971-9448-2986E72A4AE7}">
      <dgm:prSet/>
      <dgm:spPr/>
      <dgm:t>
        <a:bodyPr/>
        <a:lstStyle/>
        <a:p>
          <a:endParaRPr lang="ru-RU"/>
        </a:p>
      </dgm:t>
    </dgm:pt>
    <dgm:pt modelId="{3A86C14E-2BB9-4119-A8D2-6A2EF2CE6BBC}" type="sibTrans" cxnId="{96568BBA-64DF-4971-9448-2986E72A4AE7}">
      <dgm:prSet/>
      <dgm:spPr/>
      <dgm:t>
        <a:bodyPr/>
        <a:lstStyle/>
        <a:p>
          <a:endParaRPr lang="ru-RU"/>
        </a:p>
      </dgm:t>
    </dgm:pt>
    <dgm:pt modelId="{0904E898-A467-4A0C-9C69-6D926B022AC3}">
      <dgm:prSet/>
      <dgm:spPr/>
      <dgm:t>
        <a:bodyPr/>
        <a:lstStyle/>
        <a:p>
          <a:pPr rtl="0"/>
          <a:r>
            <a:rPr lang="uk-UA" noProof="0" dirty="0" smtClean="0"/>
            <a:t>стетоскопи, фонендоскопи, стетофонендоскопи</a:t>
          </a:r>
          <a:r>
            <a:rPr lang="ru-RU" dirty="0" smtClean="0"/>
            <a:t>;</a:t>
          </a:r>
          <a:endParaRPr lang="uk-UA" dirty="0"/>
        </a:p>
      </dgm:t>
    </dgm:pt>
    <dgm:pt modelId="{DDE008FA-492E-49A8-93D1-A277849B4CDD}" type="parTrans" cxnId="{3DBDD342-9125-4553-BCB5-1097E54A415B}">
      <dgm:prSet/>
      <dgm:spPr/>
      <dgm:t>
        <a:bodyPr/>
        <a:lstStyle/>
        <a:p>
          <a:endParaRPr lang="ru-RU"/>
        </a:p>
      </dgm:t>
    </dgm:pt>
    <dgm:pt modelId="{0971D64C-9F44-4FBA-906A-812AB021A98C}" type="sibTrans" cxnId="{3DBDD342-9125-4553-BCB5-1097E54A415B}">
      <dgm:prSet/>
      <dgm:spPr/>
      <dgm:t>
        <a:bodyPr/>
        <a:lstStyle/>
        <a:p>
          <a:endParaRPr lang="ru-RU"/>
        </a:p>
      </dgm:t>
    </dgm:pt>
    <dgm:pt modelId="{A308AD64-878D-439B-8B42-1E29132E3AB6}">
      <dgm:prSet/>
      <dgm:spPr/>
      <dgm:t>
        <a:bodyPr/>
        <a:lstStyle/>
        <a:p>
          <a:pPr rtl="0"/>
          <a:r>
            <a:rPr lang="ru-RU" dirty="0" smtClean="0"/>
            <a:t>електрокардіографи (стаціонарні та портативні);</a:t>
          </a:r>
          <a:endParaRPr lang="uk-UA" dirty="0"/>
        </a:p>
      </dgm:t>
    </dgm:pt>
    <dgm:pt modelId="{3F6321F7-72A7-413C-AC65-3887B931031D}" type="parTrans" cxnId="{B463DB26-7CDE-45B2-8793-31B50CDE317E}">
      <dgm:prSet/>
      <dgm:spPr/>
      <dgm:t>
        <a:bodyPr/>
        <a:lstStyle/>
        <a:p>
          <a:endParaRPr lang="ru-RU"/>
        </a:p>
      </dgm:t>
    </dgm:pt>
    <dgm:pt modelId="{D601985A-A256-45A5-86D4-6F0EE26EEE82}" type="sibTrans" cxnId="{B463DB26-7CDE-45B2-8793-31B50CDE317E}">
      <dgm:prSet/>
      <dgm:spPr/>
      <dgm:t>
        <a:bodyPr/>
        <a:lstStyle/>
        <a:p>
          <a:endParaRPr lang="ru-RU"/>
        </a:p>
      </dgm:t>
    </dgm:pt>
    <dgm:pt modelId="{F8598D8E-373E-4382-A117-297936E6BFCA}">
      <dgm:prSet/>
      <dgm:spPr/>
      <dgm:t>
        <a:bodyPr/>
        <a:lstStyle/>
        <a:p>
          <a:pPr rtl="0"/>
          <a:r>
            <a:rPr lang="uk-UA" noProof="0" dirty="0" smtClean="0"/>
            <a:t>пульсометри</a:t>
          </a:r>
          <a:r>
            <a:rPr lang="ru-RU" dirty="0" smtClean="0"/>
            <a:t>.</a:t>
          </a:r>
          <a:endParaRPr lang="uk-UA" dirty="0"/>
        </a:p>
      </dgm:t>
    </dgm:pt>
    <dgm:pt modelId="{589D728C-C84A-4512-A462-9E241E4354D8}" type="parTrans" cxnId="{ADDFA0DA-EAB2-4986-B8D6-6B42A0123859}">
      <dgm:prSet/>
      <dgm:spPr/>
      <dgm:t>
        <a:bodyPr/>
        <a:lstStyle/>
        <a:p>
          <a:endParaRPr lang="ru-RU"/>
        </a:p>
      </dgm:t>
    </dgm:pt>
    <dgm:pt modelId="{268CA3F7-BED6-44BF-BA45-146A521C86BF}" type="sibTrans" cxnId="{ADDFA0DA-EAB2-4986-B8D6-6B42A0123859}">
      <dgm:prSet/>
      <dgm:spPr/>
      <dgm:t>
        <a:bodyPr/>
        <a:lstStyle/>
        <a:p>
          <a:endParaRPr lang="ru-RU"/>
        </a:p>
      </dgm:t>
    </dgm:pt>
    <dgm:pt modelId="{9F498A7B-92D5-4DCC-BC40-871B1C4DE504}" type="pres">
      <dgm:prSet presAssocID="{AD8C7DD4-2ECF-4DC8-AB77-F5DED6D3201B}" presName="Name0" presStyleCnt="0">
        <dgm:presLayoutVars>
          <dgm:dir/>
          <dgm:animLvl val="lvl"/>
          <dgm:resizeHandles val="exact"/>
        </dgm:presLayoutVars>
      </dgm:prSet>
      <dgm:spPr/>
      <dgm:t>
        <a:bodyPr/>
        <a:lstStyle/>
        <a:p>
          <a:endParaRPr lang="ru-RU"/>
        </a:p>
      </dgm:t>
    </dgm:pt>
    <dgm:pt modelId="{138670F4-073B-4050-B22A-0262B64D25C4}" type="pres">
      <dgm:prSet presAssocID="{F8598D8E-373E-4382-A117-297936E6BFCA}" presName="boxAndChildren" presStyleCnt="0"/>
      <dgm:spPr/>
    </dgm:pt>
    <dgm:pt modelId="{FD96F874-8299-4922-9937-C32F9A0ED537}" type="pres">
      <dgm:prSet presAssocID="{F8598D8E-373E-4382-A117-297936E6BFCA}" presName="parentTextBox" presStyleLbl="node1" presStyleIdx="0" presStyleCnt="6"/>
      <dgm:spPr/>
      <dgm:t>
        <a:bodyPr/>
        <a:lstStyle/>
        <a:p>
          <a:endParaRPr lang="ru-RU"/>
        </a:p>
      </dgm:t>
    </dgm:pt>
    <dgm:pt modelId="{C41E2445-647B-4FBC-9B64-C8F72DEAD304}" type="pres">
      <dgm:prSet presAssocID="{D601985A-A256-45A5-86D4-6F0EE26EEE82}" presName="sp" presStyleCnt="0"/>
      <dgm:spPr/>
    </dgm:pt>
    <dgm:pt modelId="{7DDCA720-092A-4102-AE8F-2200FC39C594}" type="pres">
      <dgm:prSet presAssocID="{A308AD64-878D-439B-8B42-1E29132E3AB6}" presName="arrowAndChildren" presStyleCnt="0"/>
      <dgm:spPr/>
    </dgm:pt>
    <dgm:pt modelId="{75016598-0904-4207-873A-8D3A7D8C9700}" type="pres">
      <dgm:prSet presAssocID="{A308AD64-878D-439B-8B42-1E29132E3AB6}" presName="parentTextArrow" presStyleLbl="node1" presStyleIdx="1" presStyleCnt="6"/>
      <dgm:spPr/>
      <dgm:t>
        <a:bodyPr/>
        <a:lstStyle/>
        <a:p>
          <a:endParaRPr lang="ru-RU"/>
        </a:p>
      </dgm:t>
    </dgm:pt>
    <dgm:pt modelId="{CDDCBDA3-F648-4E98-AF25-87E9F6B637DD}" type="pres">
      <dgm:prSet presAssocID="{0971D64C-9F44-4FBA-906A-812AB021A98C}" presName="sp" presStyleCnt="0"/>
      <dgm:spPr/>
    </dgm:pt>
    <dgm:pt modelId="{B4DC0285-9CD0-4983-9C2C-D00B97399481}" type="pres">
      <dgm:prSet presAssocID="{0904E898-A467-4A0C-9C69-6D926B022AC3}" presName="arrowAndChildren" presStyleCnt="0"/>
      <dgm:spPr/>
    </dgm:pt>
    <dgm:pt modelId="{9DEE7BDA-53FA-4305-8438-12DDB46DBA6F}" type="pres">
      <dgm:prSet presAssocID="{0904E898-A467-4A0C-9C69-6D926B022AC3}" presName="parentTextArrow" presStyleLbl="node1" presStyleIdx="2" presStyleCnt="6" custLinFactNeighborX="49539" custLinFactNeighborY="9936"/>
      <dgm:spPr/>
      <dgm:t>
        <a:bodyPr/>
        <a:lstStyle/>
        <a:p>
          <a:endParaRPr lang="ru-RU"/>
        </a:p>
      </dgm:t>
    </dgm:pt>
    <dgm:pt modelId="{9694A388-9450-4EC8-9F68-5D4823612783}" type="pres">
      <dgm:prSet presAssocID="{3A86C14E-2BB9-4119-A8D2-6A2EF2CE6BBC}" presName="sp" presStyleCnt="0"/>
      <dgm:spPr/>
    </dgm:pt>
    <dgm:pt modelId="{C4E04585-C818-4C98-91CC-F6C55A46EF6D}" type="pres">
      <dgm:prSet presAssocID="{5798FAA2-AF39-495E-B69C-F9423770AF07}" presName="arrowAndChildren" presStyleCnt="0"/>
      <dgm:spPr/>
    </dgm:pt>
    <dgm:pt modelId="{9ED9C5BD-469B-46FF-ABAA-BFE1133713C1}" type="pres">
      <dgm:prSet presAssocID="{5798FAA2-AF39-495E-B69C-F9423770AF07}" presName="parentTextArrow" presStyleLbl="node1" presStyleIdx="3" presStyleCnt="6"/>
      <dgm:spPr/>
      <dgm:t>
        <a:bodyPr/>
        <a:lstStyle/>
        <a:p>
          <a:endParaRPr lang="ru-RU"/>
        </a:p>
      </dgm:t>
    </dgm:pt>
    <dgm:pt modelId="{A4EF7D10-1CAA-4AED-83BF-CC29453FA288}" type="pres">
      <dgm:prSet presAssocID="{1AC33D7C-39B3-4C7C-B656-766F54FC211E}" presName="sp" presStyleCnt="0"/>
      <dgm:spPr/>
    </dgm:pt>
    <dgm:pt modelId="{8E7AA357-0657-436B-A43A-CAD4BAC7F986}" type="pres">
      <dgm:prSet presAssocID="{FCC462CC-8134-41C3-8E8E-99E8F8E43FFF}" presName="arrowAndChildren" presStyleCnt="0"/>
      <dgm:spPr/>
    </dgm:pt>
    <dgm:pt modelId="{C3449002-66E3-4C5E-AB7F-78252D8B0877}" type="pres">
      <dgm:prSet presAssocID="{FCC462CC-8134-41C3-8E8E-99E8F8E43FFF}" presName="parentTextArrow" presStyleLbl="node1" presStyleIdx="4" presStyleCnt="6"/>
      <dgm:spPr/>
      <dgm:t>
        <a:bodyPr/>
        <a:lstStyle/>
        <a:p>
          <a:endParaRPr lang="ru-RU"/>
        </a:p>
      </dgm:t>
    </dgm:pt>
    <dgm:pt modelId="{BF7E6E1B-D11E-4E61-A33E-DB2BE23D2CF0}" type="pres">
      <dgm:prSet presAssocID="{DFF72D7C-2294-4F1C-87E4-580A8CD24FAC}" presName="sp" presStyleCnt="0"/>
      <dgm:spPr/>
    </dgm:pt>
    <dgm:pt modelId="{85EAF960-3D34-45CB-AEDF-3186AEED542A}" type="pres">
      <dgm:prSet presAssocID="{CFA718DF-5C72-4F4B-A71A-43720C318938}" presName="arrowAndChildren" presStyleCnt="0"/>
      <dgm:spPr/>
    </dgm:pt>
    <dgm:pt modelId="{476411D0-4399-4694-B14E-2B567F61D99C}" type="pres">
      <dgm:prSet presAssocID="{CFA718DF-5C72-4F4B-A71A-43720C318938}" presName="parentTextArrow" presStyleLbl="node1" presStyleIdx="5" presStyleCnt="6"/>
      <dgm:spPr/>
      <dgm:t>
        <a:bodyPr/>
        <a:lstStyle/>
        <a:p>
          <a:endParaRPr lang="ru-RU"/>
        </a:p>
      </dgm:t>
    </dgm:pt>
  </dgm:ptLst>
  <dgm:cxnLst>
    <dgm:cxn modelId="{6B9224DA-BE42-495D-847A-149B60020185}" type="presOf" srcId="{CFA718DF-5C72-4F4B-A71A-43720C318938}" destId="{476411D0-4399-4694-B14E-2B567F61D99C}" srcOrd="0" destOrd="0" presId="urn:microsoft.com/office/officeart/2005/8/layout/process4"/>
    <dgm:cxn modelId="{ADDFA0DA-EAB2-4986-B8D6-6B42A0123859}" srcId="{AD8C7DD4-2ECF-4DC8-AB77-F5DED6D3201B}" destId="{F8598D8E-373E-4382-A117-297936E6BFCA}" srcOrd="5" destOrd="0" parTransId="{589D728C-C84A-4512-A462-9E241E4354D8}" sibTransId="{268CA3F7-BED6-44BF-BA45-146A521C86BF}"/>
    <dgm:cxn modelId="{FDC401DC-7A99-41A4-B035-64954F8B13CF}" type="presOf" srcId="{0904E898-A467-4A0C-9C69-6D926B022AC3}" destId="{9DEE7BDA-53FA-4305-8438-12DDB46DBA6F}" srcOrd="0" destOrd="0" presId="urn:microsoft.com/office/officeart/2005/8/layout/process4"/>
    <dgm:cxn modelId="{B3DBE856-0FE6-4A01-BC3E-1401A9B012D2}" type="presOf" srcId="{F8598D8E-373E-4382-A117-297936E6BFCA}" destId="{FD96F874-8299-4922-9937-C32F9A0ED537}" srcOrd="0" destOrd="0" presId="urn:microsoft.com/office/officeart/2005/8/layout/process4"/>
    <dgm:cxn modelId="{80E231E6-F343-4F1D-A9C4-58D729D74A76}" type="presOf" srcId="{AD8C7DD4-2ECF-4DC8-AB77-F5DED6D3201B}" destId="{9F498A7B-92D5-4DCC-BC40-871B1C4DE504}" srcOrd="0" destOrd="0" presId="urn:microsoft.com/office/officeart/2005/8/layout/process4"/>
    <dgm:cxn modelId="{B463DB26-7CDE-45B2-8793-31B50CDE317E}" srcId="{AD8C7DD4-2ECF-4DC8-AB77-F5DED6D3201B}" destId="{A308AD64-878D-439B-8B42-1E29132E3AB6}" srcOrd="4" destOrd="0" parTransId="{3F6321F7-72A7-413C-AC65-3887B931031D}" sibTransId="{D601985A-A256-45A5-86D4-6F0EE26EEE82}"/>
    <dgm:cxn modelId="{7044C534-9766-4569-BB60-11F751BCBA2B}" type="presOf" srcId="{A308AD64-878D-439B-8B42-1E29132E3AB6}" destId="{75016598-0904-4207-873A-8D3A7D8C9700}" srcOrd="0" destOrd="0" presId="urn:microsoft.com/office/officeart/2005/8/layout/process4"/>
    <dgm:cxn modelId="{CEFFD157-D8CD-47F8-9B28-53838CE8D7C7}" srcId="{AD8C7DD4-2ECF-4DC8-AB77-F5DED6D3201B}" destId="{FCC462CC-8134-41C3-8E8E-99E8F8E43FFF}" srcOrd="1" destOrd="0" parTransId="{22979ABD-9573-4F38-8242-2F7325B09A1D}" sibTransId="{1AC33D7C-39B3-4C7C-B656-766F54FC211E}"/>
    <dgm:cxn modelId="{D4BE98EF-701B-4D6E-A732-616395C7E70F}" type="presOf" srcId="{FCC462CC-8134-41C3-8E8E-99E8F8E43FFF}" destId="{C3449002-66E3-4C5E-AB7F-78252D8B0877}" srcOrd="0" destOrd="0" presId="urn:microsoft.com/office/officeart/2005/8/layout/process4"/>
    <dgm:cxn modelId="{302C166F-4CCD-40F0-AFB0-B4F5ABAF560A}" srcId="{AD8C7DD4-2ECF-4DC8-AB77-F5DED6D3201B}" destId="{CFA718DF-5C72-4F4B-A71A-43720C318938}" srcOrd="0" destOrd="0" parTransId="{12569EC3-B55D-46B6-880D-4C8849C73C9A}" sibTransId="{DFF72D7C-2294-4F1C-87E4-580A8CD24FAC}"/>
    <dgm:cxn modelId="{59427169-3363-4605-AD88-4A4A874ED06A}" type="presOf" srcId="{5798FAA2-AF39-495E-B69C-F9423770AF07}" destId="{9ED9C5BD-469B-46FF-ABAA-BFE1133713C1}" srcOrd="0" destOrd="0" presId="urn:microsoft.com/office/officeart/2005/8/layout/process4"/>
    <dgm:cxn modelId="{96568BBA-64DF-4971-9448-2986E72A4AE7}" srcId="{AD8C7DD4-2ECF-4DC8-AB77-F5DED6D3201B}" destId="{5798FAA2-AF39-495E-B69C-F9423770AF07}" srcOrd="2" destOrd="0" parTransId="{92979D5C-1DE4-41D4-AD24-BDEA7CF63AD4}" sibTransId="{3A86C14E-2BB9-4119-A8D2-6A2EF2CE6BBC}"/>
    <dgm:cxn modelId="{3DBDD342-9125-4553-BCB5-1097E54A415B}" srcId="{AD8C7DD4-2ECF-4DC8-AB77-F5DED6D3201B}" destId="{0904E898-A467-4A0C-9C69-6D926B022AC3}" srcOrd="3" destOrd="0" parTransId="{DDE008FA-492E-49A8-93D1-A277849B4CDD}" sibTransId="{0971D64C-9F44-4FBA-906A-812AB021A98C}"/>
    <dgm:cxn modelId="{66D379CD-1E4F-49C9-BA78-EC097FDBD41F}" type="presParOf" srcId="{9F498A7B-92D5-4DCC-BC40-871B1C4DE504}" destId="{138670F4-073B-4050-B22A-0262B64D25C4}" srcOrd="0" destOrd="0" presId="urn:microsoft.com/office/officeart/2005/8/layout/process4"/>
    <dgm:cxn modelId="{874F167C-E5B0-4146-95ED-C2F81DC35E16}" type="presParOf" srcId="{138670F4-073B-4050-B22A-0262B64D25C4}" destId="{FD96F874-8299-4922-9937-C32F9A0ED537}" srcOrd="0" destOrd="0" presId="urn:microsoft.com/office/officeart/2005/8/layout/process4"/>
    <dgm:cxn modelId="{81155082-E619-4838-8F21-028DB8EC58DB}" type="presParOf" srcId="{9F498A7B-92D5-4DCC-BC40-871B1C4DE504}" destId="{C41E2445-647B-4FBC-9B64-C8F72DEAD304}" srcOrd="1" destOrd="0" presId="urn:microsoft.com/office/officeart/2005/8/layout/process4"/>
    <dgm:cxn modelId="{7326A422-CC69-49B6-BF69-6B74829255D4}" type="presParOf" srcId="{9F498A7B-92D5-4DCC-BC40-871B1C4DE504}" destId="{7DDCA720-092A-4102-AE8F-2200FC39C594}" srcOrd="2" destOrd="0" presId="urn:microsoft.com/office/officeart/2005/8/layout/process4"/>
    <dgm:cxn modelId="{F57F38CC-23BB-4E84-9AD6-2AEB05001F03}" type="presParOf" srcId="{7DDCA720-092A-4102-AE8F-2200FC39C594}" destId="{75016598-0904-4207-873A-8D3A7D8C9700}" srcOrd="0" destOrd="0" presId="urn:microsoft.com/office/officeart/2005/8/layout/process4"/>
    <dgm:cxn modelId="{3508312A-AAA9-4BD8-8960-58ADA036386D}" type="presParOf" srcId="{9F498A7B-92D5-4DCC-BC40-871B1C4DE504}" destId="{CDDCBDA3-F648-4E98-AF25-87E9F6B637DD}" srcOrd="3" destOrd="0" presId="urn:microsoft.com/office/officeart/2005/8/layout/process4"/>
    <dgm:cxn modelId="{03A70B56-D8E9-4B0D-8AE2-1AB03BBAABEF}" type="presParOf" srcId="{9F498A7B-92D5-4DCC-BC40-871B1C4DE504}" destId="{B4DC0285-9CD0-4983-9C2C-D00B97399481}" srcOrd="4" destOrd="0" presId="urn:microsoft.com/office/officeart/2005/8/layout/process4"/>
    <dgm:cxn modelId="{191ACC22-AB9F-4E9C-A654-7711128E0CB0}" type="presParOf" srcId="{B4DC0285-9CD0-4983-9C2C-D00B97399481}" destId="{9DEE7BDA-53FA-4305-8438-12DDB46DBA6F}" srcOrd="0" destOrd="0" presId="urn:microsoft.com/office/officeart/2005/8/layout/process4"/>
    <dgm:cxn modelId="{8AC48871-069C-4779-9162-2C04BBB642C4}" type="presParOf" srcId="{9F498A7B-92D5-4DCC-BC40-871B1C4DE504}" destId="{9694A388-9450-4EC8-9F68-5D4823612783}" srcOrd="5" destOrd="0" presId="urn:microsoft.com/office/officeart/2005/8/layout/process4"/>
    <dgm:cxn modelId="{5879153D-31DB-48A2-B3E3-428018ECA7E9}" type="presParOf" srcId="{9F498A7B-92D5-4DCC-BC40-871B1C4DE504}" destId="{C4E04585-C818-4C98-91CC-F6C55A46EF6D}" srcOrd="6" destOrd="0" presId="urn:microsoft.com/office/officeart/2005/8/layout/process4"/>
    <dgm:cxn modelId="{45E0A50F-0D62-4594-ABC3-99DBD1C930A2}" type="presParOf" srcId="{C4E04585-C818-4C98-91CC-F6C55A46EF6D}" destId="{9ED9C5BD-469B-46FF-ABAA-BFE1133713C1}" srcOrd="0" destOrd="0" presId="urn:microsoft.com/office/officeart/2005/8/layout/process4"/>
    <dgm:cxn modelId="{3CBFA8DF-A02B-4DF3-88C6-E282FB0F1121}" type="presParOf" srcId="{9F498A7B-92D5-4DCC-BC40-871B1C4DE504}" destId="{A4EF7D10-1CAA-4AED-83BF-CC29453FA288}" srcOrd="7" destOrd="0" presId="urn:microsoft.com/office/officeart/2005/8/layout/process4"/>
    <dgm:cxn modelId="{06E7549B-4643-41F5-953F-1C7B5F5D19A9}" type="presParOf" srcId="{9F498A7B-92D5-4DCC-BC40-871B1C4DE504}" destId="{8E7AA357-0657-436B-A43A-CAD4BAC7F986}" srcOrd="8" destOrd="0" presId="urn:microsoft.com/office/officeart/2005/8/layout/process4"/>
    <dgm:cxn modelId="{8709344E-64E8-454D-9A62-EE5ED6E045E2}" type="presParOf" srcId="{8E7AA357-0657-436B-A43A-CAD4BAC7F986}" destId="{C3449002-66E3-4C5E-AB7F-78252D8B0877}" srcOrd="0" destOrd="0" presId="urn:microsoft.com/office/officeart/2005/8/layout/process4"/>
    <dgm:cxn modelId="{8A59C2E0-2168-4AB1-8B9B-7129AA16B2E4}" type="presParOf" srcId="{9F498A7B-92D5-4DCC-BC40-871B1C4DE504}" destId="{BF7E6E1B-D11E-4E61-A33E-DB2BE23D2CF0}" srcOrd="9" destOrd="0" presId="urn:microsoft.com/office/officeart/2005/8/layout/process4"/>
    <dgm:cxn modelId="{85A0D211-D12A-47E5-B24C-04F37B7247EA}" type="presParOf" srcId="{9F498A7B-92D5-4DCC-BC40-871B1C4DE504}" destId="{85EAF960-3D34-45CB-AEDF-3186AEED542A}" srcOrd="10" destOrd="0" presId="urn:microsoft.com/office/officeart/2005/8/layout/process4"/>
    <dgm:cxn modelId="{0F55D150-AEA4-452D-8FD9-15FABBB12115}" type="presParOf" srcId="{85EAF960-3D34-45CB-AEDF-3186AEED542A}" destId="{476411D0-4399-4694-B14E-2B567F61D99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632463B-31A1-45DF-B677-8BA5948D0307}" type="doc">
      <dgm:prSet loTypeId="urn:microsoft.com/office/officeart/2005/8/layout/vList2" loCatId="list" qsTypeId="urn:microsoft.com/office/officeart/2005/8/quickstyle/simple1" qsCatId="simple" csTypeId="urn:microsoft.com/office/officeart/2005/8/colors/accent5_1" csCatId="accent5" phldr="1"/>
      <dgm:spPr/>
      <dgm:t>
        <a:bodyPr/>
        <a:lstStyle/>
        <a:p>
          <a:endParaRPr lang="ru-RU"/>
        </a:p>
      </dgm:t>
    </dgm:pt>
    <dgm:pt modelId="{CA16CD35-0656-48BD-AB81-35F38F9AD9CE}">
      <dgm:prSet/>
      <dgm:spPr/>
      <dgm:t>
        <a:bodyPr/>
        <a:lstStyle/>
        <a:p>
          <a:pPr rtl="0"/>
          <a:r>
            <a:rPr lang="ru-RU" dirty="0" smtClean="0"/>
            <a:t>плечові </a:t>
          </a:r>
          <a:endParaRPr lang="uk-UA" dirty="0"/>
        </a:p>
      </dgm:t>
    </dgm:pt>
    <dgm:pt modelId="{DD3801FF-DC39-4B86-A09E-ED8D9AE709A5}" type="parTrans" cxnId="{3059CB15-7F31-4A4D-B293-ED1DA927C212}">
      <dgm:prSet/>
      <dgm:spPr/>
      <dgm:t>
        <a:bodyPr/>
        <a:lstStyle/>
        <a:p>
          <a:endParaRPr lang="ru-RU"/>
        </a:p>
      </dgm:t>
    </dgm:pt>
    <dgm:pt modelId="{B086A7F3-15EF-4F33-B47F-C4D072A626D8}" type="sibTrans" cxnId="{3059CB15-7F31-4A4D-B293-ED1DA927C212}">
      <dgm:prSet/>
      <dgm:spPr/>
      <dgm:t>
        <a:bodyPr/>
        <a:lstStyle/>
        <a:p>
          <a:endParaRPr lang="ru-RU"/>
        </a:p>
      </dgm:t>
    </dgm:pt>
    <dgm:pt modelId="{343EA3A2-FC59-4AC3-8A32-C837F1C531A8}">
      <dgm:prSet/>
      <dgm:spPr/>
      <dgm:t>
        <a:bodyPr/>
        <a:lstStyle/>
        <a:p>
          <a:pPr rtl="0"/>
          <a:r>
            <a:rPr lang="ru-RU" smtClean="0"/>
            <a:t>зап'ястні </a:t>
          </a:r>
          <a:endParaRPr lang="uk-UA"/>
        </a:p>
      </dgm:t>
    </dgm:pt>
    <dgm:pt modelId="{F0240342-1CB3-4372-8D5C-3338287B037A}" type="parTrans" cxnId="{9D1267AE-1F8F-495F-8C5C-3AB9437D3505}">
      <dgm:prSet/>
      <dgm:spPr/>
      <dgm:t>
        <a:bodyPr/>
        <a:lstStyle/>
        <a:p>
          <a:endParaRPr lang="ru-RU"/>
        </a:p>
      </dgm:t>
    </dgm:pt>
    <dgm:pt modelId="{7B955AD2-5009-43FB-B9AE-83336A7626AA}" type="sibTrans" cxnId="{9D1267AE-1F8F-495F-8C5C-3AB9437D3505}">
      <dgm:prSet/>
      <dgm:spPr/>
      <dgm:t>
        <a:bodyPr/>
        <a:lstStyle/>
        <a:p>
          <a:endParaRPr lang="ru-RU"/>
        </a:p>
      </dgm:t>
    </dgm:pt>
    <dgm:pt modelId="{0A611AA3-F793-4225-9304-92139C0FD970}">
      <dgm:prSet/>
      <dgm:spPr/>
      <dgm:t>
        <a:bodyPr/>
        <a:lstStyle/>
        <a:p>
          <a:pPr rtl="0"/>
          <a:r>
            <a:rPr lang="uk-UA" noProof="0" dirty="0" smtClean="0"/>
            <a:t>пальцеві</a:t>
          </a:r>
          <a:endParaRPr lang="uk-UA" noProof="0" dirty="0"/>
        </a:p>
      </dgm:t>
    </dgm:pt>
    <dgm:pt modelId="{903B0699-5872-40FE-8C65-1E4A40F39913}" type="parTrans" cxnId="{25946D66-234F-4FF2-8E79-2A09A2805967}">
      <dgm:prSet/>
      <dgm:spPr/>
      <dgm:t>
        <a:bodyPr/>
        <a:lstStyle/>
        <a:p>
          <a:endParaRPr lang="ru-RU"/>
        </a:p>
      </dgm:t>
    </dgm:pt>
    <dgm:pt modelId="{0834E89C-F1A1-47A6-A3C1-C0900AB5EF87}" type="sibTrans" cxnId="{25946D66-234F-4FF2-8E79-2A09A2805967}">
      <dgm:prSet/>
      <dgm:spPr/>
      <dgm:t>
        <a:bodyPr/>
        <a:lstStyle/>
        <a:p>
          <a:endParaRPr lang="ru-RU"/>
        </a:p>
      </dgm:t>
    </dgm:pt>
    <dgm:pt modelId="{3BE120C7-4389-45DF-8805-AEA292BC7564}" type="pres">
      <dgm:prSet presAssocID="{E632463B-31A1-45DF-B677-8BA5948D0307}" presName="linear" presStyleCnt="0">
        <dgm:presLayoutVars>
          <dgm:animLvl val="lvl"/>
          <dgm:resizeHandles val="exact"/>
        </dgm:presLayoutVars>
      </dgm:prSet>
      <dgm:spPr/>
      <dgm:t>
        <a:bodyPr/>
        <a:lstStyle/>
        <a:p>
          <a:endParaRPr lang="ru-RU"/>
        </a:p>
      </dgm:t>
    </dgm:pt>
    <dgm:pt modelId="{C3D159BF-0813-4DC1-8468-E57D951E05FE}" type="pres">
      <dgm:prSet presAssocID="{CA16CD35-0656-48BD-AB81-35F38F9AD9CE}" presName="parentText" presStyleLbl="node1" presStyleIdx="0" presStyleCnt="3" custLinFactNeighborX="263" custLinFactNeighborY="-58514">
        <dgm:presLayoutVars>
          <dgm:chMax val="0"/>
          <dgm:bulletEnabled val="1"/>
        </dgm:presLayoutVars>
      </dgm:prSet>
      <dgm:spPr/>
      <dgm:t>
        <a:bodyPr/>
        <a:lstStyle/>
        <a:p>
          <a:endParaRPr lang="ru-RU"/>
        </a:p>
      </dgm:t>
    </dgm:pt>
    <dgm:pt modelId="{B6D81504-0C5E-45DC-84ED-A3A3A1CF4D29}" type="pres">
      <dgm:prSet presAssocID="{B086A7F3-15EF-4F33-B47F-C4D072A626D8}" presName="spacer" presStyleCnt="0"/>
      <dgm:spPr/>
    </dgm:pt>
    <dgm:pt modelId="{E0A2079C-B344-45CB-B84C-2A9411A31F46}" type="pres">
      <dgm:prSet presAssocID="{343EA3A2-FC59-4AC3-8A32-C837F1C531A8}" presName="parentText" presStyleLbl="node1" presStyleIdx="1" presStyleCnt="3">
        <dgm:presLayoutVars>
          <dgm:chMax val="0"/>
          <dgm:bulletEnabled val="1"/>
        </dgm:presLayoutVars>
      </dgm:prSet>
      <dgm:spPr/>
      <dgm:t>
        <a:bodyPr/>
        <a:lstStyle/>
        <a:p>
          <a:endParaRPr lang="ru-RU"/>
        </a:p>
      </dgm:t>
    </dgm:pt>
    <dgm:pt modelId="{A91DE44A-C580-43E9-9E5C-5C9167397911}" type="pres">
      <dgm:prSet presAssocID="{7B955AD2-5009-43FB-B9AE-83336A7626AA}" presName="spacer" presStyleCnt="0"/>
      <dgm:spPr/>
    </dgm:pt>
    <dgm:pt modelId="{8AD84103-386E-4F49-B3BA-0E7E9A2546BF}" type="pres">
      <dgm:prSet presAssocID="{0A611AA3-F793-4225-9304-92139C0FD970}" presName="parentText" presStyleLbl="node1" presStyleIdx="2" presStyleCnt="3">
        <dgm:presLayoutVars>
          <dgm:chMax val="0"/>
          <dgm:bulletEnabled val="1"/>
        </dgm:presLayoutVars>
      </dgm:prSet>
      <dgm:spPr/>
      <dgm:t>
        <a:bodyPr/>
        <a:lstStyle/>
        <a:p>
          <a:endParaRPr lang="ru-RU"/>
        </a:p>
      </dgm:t>
    </dgm:pt>
  </dgm:ptLst>
  <dgm:cxnLst>
    <dgm:cxn modelId="{9D1267AE-1F8F-495F-8C5C-3AB9437D3505}" srcId="{E632463B-31A1-45DF-B677-8BA5948D0307}" destId="{343EA3A2-FC59-4AC3-8A32-C837F1C531A8}" srcOrd="1" destOrd="0" parTransId="{F0240342-1CB3-4372-8D5C-3338287B037A}" sibTransId="{7B955AD2-5009-43FB-B9AE-83336A7626AA}"/>
    <dgm:cxn modelId="{1A28E70E-7620-43FA-ABFA-7D422D2B68EC}" type="presOf" srcId="{E632463B-31A1-45DF-B677-8BA5948D0307}" destId="{3BE120C7-4389-45DF-8805-AEA292BC7564}" srcOrd="0" destOrd="0" presId="urn:microsoft.com/office/officeart/2005/8/layout/vList2"/>
    <dgm:cxn modelId="{1120FA92-B400-40F4-8FAF-4C2EEEDE8202}" type="presOf" srcId="{0A611AA3-F793-4225-9304-92139C0FD970}" destId="{8AD84103-386E-4F49-B3BA-0E7E9A2546BF}" srcOrd="0" destOrd="0" presId="urn:microsoft.com/office/officeart/2005/8/layout/vList2"/>
    <dgm:cxn modelId="{37A9E82F-7229-47AB-9571-0D01C7917419}" type="presOf" srcId="{343EA3A2-FC59-4AC3-8A32-C837F1C531A8}" destId="{E0A2079C-B344-45CB-B84C-2A9411A31F46}" srcOrd="0" destOrd="0" presId="urn:microsoft.com/office/officeart/2005/8/layout/vList2"/>
    <dgm:cxn modelId="{3059CB15-7F31-4A4D-B293-ED1DA927C212}" srcId="{E632463B-31A1-45DF-B677-8BA5948D0307}" destId="{CA16CD35-0656-48BD-AB81-35F38F9AD9CE}" srcOrd="0" destOrd="0" parTransId="{DD3801FF-DC39-4B86-A09E-ED8D9AE709A5}" sibTransId="{B086A7F3-15EF-4F33-B47F-C4D072A626D8}"/>
    <dgm:cxn modelId="{25946D66-234F-4FF2-8E79-2A09A2805967}" srcId="{E632463B-31A1-45DF-B677-8BA5948D0307}" destId="{0A611AA3-F793-4225-9304-92139C0FD970}" srcOrd="2" destOrd="0" parTransId="{903B0699-5872-40FE-8C65-1E4A40F39913}" sibTransId="{0834E89C-F1A1-47A6-A3C1-C0900AB5EF87}"/>
    <dgm:cxn modelId="{5D77A1C7-8569-4B4A-BA1F-2335B61DC634}" type="presOf" srcId="{CA16CD35-0656-48BD-AB81-35F38F9AD9CE}" destId="{C3D159BF-0813-4DC1-8468-E57D951E05FE}" srcOrd="0" destOrd="0" presId="urn:microsoft.com/office/officeart/2005/8/layout/vList2"/>
    <dgm:cxn modelId="{377F6B2E-7AEC-4D8A-BBEB-623DD9D6A1F6}" type="presParOf" srcId="{3BE120C7-4389-45DF-8805-AEA292BC7564}" destId="{C3D159BF-0813-4DC1-8468-E57D951E05FE}" srcOrd="0" destOrd="0" presId="urn:microsoft.com/office/officeart/2005/8/layout/vList2"/>
    <dgm:cxn modelId="{7F4FB31B-7A06-4CD8-9DBE-0099A6765DD9}" type="presParOf" srcId="{3BE120C7-4389-45DF-8805-AEA292BC7564}" destId="{B6D81504-0C5E-45DC-84ED-A3A3A1CF4D29}" srcOrd="1" destOrd="0" presId="urn:microsoft.com/office/officeart/2005/8/layout/vList2"/>
    <dgm:cxn modelId="{3A283E9C-BCD6-438D-B0DA-33CFD2CA5491}" type="presParOf" srcId="{3BE120C7-4389-45DF-8805-AEA292BC7564}" destId="{E0A2079C-B344-45CB-B84C-2A9411A31F46}" srcOrd="2" destOrd="0" presId="urn:microsoft.com/office/officeart/2005/8/layout/vList2"/>
    <dgm:cxn modelId="{419C3469-F54C-47F3-A388-C10B130EC923}" type="presParOf" srcId="{3BE120C7-4389-45DF-8805-AEA292BC7564}" destId="{A91DE44A-C580-43E9-9E5C-5C9167397911}" srcOrd="3" destOrd="0" presId="urn:microsoft.com/office/officeart/2005/8/layout/vList2"/>
    <dgm:cxn modelId="{D1E43929-0B97-4591-BC80-13F02A64FFC2}" type="presParOf" srcId="{3BE120C7-4389-45DF-8805-AEA292BC7564}" destId="{8AD84103-386E-4F49-B3BA-0E7E9A2546B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F7A389-6753-42B0-8FF1-262ECEC58D9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75552AA5-0310-4C74-B8CB-B1EEFAC222B8}">
      <dgm:prSet/>
      <dgm:spPr/>
      <dgm:t>
        <a:bodyPr/>
        <a:lstStyle/>
        <a:p>
          <a:pPr rtl="0"/>
          <a:r>
            <a:rPr lang="uk-UA" dirty="0" smtClean="0"/>
            <a:t>1. З двома аускультативними трубками. Нагнітач повітря (балон) з'єднаний з манометром через манжету</a:t>
          </a:r>
          <a:endParaRPr lang="uk-UA" dirty="0"/>
        </a:p>
      </dgm:t>
    </dgm:pt>
    <dgm:pt modelId="{6ABD8848-B634-4C51-AF4A-BEDFAB472612}" type="parTrans" cxnId="{4F18C72A-6EB6-4624-B942-C690178D64AA}">
      <dgm:prSet/>
      <dgm:spPr/>
      <dgm:t>
        <a:bodyPr/>
        <a:lstStyle/>
        <a:p>
          <a:endParaRPr lang="ru-RU"/>
        </a:p>
      </dgm:t>
    </dgm:pt>
    <dgm:pt modelId="{5BA9A536-714D-4C08-B837-E7FAB1FADB33}" type="sibTrans" cxnId="{4F18C72A-6EB6-4624-B942-C690178D64AA}">
      <dgm:prSet/>
      <dgm:spPr/>
      <dgm:t>
        <a:bodyPr/>
        <a:lstStyle/>
        <a:p>
          <a:endParaRPr lang="ru-RU"/>
        </a:p>
      </dgm:t>
    </dgm:pt>
    <dgm:pt modelId="{BE20A0BE-5095-4E2B-A319-89905E409C03}">
      <dgm:prSet/>
      <dgm:spPr/>
      <dgm:t>
        <a:bodyPr/>
        <a:lstStyle/>
        <a:p>
          <a:r>
            <a:rPr lang="uk-UA" altLang="ru-RU" dirty="0" smtClean="0">
              <a:latin typeface="Times New Roman" panose="02020603050405020304" pitchFamily="18" charset="0"/>
              <a:cs typeface="Times New Roman" panose="02020603050405020304" pitchFamily="18" charset="0"/>
            </a:rPr>
            <a:t>З двома аускультативними трубками. Нагнітач повітря (балон) з'єднаний з </a:t>
          </a:r>
          <a:r>
            <a:rPr lang="ru-RU" altLang="ru-RU" dirty="0" smtClean="0">
              <a:latin typeface="Times New Roman" panose="02020603050405020304" pitchFamily="18" charset="0"/>
              <a:cs typeface="Times New Roman" panose="02020603050405020304" pitchFamily="18" charset="0"/>
            </a:rPr>
            <a:t>манометром </a:t>
          </a:r>
          <a:r>
            <a:rPr lang="ru-RU" altLang="ru-RU" dirty="0" err="1" smtClean="0">
              <a:latin typeface="Times New Roman" panose="02020603050405020304" pitchFamily="18" charset="0"/>
              <a:cs typeface="Times New Roman" panose="02020603050405020304" pitchFamily="18" charset="0"/>
            </a:rPr>
            <a:t>напряму</a:t>
          </a:r>
          <a:endParaRPr lang="ru-RU" dirty="0"/>
        </a:p>
      </dgm:t>
    </dgm:pt>
    <dgm:pt modelId="{A8573DCF-FDA8-4827-B7CD-DA8D45E1FFE9}" type="parTrans" cxnId="{43AA832C-50F9-4D83-A2D4-158579083D64}">
      <dgm:prSet/>
      <dgm:spPr/>
      <dgm:t>
        <a:bodyPr/>
        <a:lstStyle/>
        <a:p>
          <a:endParaRPr lang="ru-RU"/>
        </a:p>
      </dgm:t>
    </dgm:pt>
    <dgm:pt modelId="{723D38CD-5A99-4848-A031-5B151DEEF49F}" type="sibTrans" cxnId="{43AA832C-50F9-4D83-A2D4-158579083D64}">
      <dgm:prSet/>
      <dgm:spPr/>
      <dgm:t>
        <a:bodyPr/>
        <a:lstStyle/>
        <a:p>
          <a:endParaRPr lang="ru-RU"/>
        </a:p>
      </dgm:t>
    </dgm:pt>
    <dgm:pt modelId="{B02AD71D-EBEF-414C-86FB-8EF406D063F7}">
      <dgm:prSet/>
      <dgm:spPr/>
      <dgm:t>
        <a:bodyPr/>
        <a:lstStyle/>
        <a:p>
          <a:r>
            <a:rPr lang="uk-UA" altLang="ru-RU" dirty="0" smtClean="0">
              <a:latin typeface="Times New Roman" panose="02020603050405020304" pitchFamily="18" charset="0"/>
              <a:cs typeface="Times New Roman" panose="02020603050405020304" pitchFamily="18" charset="0"/>
            </a:rPr>
            <a:t>Тонометр з однією </a:t>
          </a:r>
          <a:r>
            <a:rPr lang="uk-UA" altLang="ru-RU" dirty="0" err="1" smtClean="0">
              <a:latin typeface="Times New Roman" panose="02020603050405020304" pitchFamily="18" charset="0"/>
              <a:cs typeface="Times New Roman" panose="02020603050405020304" pitchFamily="18" charset="0"/>
            </a:rPr>
            <a:t>аускультативною</a:t>
          </a:r>
          <a:r>
            <a:rPr lang="uk-UA" altLang="ru-RU" dirty="0" smtClean="0">
              <a:latin typeface="Times New Roman" panose="02020603050405020304" pitchFamily="18" charset="0"/>
              <a:cs typeface="Times New Roman" panose="02020603050405020304" pitchFamily="18" charset="0"/>
            </a:rPr>
            <a:t> трубкою</a:t>
          </a:r>
          <a:endParaRPr lang="ru-RU" dirty="0"/>
        </a:p>
      </dgm:t>
    </dgm:pt>
    <dgm:pt modelId="{9E23E0A1-1BB6-4D46-B93D-32818EBA4F68}" type="parTrans" cxnId="{786986B2-21EB-4A03-8D3E-612EA9ACFDE1}">
      <dgm:prSet/>
      <dgm:spPr/>
      <dgm:t>
        <a:bodyPr/>
        <a:lstStyle/>
        <a:p>
          <a:endParaRPr lang="ru-RU"/>
        </a:p>
      </dgm:t>
    </dgm:pt>
    <dgm:pt modelId="{654B4239-831C-44D1-B980-08046295504F}" type="sibTrans" cxnId="{786986B2-21EB-4A03-8D3E-612EA9ACFDE1}">
      <dgm:prSet/>
      <dgm:spPr/>
      <dgm:t>
        <a:bodyPr/>
        <a:lstStyle/>
        <a:p>
          <a:endParaRPr lang="ru-RU"/>
        </a:p>
      </dgm:t>
    </dgm:pt>
    <dgm:pt modelId="{CC6FB402-A087-48B6-993F-578987F190E9}" type="pres">
      <dgm:prSet presAssocID="{B2F7A389-6753-42B0-8FF1-262ECEC58D90}" presName="linear" presStyleCnt="0">
        <dgm:presLayoutVars>
          <dgm:animLvl val="lvl"/>
          <dgm:resizeHandles val="exact"/>
        </dgm:presLayoutVars>
      </dgm:prSet>
      <dgm:spPr/>
      <dgm:t>
        <a:bodyPr/>
        <a:lstStyle/>
        <a:p>
          <a:endParaRPr lang="ru-RU"/>
        </a:p>
      </dgm:t>
    </dgm:pt>
    <dgm:pt modelId="{6CF26823-E4C6-44F4-8098-334CC35F6C59}" type="pres">
      <dgm:prSet presAssocID="{75552AA5-0310-4C74-B8CB-B1EEFAC222B8}" presName="parentText" presStyleLbl="node1" presStyleIdx="0" presStyleCnt="3" custLinFactNeighborX="-35950" custLinFactNeighborY="16879">
        <dgm:presLayoutVars>
          <dgm:chMax val="0"/>
          <dgm:bulletEnabled val="1"/>
        </dgm:presLayoutVars>
      </dgm:prSet>
      <dgm:spPr/>
      <dgm:t>
        <a:bodyPr/>
        <a:lstStyle/>
        <a:p>
          <a:endParaRPr lang="ru-RU"/>
        </a:p>
      </dgm:t>
    </dgm:pt>
    <dgm:pt modelId="{D9C9FF2C-C53D-44AC-BF18-5CF67BBA1EC4}" type="pres">
      <dgm:prSet presAssocID="{5BA9A536-714D-4C08-B837-E7FAB1FADB33}" presName="spacer" presStyleCnt="0"/>
      <dgm:spPr/>
    </dgm:pt>
    <dgm:pt modelId="{92DB44A5-35DF-42DE-985E-D93C0FDAD786}" type="pres">
      <dgm:prSet presAssocID="{BE20A0BE-5095-4E2B-A319-89905E409C03}" presName="parentText" presStyleLbl="node1" presStyleIdx="1" presStyleCnt="3">
        <dgm:presLayoutVars>
          <dgm:chMax val="0"/>
          <dgm:bulletEnabled val="1"/>
        </dgm:presLayoutVars>
      </dgm:prSet>
      <dgm:spPr/>
      <dgm:t>
        <a:bodyPr/>
        <a:lstStyle/>
        <a:p>
          <a:endParaRPr lang="ru-RU"/>
        </a:p>
      </dgm:t>
    </dgm:pt>
    <dgm:pt modelId="{2599858E-D127-4C4E-823A-43A1D6204037}" type="pres">
      <dgm:prSet presAssocID="{723D38CD-5A99-4848-A031-5B151DEEF49F}" presName="spacer" presStyleCnt="0"/>
      <dgm:spPr/>
    </dgm:pt>
    <dgm:pt modelId="{7DC24196-B062-4F9F-A1C9-CE08D1307B9C}" type="pres">
      <dgm:prSet presAssocID="{B02AD71D-EBEF-414C-86FB-8EF406D063F7}" presName="parentText" presStyleLbl="node1" presStyleIdx="2" presStyleCnt="3">
        <dgm:presLayoutVars>
          <dgm:chMax val="0"/>
          <dgm:bulletEnabled val="1"/>
        </dgm:presLayoutVars>
      </dgm:prSet>
      <dgm:spPr/>
      <dgm:t>
        <a:bodyPr/>
        <a:lstStyle/>
        <a:p>
          <a:endParaRPr lang="ru-RU"/>
        </a:p>
      </dgm:t>
    </dgm:pt>
  </dgm:ptLst>
  <dgm:cxnLst>
    <dgm:cxn modelId="{786986B2-21EB-4A03-8D3E-612EA9ACFDE1}" srcId="{B2F7A389-6753-42B0-8FF1-262ECEC58D90}" destId="{B02AD71D-EBEF-414C-86FB-8EF406D063F7}" srcOrd="2" destOrd="0" parTransId="{9E23E0A1-1BB6-4D46-B93D-32818EBA4F68}" sibTransId="{654B4239-831C-44D1-B980-08046295504F}"/>
    <dgm:cxn modelId="{43AA832C-50F9-4D83-A2D4-158579083D64}" srcId="{B2F7A389-6753-42B0-8FF1-262ECEC58D90}" destId="{BE20A0BE-5095-4E2B-A319-89905E409C03}" srcOrd="1" destOrd="0" parTransId="{A8573DCF-FDA8-4827-B7CD-DA8D45E1FFE9}" sibTransId="{723D38CD-5A99-4848-A031-5B151DEEF49F}"/>
    <dgm:cxn modelId="{F7C1A996-2A31-4248-A20C-C4E711AB0BFE}" type="presOf" srcId="{75552AA5-0310-4C74-B8CB-B1EEFAC222B8}" destId="{6CF26823-E4C6-44F4-8098-334CC35F6C59}" srcOrd="0" destOrd="0" presId="urn:microsoft.com/office/officeart/2005/8/layout/vList2"/>
    <dgm:cxn modelId="{98700482-B950-4DC2-82CC-9D254DA5B07E}" type="presOf" srcId="{B02AD71D-EBEF-414C-86FB-8EF406D063F7}" destId="{7DC24196-B062-4F9F-A1C9-CE08D1307B9C}" srcOrd="0" destOrd="0" presId="urn:microsoft.com/office/officeart/2005/8/layout/vList2"/>
    <dgm:cxn modelId="{AF6AC5C2-800C-40D1-A53A-3994F2EFA972}" type="presOf" srcId="{B2F7A389-6753-42B0-8FF1-262ECEC58D90}" destId="{CC6FB402-A087-48B6-993F-578987F190E9}" srcOrd="0" destOrd="0" presId="urn:microsoft.com/office/officeart/2005/8/layout/vList2"/>
    <dgm:cxn modelId="{33360746-C74E-413B-9D83-12592CB0DEDA}" type="presOf" srcId="{BE20A0BE-5095-4E2B-A319-89905E409C03}" destId="{92DB44A5-35DF-42DE-985E-D93C0FDAD786}" srcOrd="0" destOrd="0" presId="urn:microsoft.com/office/officeart/2005/8/layout/vList2"/>
    <dgm:cxn modelId="{4F18C72A-6EB6-4624-B942-C690178D64AA}" srcId="{B2F7A389-6753-42B0-8FF1-262ECEC58D90}" destId="{75552AA5-0310-4C74-B8CB-B1EEFAC222B8}" srcOrd="0" destOrd="0" parTransId="{6ABD8848-B634-4C51-AF4A-BEDFAB472612}" sibTransId="{5BA9A536-714D-4C08-B837-E7FAB1FADB33}"/>
    <dgm:cxn modelId="{074312AD-B1DC-4B49-8E2C-A0202FD994A8}" type="presParOf" srcId="{CC6FB402-A087-48B6-993F-578987F190E9}" destId="{6CF26823-E4C6-44F4-8098-334CC35F6C59}" srcOrd="0" destOrd="0" presId="urn:microsoft.com/office/officeart/2005/8/layout/vList2"/>
    <dgm:cxn modelId="{7C82058A-253A-425D-9B43-B088939ED30B}" type="presParOf" srcId="{CC6FB402-A087-48B6-993F-578987F190E9}" destId="{D9C9FF2C-C53D-44AC-BF18-5CF67BBA1EC4}" srcOrd="1" destOrd="0" presId="urn:microsoft.com/office/officeart/2005/8/layout/vList2"/>
    <dgm:cxn modelId="{286CCDCA-2C82-4FB8-BB2A-135963F1FB41}" type="presParOf" srcId="{CC6FB402-A087-48B6-993F-578987F190E9}" destId="{92DB44A5-35DF-42DE-985E-D93C0FDAD786}" srcOrd="2" destOrd="0" presId="urn:microsoft.com/office/officeart/2005/8/layout/vList2"/>
    <dgm:cxn modelId="{C095C0E0-63BE-44E0-9715-C72E34B6FA84}" type="presParOf" srcId="{CC6FB402-A087-48B6-993F-578987F190E9}" destId="{2599858E-D127-4C4E-823A-43A1D6204037}" srcOrd="3" destOrd="0" presId="urn:microsoft.com/office/officeart/2005/8/layout/vList2"/>
    <dgm:cxn modelId="{E66E7E67-5C33-483F-A1BF-299DC510006B}" type="presParOf" srcId="{CC6FB402-A087-48B6-993F-578987F190E9}" destId="{7DC24196-B062-4F9F-A1C9-CE08D1307B9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DECD9E0-7113-4097-AFC6-2E8D8FA750C4}" type="doc">
      <dgm:prSet loTypeId="urn:microsoft.com/office/officeart/2005/8/layout/vList2" loCatId="list" qsTypeId="urn:microsoft.com/office/officeart/2005/8/quickstyle/3d2" qsCatId="3D" csTypeId="urn:microsoft.com/office/officeart/2005/8/colors/accent1_2" csCatId="accent1"/>
      <dgm:spPr/>
      <dgm:t>
        <a:bodyPr/>
        <a:lstStyle/>
        <a:p>
          <a:endParaRPr lang="ru-RU"/>
        </a:p>
      </dgm:t>
    </dgm:pt>
    <dgm:pt modelId="{09FD8C23-A4BD-4934-8742-99DEB8E72BE8}">
      <dgm:prSet/>
      <dgm:spPr/>
      <dgm:t>
        <a:bodyPr/>
        <a:lstStyle/>
        <a:p>
          <a:pPr rtl="0"/>
          <a:r>
            <a:rPr lang="uk-UA" noProof="0" dirty="0" smtClean="0"/>
            <a:t>У напівавтоматичних тонометрах компресор відсутній, тому нагнітання повітря здійснюється за допомогою нагнітача повітря вручну. Дисплей тонометра </a:t>
          </a:r>
          <a:r>
            <a:rPr lang="uk-UA" noProof="0" dirty="0" err="1" smtClean="0"/>
            <a:t>одночас</a:t>
          </a:r>
          <a:r>
            <a:rPr lang="uk-UA" noProof="0" dirty="0" smtClean="0"/>
            <a:t> розраховує два або три показника. При першому варіанті – на </a:t>
          </a:r>
          <a:r>
            <a:rPr lang="uk-UA" noProof="0" dirty="0" err="1" smtClean="0"/>
            <a:t>экрані</a:t>
          </a:r>
          <a:r>
            <a:rPr lang="uk-UA" noProof="0" dirty="0" smtClean="0"/>
            <a:t> </a:t>
          </a:r>
          <a:r>
            <a:rPr lang="uk-UA" noProof="0" dirty="0" err="1" smtClean="0"/>
            <a:t>виводится</a:t>
          </a:r>
          <a:r>
            <a:rPr lang="uk-UA" noProof="0" dirty="0" smtClean="0"/>
            <a:t> спочатку дані </a:t>
          </a:r>
          <a:r>
            <a:rPr lang="uk-UA" noProof="0" dirty="0" err="1" smtClean="0"/>
            <a:t>діастоличного</a:t>
          </a:r>
          <a:r>
            <a:rPr lang="uk-UA" noProof="0" dirty="0" smtClean="0"/>
            <a:t> та </a:t>
          </a:r>
          <a:r>
            <a:rPr lang="uk-UA" noProof="0" dirty="0" err="1" smtClean="0"/>
            <a:t>систоличного</a:t>
          </a:r>
          <a:r>
            <a:rPr lang="uk-UA" noProof="0" dirty="0" smtClean="0"/>
            <a:t> тиску, а пульс висвічується   пізніше (через де-кілька секунд). На моніторі с трьома рядками людина бачить </a:t>
          </a:r>
          <a:r>
            <a:rPr lang="uk-UA" noProof="0" dirty="0" err="1" smtClean="0"/>
            <a:t>одночас</a:t>
          </a:r>
          <a:r>
            <a:rPr lang="uk-UA" noProof="0" dirty="0" smtClean="0"/>
            <a:t> усі дані -  пульс та тиск.</a:t>
          </a:r>
          <a:endParaRPr lang="uk-UA" noProof="0" dirty="0"/>
        </a:p>
      </dgm:t>
    </dgm:pt>
    <dgm:pt modelId="{67EE2CD8-BD1E-435D-8E6A-5A8BF735D23C}" type="parTrans" cxnId="{CF64EC70-31D2-4FCF-BBF3-3113526ACE82}">
      <dgm:prSet/>
      <dgm:spPr/>
      <dgm:t>
        <a:bodyPr/>
        <a:lstStyle/>
        <a:p>
          <a:endParaRPr lang="ru-RU"/>
        </a:p>
      </dgm:t>
    </dgm:pt>
    <dgm:pt modelId="{95C92CE1-F334-4EF6-8C81-4F3227A77CC2}" type="sibTrans" cxnId="{CF64EC70-31D2-4FCF-BBF3-3113526ACE82}">
      <dgm:prSet/>
      <dgm:spPr/>
      <dgm:t>
        <a:bodyPr/>
        <a:lstStyle/>
        <a:p>
          <a:endParaRPr lang="ru-RU"/>
        </a:p>
      </dgm:t>
    </dgm:pt>
    <dgm:pt modelId="{3203F529-4DD7-4DA5-8C78-D334AE5AA0CF}" type="pres">
      <dgm:prSet presAssocID="{3DECD9E0-7113-4097-AFC6-2E8D8FA750C4}" presName="linear" presStyleCnt="0">
        <dgm:presLayoutVars>
          <dgm:animLvl val="lvl"/>
          <dgm:resizeHandles val="exact"/>
        </dgm:presLayoutVars>
      </dgm:prSet>
      <dgm:spPr/>
      <dgm:t>
        <a:bodyPr/>
        <a:lstStyle/>
        <a:p>
          <a:endParaRPr lang="ru-RU"/>
        </a:p>
      </dgm:t>
    </dgm:pt>
    <dgm:pt modelId="{04E6EF60-29B5-414C-BAF4-43AD56FD14E7}" type="pres">
      <dgm:prSet presAssocID="{09FD8C23-A4BD-4934-8742-99DEB8E72BE8}" presName="parentText" presStyleLbl="node1" presStyleIdx="0" presStyleCnt="1">
        <dgm:presLayoutVars>
          <dgm:chMax val="0"/>
          <dgm:bulletEnabled val="1"/>
        </dgm:presLayoutVars>
      </dgm:prSet>
      <dgm:spPr/>
      <dgm:t>
        <a:bodyPr/>
        <a:lstStyle/>
        <a:p>
          <a:endParaRPr lang="ru-RU"/>
        </a:p>
      </dgm:t>
    </dgm:pt>
  </dgm:ptLst>
  <dgm:cxnLst>
    <dgm:cxn modelId="{CF64EC70-31D2-4FCF-BBF3-3113526ACE82}" srcId="{3DECD9E0-7113-4097-AFC6-2E8D8FA750C4}" destId="{09FD8C23-A4BD-4934-8742-99DEB8E72BE8}" srcOrd="0" destOrd="0" parTransId="{67EE2CD8-BD1E-435D-8E6A-5A8BF735D23C}" sibTransId="{95C92CE1-F334-4EF6-8C81-4F3227A77CC2}"/>
    <dgm:cxn modelId="{56848984-5AF0-47F3-AC5F-493DE950F5AD}" type="presOf" srcId="{09FD8C23-A4BD-4934-8742-99DEB8E72BE8}" destId="{04E6EF60-29B5-414C-BAF4-43AD56FD14E7}" srcOrd="0" destOrd="0" presId="urn:microsoft.com/office/officeart/2005/8/layout/vList2"/>
    <dgm:cxn modelId="{3DF788BE-55F9-4D61-AF7F-646A89BC8F0A}" type="presOf" srcId="{3DECD9E0-7113-4097-AFC6-2E8D8FA750C4}" destId="{3203F529-4DD7-4DA5-8C78-D334AE5AA0CF}" srcOrd="0" destOrd="0" presId="urn:microsoft.com/office/officeart/2005/8/layout/vList2"/>
    <dgm:cxn modelId="{28B2E71E-F6EE-4173-A307-8D370CB7B95A}" type="presParOf" srcId="{3203F529-4DD7-4DA5-8C78-D334AE5AA0CF}" destId="{04E6EF60-29B5-414C-BAF4-43AD56FD14E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A7D371A-6E74-4605-AF9E-EC38B1478A89}" type="doc">
      <dgm:prSet loTypeId="urn:microsoft.com/office/officeart/2005/8/layout/vList2" loCatId="list" qsTypeId="urn:microsoft.com/office/officeart/2005/8/quickstyle/3d2" qsCatId="3D" csTypeId="urn:microsoft.com/office/officeart/2005/8/colors/colorful5" csCatId="colorful"/>
      <dgm:spPr/>
      <dgm:t>
        <a:bodyPr/>
        <a:lstStyle/>
        <a:p>
          <a:endParaRPr lang="ru-RU"/>
        </a:p>
      </dgm:t>
    </dgm:pt>
    <dgm:pt modelId="{B3103158-5B98-4056-BEAD-0422E41B7BED}">
      <dgm:prSet/>
      <dgm:spPr/>
      <dgm:t>
        <a:bodyPr/>
        <a:lstStyle/>
        <a:p>
          <a:pPr rtl="0"/>
          <a:r>
            <a:rPr lang="uk-UA" dirty="0" smtClean="0"/>
            <a:t>Автоматичні тонометри складаються з манжети, цифрового дисплею та компресора, який знаходиться всередині корпусу. </a:t>
          </a:r>
          <a:endParaRPr lang="uk-UA" dirty="0"/>
        </a:p>
      </dgm:t>
    </dgm:pt>
    <dgm:pt modelId="{CFC22110-68C8-4FC4-9C59-47E724E16A5E}" type="parTrans" cxnId="{9C1081D9-EE12-4CDC-A9B4-0A94FA62FC3D}">
      <dgm:prSet/>
      <dgm:spPr/>
      <dgm:t>
        <a:bodyPr/>
        <a:lstStyle/>
        <a:p>
          <a:endParaRPr lang="ru-RU"/>
        </a:p>
      </dgm:t>
    </dgm:pt>
    <dgm:pt modelId="{D2C4DEA6-B5DD-4C99-A483-F9D0D6A83E62}" type="sibTrans" cxnId="{9C1081D9-EE12-4CDC-A9B4-0A94FA62FC3D}">
      <dgm:prSet/>
      <dgm:spPr/>
      <dgm:t>
        <a:bodyPr/>
        <a:lstStyle/>
        <a:p>
          <a:endParaRPr lang="ru-RU"/>
        </a:p>
      </dgm:t>
    </dgm:pt>
    <dgm:pt modelId="{7BE70006-0DD7-4ED8-8B9A-CF9892C65A79}" type="pres">
      <dgm:prSet presAssocID="{AA7D371A-6E74-4605-AF9E-EC38B1478A89}" presName="linear" presStyleCnt="0">
        <dgm:presLayoutVars>
          <dgm:animLvl val="lvl"/>
          <dgm:resizeHandles val="exact"/>
        </dgm:presLayoutVars>
      </dgm:prSet>
      <dgm:spPr/>
      <dgm:t>
        <a:bodyPr/>
        <a:lstStyle/>
        <a:p>
          <a:endParaRPr lang="ru-RU"/>
        </a:p>
      </dgm:t>
    </dgm:pt>
    <dgm:pt modelId="{5274C86A-C156-434F-AE0C-9BB3D39AD9B7}" type="pres">
      <dgm:prSet presAssocID="{B3103158-5B98-4056-BEAD-0422E41B7BED}" presName="parentText" presStyleLbl="node1" presStyleIdx="0" presStyleCnt="1">
        <dgm:presLayoutVars>
          <dgm:chMax val="0"/>
          <dgm:bulletEnabled val="1"/>
        </dgm:presLayoutVars>
      </dgm:prSet>
      <dgm:spPr/>
      <dgm:t>
        <a:bodyPr/>
        <a:lstStyle/>
        <a:p>
          <a:endParaRPr lang="ru-RU"/>
        </a:p>
      </dgm:t>
    </dgm:pt>
  </dgm:ptLst>
  <dgm:cxnLst>
    <dgm:cxn modelId="{9C1081D9-EE12-4CDC-A9B4-0A94FA62FC3D}" srcId="{AA7D371A-6E74-4605-AF9E-EC38B1478A89}" destId="{B3103158-5B98-4056-BEAD-0422E41B7BED}" srcOrd="0" destOrd="0" parTransId="{CFC22110-68C8-4FC4-9C59-47E724E16A5E}" sibTransId="{D2C4DEA6-B5DD-4C99-A483-F9D0D6A83E62}"/>
    <dgm:cxn modelId="{418ED452-7341-4DB8-9013-152F3ECF5BE2}" type="presOf" srcId="{AA7D371A-6E74-4605-AF9E-EC38B1478A89}" destId="{7BE70006-0DD7-4ED8-8B9A-CF9892C65A79}" srcOrd="0" destOrd="0" presId="urn:microsoft.com/office/officeart/2005/8/layout/vList2"/>
    <dgm:cxn modelId="{91BD70F6-EDAE-4ACE-9AA5-6072D02DFD75}" type="presOf" srcId="{B3103158-5B98-4056-BEAD-0422E41B7BED}" destId="{5274C86A-C156-434F-AE0C-9BB3D39AD9B7}" srcOrd="0" destOrd="0" presId="urn:microsoft.com/office/officeart/2005/8/layout/vList2"/>
    <dgm:cxn modelId="{343984CB-565B-443F-B5BB-529008D9E7FC}" type="presParOf" srcId="{7BE70006-0DD7-4ED8-8B9A-CF9892C65A79}" destId="{5274C86A-C156-434F-AE0C-9BB3D39AD9B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02C92CC-F7C2-41E6-B064-1EB71804558E}"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CFA6FE04-BE50-40EF-8D24-7CF6EE7DC56F}">
      <dgm:prSet/>
      <dgm:spPr/>
      <dgm:t>
        <a:bodyPr/>
        <a:lstStyle/>
        <a:p>
          <a:pPr rtl="0"/>
          <a:r>
            <a:rPr lang="uk-UA" dirty="0" smtClean="0"/>
            <a:t>Напівавтоматичні тонометри. Від механіки такі апарати відрізняються тим, що спуск повітря відбувається автоматично. Результат відображається на дисплеї, не потрібно прослуховувати тони самостійно. Крім АТ, такі тонометри здатні зчитувати пульс.  Переваги: зручні і прості у використанні. Недоліки: зазвичай коштують дорожче механіки, не підходять для ослаблених людей (якщо важко використовувати грушу). </a:t>
          </a:r>
          <a:endParaRPr lang="uk-UA" dirty="0"/>
        </a:p>
      </dgm:t>
    </dgm:pt>
    <dgm:pt modelId="{AFC4F86F-1EAA-46AC-BC2D-6CFBECAA6CBD}" type="parTrans" cxnId="{6F74B1FF-FE9F-4B38-9553-C86ECEE8A999}">
      <dgm:prSet/>
      <dgm:spPr/>
      <dgm:t>
        <a:bodyPr/>
        <a:lstStyle/>
        <a:p>
          <a:endParaRPr lang="ru-RU"/>
        </a:p>
      </dgm:t>
    </dgm:pt>
    <dgm:pt modelId="{3D980695-FEAC-4E9F-AE93-F0B6750B8C81}" type="sibTrans" cxnId="{6F74B1FF-FE9F-4B38-9553-C86ECEE8A999}">
      <dgm:prSet/>
      <dgm:spPr/>
      <dgm:t>
        <a:bodyPr/>
        <a:lstStyle/>
        <a:p>
          <a:endParaRPr lang="ru-RU"/>
        </a:p>
      </dgm:t>
    </dgm:pt>
    <dgm:pt modelId="{8B6B3046-780E-4833-8159-5D9E0B78BFAF}" type="pres">
      <dgm:prSet presAssocID="{002C92CC-F7C2-41E6-B064-1EB71804558E}" presName="linear" presStyleCnt="0">
        <dgm:presLayoutVars>
          <dgm:animLvl val="lvl"/>
          <dgm:resizeHandles val="exact"/>
        </dgm:presLayoutVars>
      </dgm:prSet>
      <dgm:spPr/>
      <dgm:t>
        <a:bodyPr/>
        <a:lstStyle/>
        <a:p>
          <a:endParaRPr lang="ru-RU"/>
        </a:p>
      </dgm:t>
    </dgm:pt>
    <dgm:pt modelId="{AF7D864C-9274-4285-A756-26B04ED47BB9}" type="pres">
      <dgm:prSet presAssocID="{CFA6FE04-BE50-40EF-8D24-7CF6EE7DC56F}" presName="parentText" presStyleLbl="node1" presStyleIdx="0" presStyleCnt="1">
        <dgm:presLayoutVars>
          <dgm:chMax val="0"/>
          <dgm:bulletEnabled val="1"/>
        </dgm:presLayoutVars>
      </dgm:prSet>
      <dgm:spPr/>
      <dgm:t>
        <a:bodyPr/>
        <a:lstStyle/>
        <a:p>
          <a:endParaRPr lang="ru-RU"/>
        </a:p>
      </dgm:t>
    </dgm:pt>
  </dgm:ptLst>
  <dgm:cxnLst>
    <dgm:cxn modelId="{15154BBF-04AE-42B6-8871-F1FA46E2CF1B}" type="presOf" srcId="{CFA6FE04-BE50-40EF-8D24-7CF6EE7DC56F}" destId="{AF7D864C-9274-4285-A756-26B04ED47BB9}" srcOrd="0" destOrd="0" presId="urn:microsoft.com/office/officeart/2005/8/layout/vList2"/>
    <dgm:cxn modelId="{D86B6F9E-598B-43B8-997E-5EC2DA58D8B4}" type="presOf" srcId="{002C92CC-F7C2-41E6-B064-1EB71804558E}" destId="{8B6B3046-780E-4833-8159-5D9E0B78BFAF}" srcOrd="0" destOrd="0" presId="urn:microsoft.com/office/officeart/2005/8/layout/vList2"/>
    <dgm:cxn modelId="{6F74B1FF-FE9F-4B38-9553-C86ECEE8A999}" srcId="{002C92CC-F7C2-41E6-B064-1EB71804558E}" destId="{CFA6FE04-BE50-40EF-8D24-7CF6EE7DC56F}" srcOrd="0" destOrd="0" parTransId="{AFC4F86F-1EAA-46AC-BC2D-6CFBECAA6CBD}" sibTransId="{3D980695-FEAC-4E9F-AE93-F0B6750B8C81}"/>
    <dgm:cxn modelId="{F3211F23-0732-445D-A9AA-C9D077734C33}" type="presParOf" srcId="{8B6B3046-780E-4833-8159-5D9E0B78BFAF}" destId="{AF7D864C-9274-4285-A756-26B04ED47BB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6D28E12-45E3-4C0B-9152-2EC6A20E73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3FFD00DE-67B0-4693-8642-0878F8D422DF}">
      <dgm:prSet/>
      <dgm:spPr/>
      <dgm:t>
        <a:bodyPr/>
        <a:lstStyle/>
        <a:p>
          <a:pPr rtl="0"/>
          <a:r>
            <a:rPr lang="uk-UA" dirty="0" smtClean="0"/>
            <a:t>Автоматичні тонометри. Повністю автоматичні тонометри практично не вимагають вашої участі в вимірі. Досить надіти манжету і натиснути одну кнопку. Спуск і нагнітання відбуваються автоматично. На дисплеї відображається пульс і значення АТ. Плюси: максимально просто використовувати, в багатьох моделях є додаткові функції (датчик аритмії, годинник, пам'ять і </a:t>
          </a:r>
          <a:r>
            <a:rPr lang="uk-UA" dirty="0" err="1" smtClean="0"/>
            <a:t>т.п</a:t>
          </a:r>
          <a:r>
            <a:rPr lang="uk-UA" dirty="0" smtClean="0"/>
            <a:t>.).  Мінуси: коштують дорожче.</a:t>
          </a:r>
          <a:endParaRPr lang="uk-UA" dirty="0"/>
        </a:p>
      </dgm:t>
    </dgm:pt>
    <dgm:pt modelId="{0CDD4482-7450-474A-BEB9-FDD3EC14B5F2}" type="parTrans" cxnId="{9E4B6C14-1766-47CC-A6CC-CCB5504277F6}">
      <dgm:prSet/>
      <dgm:spPr/>
      <dgm:t>
        <a:bodyPr/>
        <a:lstStyle/>
        <a:p>
          <a:endParaRPr lang="ru-RU"/>
        </a:p>
      </dgm:t>
    </dgm:pt>
    <dgm:pt modelId="{B8721C23-7E4E-491C-AD7F-F82C16E8B813}" type="sibTrans" cxnId="{9E4B6C14-1766-47CC-A6CC-CCB5504277F6}">
      <dgm:prSet/>
      <dgm:spPr/>
      <dgm:t>
        <a:bodyPr/>
        <a:lstStyle/>
        <a:p>
          <a:endParaRPr lang="ru-RU"/>
        </a:p>
      </dgm:t>
    </dgm:pt>
    <dgm:pt modelId="{1AF1207C-1C1B-4423-AC1B-B19388CD26B8}" type="pres">
      <dgm:prSet presAssocID="{76D28E12-45E3-4C0B-9152-2EC6A20E7320}" presName="linear" presStyleCnt="0">
        <dgm:presLayoutVars>
          <dgm:animLvl val="lvl"/>
          <dgm:resizeHandles val="exact"/>
        </dgm:presLayoutVars>
      </dgm:prSet>
      <dgm:spPr/>
      <dgm:t>
        <a:bodyPr/>
        <a:lstStyle/>
        <a:p>
          <a:endParaRPr lang="ru-RU"/>
        </a:p>
      </dgm:t>
    </dgm:pt>
    <dgm:pt modelId="{EBB6BE3E-4F31-4E39-9D12-A1D1EA5F654D}" type="pres">
      <dgm:prSet presAssocID="{3FFD00DE-67B0-4693-8642-0878F8D422DF}" presName="parentText" presStyleLbl="node1" presStyleIdx="0" presStyleCnt="1" custScaleX="98797">
        <dgm:presLayoutVars>
          <dgm:chMax val="0"/>
          <dgm:bulletEnabled val="1"/>
        </dgm:presLayoutVars>
      </dgm:prSet>
      <dgm:spPr/>
      <dgm:t>
        <a:bodyPr/>
        <a:lstStyle/>
        <a:p>
          <a:endParaRPr lang="ru-RU"/>
        </a:p>
      </dgm:t>
    </dgm:pt>
  </dgm:ptLst>
  <dgm:cxnLst>
    <dgm:cxn modelId="{E00D1F5A-2ACC-4638-8530-0FC46E65DC45}" type="presOf" srcId="{76D28E12-45E3-4C0B-9152-2EC6A20E7320}" destId="{1AF1207C-1C1B-4423-AC1B-B19388CD26B8}" srcOrd="0" destOrd="0" presId="urn:microsoft.com/office/officeart/2005/8/layout/vList2"/>
    <dgm:cxn modelId="{1D936CB3-53EF-4965-91BE-3027FC7820C7}" type="presOf" srcId="{3FFD00DE-67B0-4693-8642-0878F8D422DF}" destId="{EBB6BE3E-4F31-4E39-9D12-A1D1EA5F654D}" srcOrd="0" destOrd="0" presId="urn:microsoft.com/office/officeart/2005/8/layout/vList2"/>
    <dgm:cxn modelId="{9E4B6C14-1766-47CC-A6CC-CCB5504277F6}" srcId="{76D28E12-45E3-4C0B-9152-2EC6A20E7320}" destId="{3FFD00DE-67B0-4693-8642-0878F8D422DF}" srcOrd="0" destOrd="0" parTransId="{0CDD4482-7450-474A-BEB9-FDD3EC14B5F2}" sibTransId="{B8721C23-7E4E-491C-AD7F-F82C16E8B813}"/>
    <dgm:cxn modelId="{DB84A379-7E53-4A6F-94CE-0BECE0D926D1}" type="presParOf" srcId="{1AF1207C-1C1B-4423-AC1B-B19388CD26B8}" destId="{EBB6BE3E-4F31-4E39-9D12-A1D1EA5F654D}"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45B4D37-A28D-4F73-9A01-500C96A44AD2}"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ru-RU"/>
        </a:p>
      </dgm:t>
    </dgm:pt>
    <dgm:pt modelId="{BBD70EA3-E89E-495C-AEF4-9C17CE5936D2}">
      <dgm:prSet/>
      <dgm:spPr/>
      <dgm:t>
        <a:bodyPr/>
        <a:lstStyle/>
        <a:p>
          <a:pPr rtl="0"/>
          <a:r>
            <a:rPr lang="uk-UA" dirty="0" smtClean="0"/>
            <a:t>Внутрішня поверхня манжети стає тим датчиком, який реєструє зміну обсягу кінцівки, непомітне для ока. Зміна тиску у манжеті – головний показник, який аналізує цей метод. Через кабель інформація передається в прилад, який її обробляє за допомогою аналого-цифрового перетворювача та мікропроцесора з програмою розрахунку показників та перетворює на зображення – цифри тиску на дисплеї.</a:t>
          </a:r>
          <a:endParaRPr lang="uk-UA" dirty="0"/>
        </a:p>
      </dgm:t>
    </dgm:pt>
    <dgm:pt modelId="{ECFCE889-7E0E-48EF-8570-2F3DED4519B9}" type="parTrans" cxnId="{3A07A1E0-F37E-4EEB-BD36-267AF5CF5D1E}">
      <dgm:prSet/>
      <dgm:spPr/>
      <dgm:t>
        <a:bodyPr/>
        <a:lstStyle/>
        <a:p>
          <a:endParaRPr lang="ru-RU"/>
        </a:p>
      </dgm:t>
    </dgm:pt>
    <dgm:pt modelId="{8F5D5617-DEF2-48CD-8BAE-CCFEAB1F2205}" type="sibTrans" cxnId="{3A07A1E0-F37E-4EEB-BD36-267AF5CF5D1E}">
      <dgm:prSet/>
      <dgm:spPr/>
      <dgm:t>
        <a:bodyPr/>
        <a:lstStyle/>
        <a:p>
          <a:endParaRPr lang="ru-RU"/>
        </a:p>
      </dgm:t>
    </dgm:pt>
    <dgm:pt modelId="{DBFA7386-5928-438D-B2C9-5FDE0BB4121A}" type="pres">
      <dgm:prSet presAssocID="{945B4D37-A28D-4F73-9A01-500C96A44AD2}" presName="linear" presStyleCnt="0">
        <dgm:presLayoutVars>
          <dgm:animLvl val="lvl"/>
          <dgm:resizeHandles val="exact"/>
        </dgm:presLayoutVars>
      </dgm:prSet>
      <dgm:spPr/>
      <dgm:t>
        <a:bodyPr/>
        <a:lstStyle/>
        <a:p>
          <a:endParaRPr lang="ru-RU"/>
        </a:p>
      </dgm:t>
    </dgm:pt>
    <dgm:pt modelId="{7C1831DB-5918-4D54-80AA-697205AF08BF}" type="pres">
      <dgm:prSet presAssocID="{BBD70EA3-E89E-495C-AEF4-9C17CE5936D2}" presName="parentText" presStyleLbl="node1" presStyleIdx="0" presStyleCnt="1" custLinFactNeighborX="-2052" custLinFactNeighborY="-1118">
        <dgm:presLayoutVars>
          <dgm:chMax val="0"/>
          <dgm:bulletEnabled val="1"/>
        </dgm:presLayoutVars>
      </dgm:prSet>
      <dgm:spPr/>
      <dgm:t>
        <a:bodyPr/>
        <a:lstStyle/>
        <a:p>
          <a:endParaRPr lang="ru-RU"/>
        </a:p>
      </dgm:t>
    </dgm:pt>
  </dgm:ptLst>
  <dgm:cxnLst>
    <dgm:cxn modelId="{563E4D69-2876-4277-82F8-DF63DE1A933A}" type="presOf" srcId="{BBD70EA3-E89E-495C-AEF4-9C17CE5936D2}" destId="{7C1831DB-5918-4D54-80AA-697205AF08BF}" srcOrd="0" destOrd="0" presId="urn:microsoft.com/office/officeart/2005/8/layout/vList2"/>
    <dgm:cxn modelId="{3A07A1E0-F37E-4EEB-BD36-267AF5CF5D1E}" srcId="{945B4D37-A28D-4F73-9A01-500C96A44AD2}" destId="{BBD70EA3-E89E-495C-AEF4-9C17CE5936D2}" srcOrd="0" destOrd="0" parTransId="{ECFCE889-7E0E-48EF-8570-2F3DED4519B9}" sibTransId="{8F5D5617-DEF2-48CD-8BAE-CCFEAB1F2205}"/>
    <dgm:cxn modelId="{B923DE4F-53EF-4148-A4C6-6F51E6B71743}" type="presOf" srcId="{945B4D37-A28D-4F73-9A01-500C96A44AD2}" destId="{DBFA7386-5928-438D-B2C9-5FDE0BB4121A}" srcOrd="0" destOrd="0" presId="urn:microsoft.com/office/officeart/2005/8/layout/vList2"/>
    <dgm:cxn modelId="{350972D1-EEBD-4BB5-8E7C-50CE4E550AC1}" type="presParOf" srcId="{DBFA7386-5928-438D-B2C9-5FDE0BB4121A}" destId="{7C1831DB-5918-4D54-80AA-697205AF08B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287EE33-9E3D-4042-A2C2-605BF12444EE}"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ru-RU"/>
        </a:p>
      </dgm:t>
    </dgm:pt>
    <dgm:pt modelId="{CABB92F4-CF09-475E-9E0E-41C58A0DED3B}">
      <dgm:prSet custT="1"/>
      <dgm:spPr>
        <a:solidFill>
          <a:srgbClr val="A51B84"/>
        </a:solidFill>
      </dgm:spPr>
      <dgm:t>
        <a:bodyPr/>
        <a:lstStyle/>
        <a:p>
          <a:pPr rtl="0"/>
          <a:r>
            <a:rPr lang="uk-UA" sz="1800" dirty="0" smtClean="0">
              <a:solidFill>
                <a:schemeClr val="bg1"/>
              </a:solidFill>
            </a:rPr>
            <a:t>Головний недолік осцилометричного методу – необхідність нерухомості кінцівки під час виміру.</a:t>
          </a:r>
          <a:endParaRPr lang="uk-UA" sz="1800" dirty="0">
            <a:solidFill>
              <a:schemeClr val="bg1"/>
            </a:solidFill>
          </a:endParaRPr>
        </a:p>
      </dgm:t>
    </dgm:pt>
    <dgm:pt modelId="{B30FE279-3AF5-45C0-91F6-31ED1111E134}" type="parTrans" cxnId="{CFADBC84-FE7E-48E2-971D-8B628B0319E6}">
      <dgm:prSet/>
      <dgm:spPr/>
      <dgm:t>
        <a:bodyPr/>
        <a:lstStyle/>
        <a:p>
          <a:endParaRPr lang="ru-RU"/>
        </a:p>
      </dgm:t>
    </dgm:pt>
    <dgm:pt modelId="{FB420823-B07F-47A2-B8A2-753A78618367}" type="sibTrans" cxnId="{CFADBC84-FE7E-48E2-971D-8B628B0319E6}">
      <dgm:prSet/>
      <dgm:spPr/>
      <dgm:t>
        <a:bodyPr/>
        <a:lstStyle/>
        <a:p>
          <a:endParaRPr lang="ru-RU"/>
        </a:p>
      </dgm:t>
    </dgm:pt>
    <dgm:pt modelId="{BF7F6080-81BC-4989-A77E-A3DB84A90EFD}" type="pres">
      <dgm:prSet presAssocID="{2287EE33-9E3D-4042-A2C2-605BF12444EE}" presName="linear" presStyleCnt="0">
        <dgm:presLayoutVars>
          <dgm:animLvl val="lvl"/>
          <dgm:resizeHandles val="exact"/>
        </dgm:presLayoutVars>
      </dgm:prSet>
      <dgm:spPr/>
      <dgm:t>
        <a:bodyPr/>
        <a:lstStyle/>
        <a:p>
          <a:endParaRPr lang="ru-RU"/>
        </a:p>
      </dgm:t>
    </dgm:pt>
    <dgm:pt modelId="{60AB6A9E-FEF4-4118-B055-B369A5F595F5}" type="pres">
      <dgm:prSet presAssocID="{CABB92F4-CF09-475E-9E0E-41C58A0DED3B}" presName="parentText" presStyleLbl="node1" presStyleIdx="0" presStyleCnt="1" custLinFactNeighborX="508" custLinFactNeighborY="9959">
        <dgm:presLayoutVars>
          <dgm:chMax val="0"/>
          <dgm:bulletEnabled val="1"/>
        </dgm:presLayoutVars>
      </dgm:prSet>
      <dgm:spPr/>
      <dgm:t>
        <a:bodyPr/>
        <a:lstStyle/>
        <a:p>
          <a:endParaRPr lang="ru-RU"/>
        </a:p>
      </dgm:t>
    </dgm:pt>
  </dgm:ptLst>
  <dgm:cxnLst>
    <dgm:cxn modelId="{CFADBC84-FE7E-48E2-971D-8B628B0319E6}" srcId="{2287EE33-9E3D-4042-A2C2-605BF12444EE}" destId="{CABB92F4-CF09-475E-9E0E-41C58A0DED3B}" srcOrd="0" destOrd="0" parTransId="{B30FE279-3AF5-45C0-91F6-31ED1111E134}" sibTransId="{FB420823-B07F-47A2-B8A2-753A78618367}"/>
    <dgm:cxn modelId="{2EA061A8-0763-4CC2-8F12-D3B09AD0A62A}" type="presOf" srcId="{CABB92F4-CF09-475E-9E0E-41C58A0DED3B}" destId="{60AB6A9E-FEF4-4118-B055-B369A5F595F5}" srcOrd="0" destOrd="0" presId="urn:microsoft.com/office/officeart/2005/8/layout/vList2"/>
    <dgm:cxn modelId="{618BF6A5-0BD5-4C2B-8687-B1B149CFA1F9}" type="presOf" srcId="{2287EE33-9E3D-4042-A2C2-605BF12444EE}" destId="{BF7F6080-81BC-4989-A77E-A3DB84A90EFD}" srcOrd="0" destOrd="0" presId="urn:microsoft.com/office/officeart/2005/8/layout/vList2"/>
    <dgm:cxn modelId="{AF6CE207-78DD-493B-9572-B480EBF04C84}" type="presParOf" srcId="{BF7F6080-81BC-4989-A77E-A3DB84A90EFD}" destId="{60AB6A9E-FEF4-4118-B055-B369A5F595F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BFF7903-5FAA-410B-ABEE-F9C938DEDF79}" type="doc">
      <dgm:prSet loTypeId="urn:microsoft.com/office/officeart/2005/8/layout/vList2" loCatId="list" qsTypeId="urn:microsoft.com/office/officeart/2005/8/quickstyle/3d3" qsCatId="3D" csTypeId="urn:microsoft.com/office/officeart/2005/8/colors/accent1_2" csCatId="accent1"/>
      <dgm:spPr/>
      <dgm:t>
        <a:bodyPr/>
        <a:lstStyle/>
        <a:p>
          <a:endParaRPr lang="ru-RU"/>
        </a:p>
      </dgm:t>
    </dgm:pt>
    <dgm:pt modelId="{6E737499-B1E7-4FEE-BFEF-F366D8302241}">
      <dgm:prSet custT="1"/>
      <dgm:spPr/>
      <dgm:t>
        <a:bodyPr/>
        <a:lstStyle/>
        <a:p>
          <a:pPr rtl="0"/>
          <a:r>
            <a:rPr lang="uk-UA" sz="1800" noProof="0" dirty="0" smtClean="0"/>
            <a:t>точність результатів залежить від людини, проводить дослідження;</a:t>
          </a:r>
          <a:endParaRPr lang="uk-UA" sz="1800" noProof="0" dirty="0"/>
        </a:p>
      </dgm:t>
    </dgm:pt>
    <dgm:pt modelId="{459D7C6C-ED89-4176-92B2-7DFCBFB84D7C}" type="parTrans" cxnId="{023CC9D1-6F27-4CCF-BCF2-3147A5B22C33}">
      <dgm:prSet/>
      <dgm:spPr/>
      <dgm:t>
        <a:bodyPr/>
        <a:lstStyle/>
        <a:p>
          <a:endParaRPr lang="ru-RU"/>
        </a:p>
      </dgm:t>
    </dgm:pt>
    <dgm:pt modelId="{6BAEC9D0-8FC2-4B28-BB08-0BEA9D3FEDCE}" type="sibTrans" cxnId="{023CC9D1-6F27-4CCF-BCF2-3147A5B22C33}">
      <dgm:prSet/>
      <dgm:spPr/>
      <dgm:t>
        <a:bodyPr/>
        <a:lstStyle/>
        <a:p>
          <a:endParaRPr lang="ru-RU"/>
        </a:p>
      </dgm:t>
    </dgm:pt>
    <dgm:pt modelId="{0A17D1A8-F714-409E-B2AA-99E71AF50829}">
      <dgm:prSet custT="1"/>
      <dgm:spPr/>
      <dgm:t>
        <a:bodyPr/>
        <a:lstStyle/>
        <a:p>
          <a:pPr rtl="0"/>
          <a:r>
            <a:rPr lang="uk-UA" sz="1800" noProof="0" dirty="0" smtClean="0"/>
            <a:t>можливість правильно провести вимірювання за слабких тонів, «нескінченного» тону або «аускультативного провалу», коли за допомогою фонендоскопа звичні звукові характеристики змінені; </a:t>
          </a:r>
          <a:endParaRPr lang="uk-UA" sz="1800" noProof="0" dirty="0"/>
        </a:p>
      </dgm:t>
    </dgm:pt>
    <dgm:pt modelId="{D1AA8585-F42A-4D3B-A805-BCAADD879D7A}" type="parTrans" cxnId="{374D77CF-4AC7-4E98-9EDE-0131B682ADF8}">
      <dgm:prSet/>
      <dgm:spPr/>
      <dgm:t>
        <a:bodyPr/>
        <a:lstStyle/>
        <a:p>
          <a:endParaRPr lang="ru-RU"/>
        </a:p>
      </dgm:t>
    </dgm:pt>
    <dgm:pt modelId="{59E28B6F-4695-4EBB-9BFD-832C3ED12266}" type="sibTrans" cxnId="{374D77CF-4AC7-4E98-9EDE-0131B682ADF8}">
      <dgm:prSet/>
      <dgm:spPr/>
      <dgm:t>
        <a:bodyPr/>
        <a:lstStyle/>
        <a:p>
          <a:endParaRPr lang="ru-RU"/>
        </a:p>
      </dgm:t>
    </dgm:pt>
    <dgm:pt modelId="{6E712942-8C2A-4EFA-A6BC-47CB9EAA0093}">
      <dgm:prSet custT="1"/>
      <dgm:spPr/>
      <dgm:t>
        <a:bodyPr/>
        <a:lstStyle/>
        <a:p>
          <a:pPr rtl="0"/>
          <a:r>
            <a:rPr lang="uk-UA" sz="1800" noProof="0" dirty="0" smtClean="0"/>
            <a:t>можливість накладати манжету на тонкий шар одягу;</a:t>
          </a:r>
          <a:endParaRPr lang="uk-UA" sz="1800" noProof="0" dirty="0"/>
        </a:p>
      </dgm:t>
    </dgm:pt>
    <dgm:pt modelId="{13C96A63-6F90-40E5-B9B4-847D3FCCBBF9}" type="parTrans" cxnId="{8FF0DA60-AE6C-4AD0-933D-34D8035FB425}">
      <dgm:prSet/>
      <dgm:spPr/>
      <dgm:t>
        <a:bodyPr/>
        <a:lstStyle/>
        <a:p>
          <a:endParaRPr lang="ru-RU"/>
        </a:p>
      </dgm:t>
    </dgm:pt>
    <dgm:pt modelId="{94A48ED2-8F63-43D8-BC9B-84DF8CC51DBC}" type="sibTrans" cxnId="{8FF0DA60-AE6C-4AD0-933D-34D8035FB425}">
      <dgm:prSet/>
      <dgm:spPr/>
      <dgm:t>
        <a:bodyPr/>
        <a:lstStyle/>
        <a:p>
          <a:endParaRPr lang="ru-RU"/>
        </a:p>
      </dgm:t>
    </dgm:pt>
    <dgm:pt modelId="{DDA1BFBC-C862-4F55-8BC5-E2770CD9A90C}">
      <dgm:prSet custT="1"/>
      <dgm:spPr/>
      <dgm:t>
        <a:bodyPr/>
        <a:lstStyle/>
        <a:p>
          <a:pPr rtl="0"/>
          <a:r>
            <a:rPr lang="uk-UA" sz="1800" noProof="0" dirty="0" smtClean="0"/>
            <a:t>непотрібність спеціального навчання.</a:t>
          </a:r>
          <a:endParaRPr lang="uk-UA" sz="1800" noProof="0" dirty="0"/>
        </a:p>
      </dgm:t>
    </dgm:pt>
    <dgm:pt modelId="{2B912BEC-6333-49EF-A300-62A2F69B7B3A}" type="parTrans" cxnId="{96E55C49-14E6-4989-9340-3F1EB24046EF}">
      <dgm:prSet/>
      <dgm:spPr/>
      <dgm:t>
        <a:bodyPr/>
        <a:lstStyle/>
        <a:p>
          <a:endParaRPr lang="ru-RU"/>
        </a:p>
      </dgm:t>
    </dgm:pt>
    <dgm:pt modelId="{912611BF-B439-4A93-A151-33F1511AF222}" type="sibTrans" cxnId="{96E55C49-14E6-4989-9340-3F1EB24046EF}">
      <dgm:prSet/>
      <dgm:spPr/>
      <dgm:t>
        <a:bodyPr/>
        <a:lstStyle/>
        <a:p>
          <a:endParaRPr lang="ru-RU"/>
        </a:p>
      </dgm:t>
    </dgm:pt>
    <dgm:pt modelId="{68BDAA26-8781-44E9-B93B-17AFF123AA4D}" type="pres">
      <dgm:prSet presAssocID="{9BFF7903-5FAA-410B-ABEE-F9C938DEDF79}" presName="linear" presStyleCnt="0">
        <dgm:presLayoutVars>
          <dgm:animLvl val="lvl"/>
          <dgm:resizeHandles val="exact"/>
        </dgm:presLayoutVars>
      </dgm:prSet>
      <dgm:spPr/>
      <dgm:t>
        <a:bodyPr/>
        <a:lstStyle/>
        <a:p>
          <a:endParaRPr lang="ru-RU"/>
        </a:p>
      </dgm:t>
    </dgm:pt>
    <dgm:pt modelId="{D5BF4581-F876-46F5-84AA-31942FCE7D13}" type="pres">
      <dgm:prSet presAssocID="{6E737499-B1E7-4FEE-BFEF-F366D8302241}" presName="parentText" presStyleLbl="node1" presStyleIdx="0" presStyleCnt="4" custLinFactY="-38487" custLinFactNeighborX="381" custLinFactNeighborY="-100000">
        <dgm:presLayoutVars>
          <dgm:chMax val="0"/>
          <dgm:bulletEnabled val="1"/>
        </dgm:presLayoutVars>
      </dgm:prSet>
      <dgm:spPr/>
      <dgm:t>
        <a:bodyPr/>
        <a:lstStyle/>
        <a:p>
          <a:endParaRPr lang="ru-RU"/>
        </a:p>
      </dgm:t>
    </dgm:pt>
    <dgm:pt modelId="{597D6B6B-4C62-4F66-9095-1602314A40E7}" type="pres">
      <dgm:prSet presAssocID="{6BAEC9D0-8FC2-4B28-BB08-0BEA9D3FEDCE}" presName="spacer" presStyleCnt="0"/>
      <dgm:spPr/>
    </dgm:pt>
    <dgm:pt modelId="{28A52FC2-DDFF-47BA-B7C3-A0107127B1D7}" type="pres">
      <dgm:prSet presAssocID="{0A17D1A8-F714-409E-B2AA-99E71AF50829}" presName="parentText" presStyleLbl="node1" presStyleIdx="1" presStyleCnt="4">
        <dgm:presLayoutVars>
          <dgm:chMax val="0"/>
          <dgm:bulletEnabled val="1"/>
        </dgm:presLayoutVars>
      </dgm:prSet>
      <dgm:spPr/>
      <dgm:t>
        <a:bodyPr/>
        <a:lstStyle/>
        <a:p>
          <a:endParaRPr lang="ru-RU"/>
        </a:p>
      </dgm:t>
    </dgm:pt>
    <dgm:pt modelId="{F6EE7F51-58DE-429B-9124-09CC6289DF9A}" type="pres">
      <dgm:prSet presAssocID="{59E28B6F-4695-4EBB-9BFD-832C3ED12266}" presName="spacer" presStyleCnt="0"/>
      <dgm:spPr/>
    </dgm:pt>
    <dgm:pt modelId="{E4F83732-E33A-405F-AC64-CCA9F71B0DC4}" type="pres">
      <dgm:prSet presAssocID="{6E712942-8C2A-4EFA-A6BC-47CB9EAA0093}" presName="parentText" presStyleLbl="node1" presStyleIdx="2" presStyleCnt="4" custLinFactY="729" custLinFactNeighborX="-127" custLinFactNeighborY="100000">
        <dgm:presLayoutVars>
          <dgm:chMax val="0"/>
          <dgm:bulletEnabled val="1"/>
        </dgm:presLayoutVars>
      </dgm:prSet>
      <dgm:spPr/>
      <dgm:t>
        <a:bodyPr/>
        <a:lstStyle/>
        <a:p>
          <a:endParaRPr lang="ru-RU"/>
        </a:p>
      </dgm:t>
    </dgm:pt>
    <dgm:pt modelId="{DD88D1DB-3DFE-441D-94E3-4A02CCC50CA9}" type="pres">
      <dgm:prSet presAssocID="{94A48ED2-8F63-43D8-BC9B-84DF8CC51DBC}" presName="spacer" presStyleCnt="0"/>
      <dgm:spPr/>
    </dgm:pt>
    <dgm:pt modelId="{892C2948-31CD-4563-85B8-A30AFE05BA13}" type="pres">
      <dgm:prSet presAssocID="{DDA1BFBC-C862-4F55-8BC5-E2770CD9A90C}" presName="parentText" presStyleLbl="node1" presStyleIdx="3" presStyleCnt="4">
        <dgm:presLayoutVars>
          <dgm:chMax val="0"/>
          <dgm:bulletEnabled val="1"/>
        </dgm:presLayoutVars>
      </dgm:prSet>
      <dgm:spPr/>
      <dgm:t>
        <a:bodyPr/>
        <a:lstStyle/>
        <a:p>
          <a:endParaRPr lang="ru-RU"/>
        </a:p>
      </dgm:t>
    </dgm:pt>
  </dgm:ptLst>
  <dgm:cxnLst>
    <dgm:cxn modelId="{374D77CF-4AC7-4E98-9EDE-0131B682ADF8}" srcId="{9BFF7903-5FAA-410B-ABEE-F9C938DEDF79}" destId="{0A17D1A8-F714-409E-B2AA-99E71AF50829}" srcOrd="1" destOrd="0" parTransId="{D1AA8585-F42A-4D3B-A805-BCAADD879D7A}" sibTransId="{59E28B6F-4695-4EBB-9BFD-832C3ED12266}"/>
    <dgm:cxn modelId="{B51DCA70-02B2-45E1-942A-40139444504D}" type="presOf" srcId="{6E737499-B1E7-4FEE-BFEF-F366D8302241}" destId="{D5BF4581-F876-46F5-84AA-31942FCE7D13}" srcOrd="0" destOrd="0" presId="urn:microsoft.com/office/officeart/2005/8/layout/vList2"/>
    <dgm:cxn modelId="{3A3DC61E-D1BA-4ECC-8498-8D8ACE3526D0}" type="presOf" srcId="{0A17D1A8-F714-409E-B2AA-99E71AF50829}" destId="{28A52FC2-DDFF-47BA-B7C3-A0107127B1D7}" srcOrd="0" destOrd="0" presId="urn:microsoft.com/office/officeart/2005/8/layout/vList2"/>
    <dgm:cxn modelId="{B2BFE060-7A7A-446F-AEE7-151B2C26397F}" type="presOf" srcId="{6E712942-8C2A-4EFA-A6BC-47CB9EAA0093}" destId="{E4F83732-E33A-405F-AC64-CCA9F71B0DC4}" srcOrd="0" destOrd="0" presId="urn:microsoft.com/office/officeart/2005/8/layout/vList2"/>
    <dgm:cxn modelId="{023CC9D1-6F27-4CCF-BCF2-3147A5B22C33}" srcId="{9BFF7903-5FAA-410B-ABEE-F9C938DEDF79}" destId="{6E737499-B1E7-4FEE-BFEF-F366D8302241}" srcOrd="0" destOrd="0" parTransId="{459D7C6C-ED89-4176-92B2-7DFCBFB84D7C}" sibTransId="{6BAEC9D0-8FC2-4B28-BB08-0BEA9D3FEDCE}"/>
    <dgm:cxn modelId="{E233D4A9-2B36-4969-A227-D8C3CF7DE49C}" type="presOf" srcId="{9BFF7903-5FAA-410B-ABEE-F9C938DEDF79}" destId="{68BDAA26-8781-44E9-B93B-17AFF123AA4D}" srcOrd="0" destOrd="0" presId="urn:microsoft.com/office/officeart/2005/8/layout/vList2"/>
    <dgm:cxn modelId="{8FF0DA60-AE6C-4AD0-933D-34D8035FB425}" srcId="{9BFF7903-5FAA-410B-ABEE-F9C938DEDF79}" destId="{6E712942-8C2A-4EFA-A6BC-47CB9EAA0093}" srcOrd="2" destOrd="0" parTransId="{13C96A63-6F90-40E5-B9B4-847D3FCCBBF9}" sibTransId="{94A48ED2-8F63-43D8-BC9B-84DF8CC51DBC}"/>
    <dgm:cxn modelId="{96E55C49-14E6-4989-9340-3F1EB24046EF}" srcId="{9BFF7903-5FAA-410B-ABEE-F9C938DEDF79}" destId="{DDA1BFBC-C862-4F55-8BC5-E2770CD9A90C}" srcOrd="3" destOrd="0" parTransId="{2B912BEC-6333-49EF-A300-62A2F69B7B3A}" sibTransId="{912611BF-B439-4A93-A151-33F1511AF222}"/>
    <dgm:cxn modelId="{741FAAEA-1536-489B-A9A4-CD00D935AC20}" type="presOf" srcId="{DDA1BFBC-C862-4F55-8BC5-E2770CD9A90C}" destId="{892C2948-31CD-4563-85B8-A30AFE05BA13}" srcOrd="0" destOrd="0" presId="urn:microsoft.com/office/officeart/2005/8/layout/vList2"/>
    <dgm:cxn modelId="{E64FB9C8-4BFD-48C6-8C5E-2104978E847B}" type="presParOf" srcId="{68BDAA26-8781-44E9-B93B-17AFF123AA4D}" destId="{D5BF4581-F876-46F5-84AA-31942FCE7D13}" srcOrd="0" destOrd="0" presId="urn:microsoft.com/office/officeart/2005/8/layout/vList2"/>
    <dgm:cxn modelId="{7F2B706A-F340-447C-A809-661785984459}" type="presParOf" srcId="{68BDAA26-8781-44E9-B93B-17AFF123AA4D}" destId="{597D6B6B-4C62-4F66-9095-1602314A40E7}" srcOrd="1" destOrd="0" presId="urn:microsoft.com/office/officeart/2005/8/layout/vList2"/>
    <dgm:cxn modelId="{ADFD5864-AE22-4DBD-A37C-EFF1D046093D}" type="presParOf" srcId="{68BDAA26-8781-44E9-B93B-17AFF123AA4D}" destId="{28A52FC2-DDFF-47BA-B7C3-A0107127B1D7}" srcOrd="2" destOrd="0" presId="urn:microsoft.com/office/officeart/2005/8/layout/vList2"/>
    <dgm:cxn modelId="{151F900D-EABA-41F6-AF2F-F9B6F8A33BC5}" type="presParOf" srcId="{68BDAA26-8781-44E9-B93B-17AFF123AA4D}" destId="{F6EE7F51-58DE-429B-9124-09CC6289DF9A}" srcOrd="3" destOrd="0" presId="urn:microsoft.com/office/officeart/2005/8/layout/vList2"/>
    <dgm:cxn modelId="{6C9841B3-D09C-42EA-8DA0-BA7538EC2AD7}" type="presParOf" srcId="{68BDAA26-8781-44E9-B93B-17AFF123AA4D}" destId="{E4F83732-E33A-405F-AC64-CCA9F71B0DC4}" srcOrd="4" destOrd="0" presId="urn:microsoft.com/office/officeart/2005/8/layout/vList2"/>
    <dgm:cxn modelId="{5EA0DD52-F997-4E48-B0B3-F068DBA9D2F6}" type="presParOf" srcId="{68BDAA26-8781-44E9-B93B-17AFF123AA4D}" destId="{DD88D1DB-3DFE-441D-94E3-4A02CCC50CA9}" srcOrd="5" destOrd="0" presId="urn:microsoft.com/office/officeart/2005/8/layout/vList2"/>
    <dgm:cxn modelId="{5B80DA89-05FF-4663-9560-C6D22EA9FDC6}" type="presParOf" srcId="{68BDAA26-8781-44E9-B93B-17AFF123AA4D}" destId="{892C2948-31CD-4563-85B8-A30AFE05BA13}"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6EC43B9-B6C0-4E6A-B8E7-D10462554DEF}" type="doc">
      <dgm:prSet loTypeId="urn:microsoft.com/office/officeart/2005/8/layout/process1" loCatId="process" qsTypeId="urn:microsoft.com/office/officeart/2005/8/quickstyle/3d2" qsCatId="3D" csTypeId="urn:microsoft.com/office/officeart/2005/8/colors/accent1_2" csCatId="accent1" phldr="1"/>
      <dgm:spPr/>
      <dgm:t>
        <a:bodyPr/>
        <a:lstStyle/>
        <a:p>
          <a:endParaRPr lang="ru-RU"/>
        </a:p>
      </dgm:t>
    </dgm:pt>
    <dgm:pt modelId="{3950E462-B399-4688-A5C9-9858E0AB1BD1}">
      <dgm:prSet/>
      <dgm:spPr/>
      <dgm:t>
        <a:bodyPr/>
        <a:lstStyle/>
        <a:p>
          <a:pPr rtl="0"/>
          <a:r>
            <a:rPr lang="uk-UA" smtClean="0"/>
            <a:t>плечові</a:t>
          </a:r>
          <a:endParaRPr lang="uk-UA"/>
        </a:p>
      </dgm:t>
    </dgm:pt>
    <dgm:pt modelId="{71841170-BBC8-4943-AD7F-3B78F5B021CC}" type="parTrans" cxnId="{06F61AFA-356E-45F1-988A-B7E53823641A}">
      <dgm:prSet/>
      <dgm:spPr/>
      <dgm:t>
        <a:bodyPr/>
        <a:lstStyle/>
        <a:p>
          <a:endParaRPr lang="ru-RU"/>
        </a:p>
      </dgm:t>
    </dgm:pt>
    <dgm:pt modelId="{03C5D376-534D-4418-85A0-F7BE48F6FD4E}" type="sibTrans" cxnId="{06F61AFA-356E-45F1-988A-B7E53823641A}">
      <dgm:prSet/>
      <dgm:spPr/>
      <dgm:t>
        <a:bodyPr/>
        <a:lstStyle/>
        <a:p>
          <a:endParaRPr lang="ru-RU"/>
        </a:p>
      </dgm:t>
    </dgm:pt>
    <dgm:pt modelId="{0E19056E-FCC9-4ED9-B1CD-806A38A6195B}">
      <dgm:prSet/>
      <dgm:spPr/>
      <dgm:t>
        <a:bodyPr/>
        <a:lstStyle/>
        <a:p>
          <a:pPr rtl="0"/>
          <a:r>
            <a:rPr lang="uk-UA" dirty="0" smtClean="0"/>
            <a:t>зап'ястні </a:t>
          </a:r>
          <a:endParaRPr lang="uk-UA" dirty="0"/>
        </a:p>
      </dgm:t>
    </dgm:pt>
    <dgm:pt modelId="{4CBFB73C-A255-411A-AF7B-142282EA03D3}" type="parTrans" cxnId="{8867DC11-3A08-4CED-8084-A625815BB57D}">
      <dgm:prSet/>
      <dgm:spPr/>
      <dgm:t>
        <a:bodyPr/>
        <a:lstStyle/>
        <a:p>
          <a:endParaRPr lang="ru-RU"/>
        </a:p>
      </dgm:t>
    </dgm:pt>
    <dgm:pt modelId="{BBEC9CCF-06ED-42E0-861B-4123A84EBD7A}" type="sibTrans" cxnId="{8867DC11-3A08-4CED-8084-A625815BB57D}">
      <dgm:prSet/>
      <dgm:spPr/>
      <dgm:t>
        <a:bodyPr/>
        <a:lstStyle/>
        <a:p>
          <a:endParaRPr lang="ru-RU"/>
        </a:p>
      </dgm:t>
    </dgm:pt>
    <dgm:pt modelId="{8679DF9D-6F83-4672-B233-BF7DBA1B3894}">
      <dgm:prSet/>
      <dgm:spPr/>
      <dgm:t>
        <a:bodyPr/>
        <a:lstStyle/>
        <a:p>
          <a:pPr rtl="0"/>
          <a:r>
            <a:rPr lang="uk-UA" dirty="0" smtClean="0"/>
            <a:t> пальцеві.</a:t>
          </a:r>
          <a:endParaRPr lang="uk-UA" dirty="0"/>
        </a:p>
      </dgm:t>
    </dgm:pt>
    <dgm:pt modelId="{AFD70BE8-1810-4C36-95F3-0EA7B2AF9805}" type="parTrans" cxnId="{48D5EEC9-F804-41A9-8077-0C8FA46392E1}">
      <dgm:prSet/>
      <dgm:spPr/>
      <dgm:t>
        <a:bodyPr/>
        <a:lstStyle/>
        <a:p>
          <a:endParaRPr lang="ru-RU"/>
        </a:p>
      </dgm:t>
    </dgm:pt>
    <dgm:pt modelId="{55FC8D3F-A682-4508-AC1D-7D0F831CD218}" type="sibTrans" cxnId="{48D5EEC9-F804-41A9-8077-0C8FA46392E1}">
      <dgm:prSet/>
      <dgm:spPr/>
      <dgm:t>
        <a:bodyPr/>
        <a:lstStyle/>
        <a:p>
          <a:endParaRPr lang="ru-RU"/>
        </a:p>
      </dgm:t>
    </dgm:pt>
    <dgm:pt modelId="{A6643124-8712-482A-82D7-AAD29BA73DAF}" type="pres">
      <dgm:prSet presAssocID="{16EC43B9-B6C0-4E6A-B8E7-D10462554DEF}" presName="Name0" presStyleCnt="0">
        <dgm:presLayoutVars>
          <dgm:dir/>
          <dgm:resizeHandles val="exact"/>
        </dgm:presLayoutVars>
      </dgm:prSet>
      <dgm:spPr/>
      <dgm:t>
        <a:bodyPr/>
        <a:lstStyle/>
        <a:p>
          <a:endParaRPr lang="ru-RU"/>
        </a:p>
      </dgm:t>
    </dgm:pt>
    <dgm:pt modelId="{F7A59B31-26D5-4985-9096-9751D65B92FA}" type="pres">
      <dgm:prSet presAssocID="{3950E462-B399-4688-A5C9-9858E0AB1BD1}" presName="node" presStyleLbl="node1" presStyleIdx="0" presStyleCnt="3">
        <dgm:presLayoutVars>
          <dgm:bulletEnabled val="1"/>
        </dgm:presLayoutVars>
      </dgm:prSet>
      <dgm:spPr/>
      <dgm:t>
        <a:bodyPr/>
        <a:lstStyle/>
        <a:p>
          <a:endParaRPr lang="ru-RU"/>
        </a:p>
      </dgm:t>
    </dgm:pt>
    <dgm:pt modelId="{E34E5248-0101-4A75-A61D-B1CB7668A0C0}" type="pres">
      <dgm:prSet presAssocID="{03C5D376-534D-4418-85A0-F7BE48F6FD4E}" presName="sibTrans" presStyleLbl="sibTrans2D1" presStyleIdx="0" presStyleCnt="2"/>
      <dgm:spPr/>
      <dgm:t>
        <a:bodyPr/>
        <a:lstStyle/>
        <a:p>
          <a:endParaRPr lang="ru-RU"/>
        </a:p>
      </dgm:t>
    </dgm:pt>
    <dgm:pt modelId="{9802FA8D-59FE-41FB-BCAF-15C0EFB87151}" type="pres">
      <dgm:prSet presAssocID="{03C5D376-534D-4418-85A0-F7BE48F6FD4E}" presName="connectorText" presStyleLbl="sibTrans2D1" presStyleIdx="0" presStyleCnt="2"/>
      <dgm:spPr/>
      <dgm:t>
        <a:bodyPr/>
        <a:lstStyle/>
        <a:p>
          <a:endParaRPr lang="ru-RU"/>
        </a:p>
      </dgm:t>
    </dgm:pt>
    <dgm:pt modelId="{9AA6C152-9E9C-4C86-A697-3892988FA4D7}" type="pres">
      <dgm:prSet presAssocID="{0E19056E-FCC9-4ED9-B1CD-806A38A6195B}" presName="node" presStyleLbl="node1" presStyleIdx="1" presStyleCnt="3">
        <dgm:presLayoutVars>
          <dgm:bulletEnabled val="1"/>
        </dgm:presLayoutVars>
      </dgm:prSet>
      <dgm:spPr/>
      <dgm:t>
        <a:bodyPr/>
        <a:lstStyle/>
        <a:p>
          <a:endParaRPr lang="ru-RU"/>
        </a:p>
      </dgm:t>
    </dgm:pt>
    <dgm:pt modelId="{FF5ACD80-A41B-4E59-8353-73DC08BB8A02}" type="pres">
      <dgm:prSet presAssocID="{BBEC9CCF-06ED-42E0-861B-4123A84EBD7A}" presName="sibTrans" presStyleLbl="sibTrans2D1" presStyleIdx="1" presStyleCnt="2"/>
      <dgm:spPr/>
      <dgm:t>
        <a:bodyPr/>
        <a:lstStyle/>
        <a:p>
          <a:endParaRPr lang="ru-RU"/>
        </a:p>
      </dgm:t>
    </dgm:pt>
    <dgm:pt modelId="{A5A1F92C-AF7A-47DC-B48C-635D318AD4CB}" type="pres">
      <dgm:prSet presAssocID="{BBEC9CCF-06ED-42E0-861B-4123A84EBD7A}" presName="connectorText" presStyleLbl="sibTrans2D1" presStyleIdx="1" presStyleCnt="2"/>
      <dgm:spPr/>
      <dgm:t>
        <a:bodyPr/>
        <a:lstStyle/>
        <a:p>
          <a:endParaRPr lang="ru-RU"/>
        </a:p>
      </dgm:t>
    </dgm:pt>
    <dgm:pt modelId="{C2D8C1B2-91CF-454C-B45A-6EF15C686A77}" type="pres">
      <dgm:prSet presAssocID="{8679DF9D-6F83-4672-B233-BF7DBA1B3894}" presName="node" presStyleLbl="node1" presStyleIdx="2" presStyleCnt="3">
        <dgm:presLayoutVars>
          <dgm:bulletEnabled val="1"/>
        </dgm:presLayoutVars>
      </dgm:prSet>
      <dgm:spPr/>
      <dgm:t>
        <a:bodyPr/>
        <a:lstStyle/>
        <a:p>
          <a:endParaRPr lang="ru-RU"/>
        </a:p>
      </dgm:t>
    </dgm:pt>
  </dgm:ptLst>
  <dgm:cxnLst>
    <dgm:cxn modelId="{C06B43CB-31E8-43D4-931C-69D0297F2824}" type="presOf" srcId="{0E19056E-FCC9-4ED9-B1CD-806A38A6195B}" destId="{9AA6C152-9E9C-4C86-A697-3892988FA4D7}" srcOrd="0" destOrd="0" presId="urn:microsoft.com/office/officeart/2005/8/layout/process1"/>
    <dgm:cxn modelId="{48D5EEC9-F804-41A9-8077-0C8FA46392E1}" srcId="{16EC43B9-B6C0-4E6A-B8E7-D10462554DEF}" destId="{8679DF9D-6F83-4672-B233-BF7DBA1B3894}" srcOrd="2" destOrd="0" parTransId="{AFD70BE8-1810-4C36-95F3-0EA7B2AF9805}" sibTransId="{55FC8D3F-A682-4508-AC1D-7D0F831CD218}"/>
    <dgm:cxn modelId="{8867DC11-3A08-4CED-8084-A625815BB57D}" srcId="{16EC43B9-B6C0-4E6A-B8E7-D10462554DEF}" destId="{0E19056E-FCC9-4ED9-B1CD-806A38A6195B}" srcOrd="1" destOrd="0" parTransId="{4CBFB73C-A255-411A-AF7B-142282EA03D3}" sibTransId="{BBEC9CCF-06ED-42E0-861B-4123A84EBD7A}"/>
    <dgm:cxn modelId="{4785A2DB-AD7E-4CA5-A5C7-C8299DD925F9}" type="presOf" srcId="{16EC43B9-B6C0-4E6A-B8E7-D10462554DEF}" destId="{A6643124-8712-482A-82D7-AAD29BA73DAF}" srcOrd="0" destOrd="0" presId="urn:microsoft.com/office/officeart/2005/8/layout/process1"/>
    <dgm:cxn modelId="{CE1F9B23-F172-4CF9-8AEB-7AEE2861B4E6}" type="presOf" srcId="{BBEC9CCF-06ED-42E0-861B-4123A84EBD7A}" destId="{A5A1F92C-AF7A-47DC-B48C-635D318AD4CB}" srcOrd="1" destOrd="0" presId="urn:microsoft.com/office/officeart/2005/8/layout/process1"/>
    <dgm:cxn modelId="{06F61AFA-356E-45F1-988A-B7E53823641A}" srcId="{16EC43B9-B6C0-4E6A-B8E7-D10462554DEF}" destId="{3950E462-B399-4688-A5C9-9858E0AB1BD1}" srcOrd="0" destOrd="0" parTransId="{71841170-BBC8-4943-AD7F-3B78F5B021CC}" sibTransId="{03C5D376-534D-4418-85A0-F7BE48F6FD4E}"/>
    <dgm:cxn modelId="{C244EE1D-82C8-4F3D-8E3B-B13FFBABB967}" type="presOf" srcId="{3950E462-B399-4688-A5C9-9858E0AB1BD1}" destId="{F7A59B31-26D5-4985-9096-9751D65B92FA}" srcOrd="0" destOrd="0" presId="urn:microsoft.com/office/officeart/2005/8/layout/process1"/>
    <dgm:cxn modelId="{60066424-A35F-4D26-ADC9-F94F6E253AF4}" type="presOf" srcId="{8679DF9D-6F83-4672-B233-BF7DBA1B3894}" destId="{C2D8C1B2-91CF-454C-B45A-6EF15C686A77}" srcOrd="0" destOrd="0" presId="urn:microsoft.com/office/officeart/2005/8/layout/process1"/>
    <dgm:cxn modelId="{A4425950-E92C-44F9-A333-66A1DF7AF283}" type="presOf" srcId="{03C5D376-534D-4418-85A0-F7BE48F6FD4E}" destId="{9802FA8D-59FE-41FB-BCAF-15C0EFB87151}" srcOrd="1" destOrd="0" presId="urn:microsoft.com/office/officeart/2005/8/layout/process1"/>
    <dgm:cxn modelId="{C9BF40ED-6673-4140-9384-F549F2663831}" type="presOf" srcId="{BBEC9CCF-06ED-42E0-861B-4123A84EBD7A}" destId="{FF5ACD80-A41B-4E59-8353-73DC08BB8A02}" srcOrd="0" destOrd="0" presId="urn:microsoft.com/office/officeart/2005/8/layout/process1"/>
    <dgm:cxn modelId="{A23ED41C-E17E-4638-8135-D9B0E877988B}" type="presOf" srcId="{03C5D376-534D-4418-85A0-F7BE48F6FD4E}" destId="{E34E5248-0101-4A75-A61D-B1CB7668A0C0}" srcOrd="0" destOrd="0" presId="urn:microsoft.com/office/officeart/2005/8/layout/process1"/>
    <dgm:cxn modelId="{A6C09980-4B53-4DDF-B6CD-FD6A0254134F}" type="presParOf" srcId="{A6643124-8712-482A-82D7-AAD29BA73DAF}" destId="{F7A59B31-26D5-4985-9096-9751D65B92FA}" srcOrd="0" destOrd="0" presId="urn:microsoft.com/office/officeart/2005/8/layout/process1"/>
    <dgm:cxn modelId="{4E896BB4-9911-4A56-B8AC-2ECCBB25021D}" type="presParOf" srcId="{A6643124-8712-482A-82D7-AAD29BA73DAF}" destId="{E34E5248-0101-4A75-A61D-B1CB7668A0C0}" srcOrd="1" destOrd="0" presId="urn:microsoft.com/office/officeart/2005/8/layout/process1"/>
    <dgm:cxn modelId="{4F541BD0-4AB3-4274-A88F-1375A07CFACE}" type="presParOf" srcId="{E34E5248-0101-4A75-A61D-B1CB7668A0C0}" destId="{9802FA8D-59FE-41FB-BCAF-15C0EFB87151}" srcOrd="0" destOrd="0" presId="urn:microsoft.com/office/officeart/2005/8/layout/process1"/>
    <dgm:cxn modelId="{BF8DCD86-AF16-4F82-9C30-14264E0FF2BF}" type="presParOf" srcId="{A6643124-8712-482A-82D7-AAD29BA73DAF}" destId="{9AA6C152-9E9C-4C86-A697-3892988FA4D7}" srcOrd="2" destOrd="0" presId="urn:microsoft.com/office/officeart/2005/8/layout/process1"/>
    <dgm:cxn modelId="{D646C48A-7FC7-4E37-B59D-9C18647710F5}" type="presParOf" srcId="{A6643124-8712-482A-82D7-AAD29BA73DAF}" destId="{FF5ACD80-A41B-4E59-8353-73DC08BB8A02}" srcOrd="3" destOrd="0" presId="urn:microsoft.com/office/officeart/2005/8/layout/process1"/>
    <dgm:cxn modelId="{BC3A7D26-551E-4E8E-B5D2-028D0B78BAA8}" type="presParOf" srcId="{FF5ACD80-A41B-4E59-8353-73DC08BB8A02}" destId="{A5A1F92C-AF7A-47DC-B48C-635D318AD4CB}" srcOrd="0" destOrd="0" presId="urn:microsoft.com/office/officeart/2005/8/layout/process1"/>
    <dgm:cxn modelId="{D155F48D-49DF-4B79-9A0C-306EDF58EB05}" type="presParOf" srcId="{A6643124-8712-482A-82D7-AAD29BA73DAF}" destId="{C2D8C1B2-91CF-454C-B45A-6EF15C686A7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A376E46-B283-4112-A4FD-BAA3D32C4E20}" type="doc">
      <dgm:prSet loTypeId="urn:microsoft.com/office/officeart/2005/8/layout/hierarchy3" loCatId="list" qsTypeId="urn:microsoft.com/office/officeart/2005/8/quickstyle/simple1" qsCatId="simple" csTypeId="urn:microsoft.com/office/officeart/2005/8/colors/accent1_2" csCatId="accent1"/>
      <dgm:spPr/>
      <dgm:t>
        <a:bodyPr/>
        <a:lstStyle/>
        <a:p>
          <a:endParaRPr lang="ru-RU"/>
        </a:p>
      </dgm:t>
    </dgm:pt>
    <dgm:pt modelId="{EF9C758B-66C8-4EC7-99AC-1C33B38227EE}">
      <dgm:prSet/>
      <dgm:spPr/>
      <dgm:t>
        <a:bodyPr/>
        <a:lstStyle/>
        <a:p>
          <a:pPr rtl="0"/>
          <a:r>
            <a:rPr lang="uk-UA" dirty="0" smtClean="0"/>
            <a:t>стандартна манжета має розмір 22-32 см,</a:t>
          </a:r>
          <a:endParaRPr lang="uk-UA" dirty="0"/>
        </a:p>
      </dgm:t>
    </dgm:pt>
    <dgm:pt modelId="{7FB78D2F-7FE0-4B4F-8747-F8536FD3A47A}" type="parTrans" cxnId="{924A0FD8-9402-4794-A26C-D13EAAF1EB17}">
      <dgm:prSet/>
      <dgm:spPr/>
      <dgm:t>
        <a:bodyPr/>
        <a:lstStyle/>
        <a:p>
          <a:endParaRPr lang="ru-RU"/>
        </a:p>
      </dgm:t>
    </dgm:pt>
    <dgm:pt modelId="{8FCA2CB9-8203-40B2-94D8-6EEDFFD2D97E}" type="sibTrans" cxnId="{924A0FD8-9402-4794-A26C-D13EAAF1EB17}">
      <dgm:prSet/>
      <dgm:spPr/>
      <dgm:t>
        <a:bodyPr/>
        <a:lstStyle/>
        <a:p>
          <a:endParaRPr lang="ru-RU"/>
        </a:p>
      </dgm:t>
    </dgm:pt>
    <dgm:pt modelId="{D10628B0-E0E2-4198-ADC4-59E82BF4980A}">
      <dgm:prSet/>
      <dgm:spPr/>
      <dgm:t>
        <a:bodyPr/>
        <a:lstStyle/>
        <a:p>
          <a:pPr rtl="0"/>
          <a:r>
            <a:rPr lang="uk-UA" smtClean="0"/>
            <a:t>універсальна - 22- 42 см, </a:t>
          </a:r>
          <a:endParaRPr lang="uk-UA"/>
        </a:p>
      </dgm:t>
    </dgm:pt>
    <dgm:pt modelId="{89A49B48-D9F7-4F29-BB95-85BDAA750620}" type="parTrans" cxnId="{3ECC1D1E-BDBF-4440-9213-BF3DDED1D8B8}">
      <dgm:prSet/>
      <dgm:spPr/>
      <dgm:t>
        <a:bodyPr/>
        <a:lstStyle/>
        <a:p>
          <a:endParaRPr lang="ru-RU"/>
        </a:p>
      </dgm:t>
    </dgm:pt>
    <dgm:pt modelId="{3DE66BA7-74BB-477E-93C5-33009166478A}" type="sibTrans" cxnId="{3ECC1D1E-BDBF-4440-9213-BF3DDED1D8B8}">
      <dgm:prSet/>
      <dgm:spPr/>
      <dgm:t>
        <a:bodyPr/>
        <a:lstStyle/>
        <a:p>
          <a:endParaRPr lang="ru-RU"/>
        </a:p>
      </dgm:t>
    </dgm:pt>
    <dgm:pt modelId="{EED0FCA6-A1AC-4FE7-BD0F-3F2FDA282B00}">
      <dgm:prSet/>
      <dgm:spPr/>
      <dgm:t>
        <a:bodyPr/>
        <a:lstStyle/>
        <a:p>
          <a:pPr rtl="0"/>
          <a:r>
            <a:rPr lang="uk-UA" smtClean="0"/>
            <a:t>зап’ястна -13,5-21,5, </a:t>
          </a:r>
          <a:endParaRPr lang="uk-UA"/>
        </a:p>
      </dgm:t>
    </dgm:pt>
    <dgm:pt modelId="{7E37619F-3BE8-4C75-8E2B-94AF6DC1A03E}" type="parTrans" cxnId="{D9A5B637-E7AE-43A7-A050-684062488FFA}">
      <dgm:prSet/>
      <dgm:spPr/>
      <dgm:t>
        <a:bodyPr/>
        <a:lstStyle/>
        <a:p>
          <a:endParaRPr lang="ru-RU"/>
        </a:p>
      </dgm:t>
    </dgm:pt>
    <dgm:pt modelId="{6158BF86-70FA-41EA-87FE-12F92252BA79}" type="sibTrans" cxnId="{D9A5B637-E7AE-43A7-A050-684062488FFA}">
      <dgm:prSet/>
      <dgm:spPr/>
      <dgm:t>
        <a:bodyPr/>
        <a:lstStyle/>
        <a:p>
          <a:endParaRPr lang="ru-RU"/>
        </a:p>
      </dgm:t>
    </dgm:pt>
    <dgm:pt modelId="{75B3AB93-42FE-443D-B8E1-7EE176A9CA6C}">
      <dgm:prSet/>
      <dgm:spPr/>
      <dgm:t>
        <a:bodyPr/>
        <a:lstStyle/>
        <a:p>
          <a:pPr rtl="0"/>
          <a:r>
            <a:rPr lang="uk-UA" smtClean="0"/>
            <a:t>дитяча манжета 17-22 см. </a:t>
          </a:r>
          <a:endParaRPr lang="uk-UA"/>
        </a:p>
      </dgm:t>
    </dgm:pt>
    <dgm:pt modelId="{D026BFF2-7C5B-4EC2-81E5-E6C43B8FD24F}" type="parTrans" cxnId="{9865F5D1-17B1-421C-821B-68D5925DDC58}">
      <dgm:prSet/>
      <dgm:spPr/>
      <dgm:t>
        <a:bodyPr/>
        <a:lstStyle/>
        <a:p>
          <a:endParaRPr lang="ru-RU"/>
        </a:p>
      </dgm:t>
    </dgm:pt>
    <dgm:pt modelId="{696967A7-FAE6-4171-AC3B-263BE140CDE3}" type="sibTrans" cxnId="{9865F5D1-17B1-421C-821B-68D5925DDC58}">
      <dgm:prSet/>
      <dgm:spPr/>
      <dgm:t>
        <a:bodyPr/>
        <a:lstStyle/>
        <a:p>
          <a:endParaRPr lang="ru-RU"/>
        </a:p>
      </dgm:t>
    </dgm:pt>
    <dgm:pt modelId="{F78AB6AA-F92B-4AAD-83C3-3F3AB474626F}" type="pres">
      <dgm:prSet presAssocID="{DA376E46-B283-4112-A4FD-BAA3D32C4E20}" presName="diagram" presStyleCnt="0">
        <dgm:presLayoutVars>
          <dgm:chPref val="1"/>
          <dgm:dir/>
          <dgm:animOne val="branch"/>
          <dgm:animLvl val="lvl"/>
          <dgm:resizeHandles/>
        </dgm:presLayoutVars>
      </dgm:prSet>
      <dgm:spPr/>
      <dgm:t>
        <a:bodyPr/>
        <a:lstStyle/>
        <a:p>
          <a:endParaRPr lang="ru-RU"/>
        </a:p>
      </dgm:t>
    </dgm:pt>
    <dgm:pt modelId="{8668FAF3-C8AC-4BD7-AA70-6BB3BFBD6635}" type="pres">
      <dgm:prSet presAssocID="{EF9C758B-66C8-4EC7-99AC-1C33B38227EE}" presName="root" presStyleCnt="0"/>
      <dgm:spPr/>
    </dgm:pt>
    <dgm:pt modelId="{6628EEB2-0D82-46CA-869D-03BB022EB4CA}" type="pres">
      <dgm:prSet presAssocID="{EF9C758B-66C8-4EC7-99AC-1C33B38227EE}" presName="rootComposite" presStyleCnt="0"/>
      <dgm:spPr/>
    </dgm:pt>
    <dgm:pt modelId="{2A7BF4AF-868B-415B-A8A9-FF91745F113D}" type="pres">
      <dgm:prSet presAssocID="{EF9C758B-66C8-4EC7-99AC-1C33B38227EE}" presName="rootText" presStyleLbl="node1" presStyleIdx="0" presStyleCnt="4"/>
      <dgm:spPr/>
      <dgm:t>
        <a:bodyPr/>
        <a:lstStyle/>
        <a:p>
          <a:endParaRPr lang="ru-RU"/>
        </a:p>
      </dgm:t>
    </dgm:pt>
    <dgm:pt modelId="{DE9FCB5D-B290-4773-92B5-CE45455BEFD4}" type="pres">
      <dgm:prSet presAssocID="{EF9C758B-66C8-4EC7-99AC-1C33B38227EE}" presName="rootConnector" presStyleLbl="node1" presStyleIdx="0" presStyleCnt="4"/>
      <dgm:spPr/>
      <dgm:t>
        <a:bodyPr/>
        <a:lstStyle/>
        <a:p>
          <a:endParaRPr lang="ru-RU"/>
        </a:p>
      </dgm:t>
    </dgm:pt>
    <dgm:pt modelId="{07F66843-4FBC-4F25-B6B3-183BEB1EB8EF}" type="pres">
      <dgm:prSet presAssocID="{EF9C758B-66C8-4EC7-99AC-1C33B38227EE}" presName="childShape" presStyleCnt="0"/>
      <dgm:spPr/>
    </dgm:pt>
    <dgm:pt modelId="{A32D42AD-D7DF-432C-A051-C1C0C0FFE9A0}" type="pres">
      <dgm:prSet presAssocID="{D10628B0-E0E2-4198-ADC4-59E82BF4980A}" presName="root" presStyleCnt="0"/>
      <dgm:spPr/>
    </dgm:pt>
    <dgm:pt modelId="{F5ECF7B2-2A1A-4F3E-BE41-450943C274AC}" type="pres">
      <dgm:prSet presAssocID="{D10628B0-E0E2-4198-ADC4-59E82BF4980A}" presName="rootComposite" presStyleCnt="0"/>
      <dgm:spPr/>
    </dgm:pt>
    <dgm:pt modelId="{843FCFB0-E376-4852-AC97-D60CB78CE752}" type="pres">
      <dgm:prSet presAssocID="{D10628B0-E0E2-4198-ADC4-59E82BF4980A}" presName="rootText" presStyleLbl="node1" presStyleIdx="1" presStyleCnt="4"/>
      <dgm:spPr/>
      <dgm:t>
        <a:bodyPr/>
        <a:lstStyle/>
        <a:p>
          <a:endParaRPr lang="ru-RU"/>
        </a:p>
      </dgm:t>
    </dgm:pt>
    <dgm:pt modelId="{8401559C-AABC-4F8B-B79E-52C1467DC686}" type="pres">
      <dgm:prSet presAssocID="{D10628B0-E0E2-4198-ADC4-59E82BF4980A}" presName="rootConnector" presStyleLbl="node1" presStyleIdx="1" presStyleCnt="4"/>
      <dgm:spPr/>
      <dgm:t>
        <a:bodyPr/>
        <a:lstStyle/>
        <a:p>
          <a:endParaRPr lang="ru-RU"/>
        </a:p>
      </dgm:t>
    </dgm:pt>
    <dgm:pt modelId="{88281894-3CFC-40A1-B148-918079FA410E}" type="pres">
      <dgm:prSet presAssocID="{D10628B0-E0E2-4198-ADC4-59E82BF4980A}" presName="childShape" presStyleCnt="0"/>
      <dgm:spPr/>
    </dgm:pt>
    <dgm:pt modelId="{CFB8FB7B-2D7A-4BCD-85DF-0F529ABCA089}" type="pres">
      <dgm:prSet presAssocID="{EED0FCA6-A1AC-4FE7-BD0F-3F2FDA282B00}" presName="root" presStyleCnt="0"/>
      <dgm:spPr/>
    </dgm:pt>
    <dgm:pt modelId="{A7C6FE58-D0E8-4C90-88B9-0D892E6F07F1}" type="pres">
      <dgm:prSet presAssocID="{EED0FCA6-A1AC-4FE7-BD0F-3F2FDA282B00}" presName="rootComposite" presStyleCnt="0"/>
      <dgm:spPr/>
    </dgm:pt>
    <dgm:pt modelId="{30AF46C3-D6E1-40D9-AC6D-E9713301A372}" type="pres">
      <dgm:prSet presAssocID="{EED0FCA6-A1AC-4FE7-BD0F-3F2FDA282B00}" presName="rootText" presStyleLbl="node1" presStyleIdx="2" presStyleCnt="4"/>
      <dgm:spPr/>
      <dgm:t>
        <a:bodyPr/>
        <a:lstStyle/>
        <a:p>
          <a:endParaRPr lang="ru-RU"/>
        </a:p>
      </dgm:t>
    </dgm:pt>
    <dgm:pt modelId="{733449CC-97BC-41C0-81BE-A7D23BA33527}" type="pres">
      <dgm:prSet presAssocID="{EED0FCA6-A1AC-4FE7-BD0F-3F2FDA282B00}" presName="rootConnector" presStyleLbl="node1" presStyleIdx="2" presStyleCnt="4"/>
      <dgm:spPr/>
      <dgm:t>
        <a:bodyPr/>
        <a:lstStyle/>
        <a:p>
          <a:endParaRPr lang="ru-RU"/>
        </a:p>
      </dgm:t>
    </dgm:pt>
    <dgm:pt modelId="{27FCC217-CF2B-4717-A690-56496972B1F5}" type="pres">
      <dgm:prSet presAssocID="{EED0FCA6-A1AC-4FE7-BD0F-3F2FDA282B00}" presName="childShape" presStyleCnt="0"/>
      <dgm:spPr/>
    </dgm:pt>
    <dgm:pt modelId="{05527497-6E36-43D4-9386-816D4527FEBA}" type="pres">
      <dgm:prSet presAssocID="{75B3AB93-42FE-443D-B8E1-7EE176A9CA6C}" presName="root" presStyleCnt="0"/>
      <dgm:spPr/>
    </dgm:pt>
    <dgm:pt modelId="{BB545959-CF69-415F-BADD-8B911E645A38}" type="pres">
      <dgm:prSet presAssocID="{75B3AB93-42FE-443D-B8E1-7EE176A9CA6C}" presName="rootComposite" presStyleCnt="0"/>
      <dgm:spPr/>
    </dgm:pt>
    <dgm:pt modelId="{63D4CC16-F2F8-4620-A31C-D7E6C84269FE}" type="pres">
      <dgm:prSet presAssocID="{75B3AB93-42FE-443D-B8E1-7EE176A9CA6C}" presName="rootText" presStyleLbl="node1" presStyleIdx="3" presStyleCnt="4"/>
      <dgm:spPr/>
      <dgm:t>
        <a:bodyPr/>
        <a:lstStyle/>
        <a:p>
          <a:endParaRPr lang="ru-RU"/>
        </a:p>
      </dgm:t>
    </dgm:pt>
    <dgm:pt modelId="{69372EB6-0A9D-42DB-A118-62AF87021334}" type="pres">
      <dgm:prSet presAssocID="{75B3AB93-42FE-443D-B8E1-7EE176A9CA6C}" presName="rootConnector" presStyleLbl="node1" presStyleIdx="3" presStyleCnt="4"/>
      <dgm:spPr/>
      <dgm:t>
        <a:bodyPr/>
        <a:lstStyle/>
        <a:p>
          <a:endParaRPr lang="ru-RU"/>
        </a:p>
      </dgm:t>
    </dgm:pt>
    <dgm:pt modelId="{15E5F30A-C45D-485E-8BCC-562BEE0D2F67}" type="pres">
      <dgm:prSet presAssocID="{75B3AB93-42FE-443D-B8E1-7EE176A9CA6C}" presName="childShape" presStyleCnt="0"/>
      <dgm:spPr/>
    </dgm:pt>
  </dgm:ptLst>
  <dgm:cxnLst>
    <dgm:cxn modelId="{05F7E046-1C70-42F6-B8A3-FD911438FE17}" type="presOf" srcId="{D10628B0-E0E2-4198-ADC4-59E82BF4980A}" destId="{843FCFB0-E376-4852-AC97-D60CB78CE752}" srcOrd="0" destOrd="0" presId="urn:microsoft.com/office/officeart/2005/8/layout/hierarchy3"/>
    <dgm:cxn modelId="{E6D198D6-941E-4EB8-BDDD-2C60A43EB2FF}" type="presOf" srcId="{EED0FCA6-A1AC-4FE7-BD0F-3F2FDA282B00}" destId="{733449CC-97BC-41C0-81BE-A7D23BA33527}" srcOrd="1" destOrd="0" presId="urn:microsoft.com/office/officeart/2005/8/layout/hierarchy3"/>
    <dgm:cxn modelId="{6E069895-A3B7-4054-BCE7-E11C111ECF4F}" type="presOf" srcId="{EF9C758B-66C8-4EC7-99AC-1C33B38227EE}" destId="{DE9FCB5D-B290-4773-92B5-CE45455BEFD4}" srcOrd="1" destOrd="0" presId="urn:microsoft.com/office/officeart/2005/8/layout/hierarchy3"/>
    <dgm:cxn modelId="{2374FFC2-F8F9-40FA-A95D-A660C13F6ED8}" type="presOf" srcId="{DA376E46-B283-4112-A4FD-BAA3D32C4E20}" destId="{F78AB6AA-F92B-4AAD-83C3-3F3AB474626F}" srcOrd="0" destOrd="0" presId="urn:microsoft.com/office/officeart/2005/8/layout/hierarchy3"/>
    <dgm:cxn modelId="{59009984-B271-4DF2-A58A-CB9FE46AA291}" type="presOf" srcId="{75B3AB93-42FE-443D-B8E1-7EE176A9CA6C}" destId="{69372EB6-0A9D-42DB-A118-62AF87021334}" srcOrd="1" destOrd="0" presId="urn:microsoft.com/office/officeart/2005/8/layout/hierarchy3"/>
    <dgm:cxn modelId="{9A236A07-C3F8-4E3C-82FD-A8F4BA74DB9E}" type="presOf" srcId="{D10628B0-E0E2-4198-ADC4-59E82BF4980A}" destId="{8401559C-AABC-4F8B-B79E-52C1467DC686}" srcOrd="1" destOrd="0" presId="urn:microsoft.com/office/officeart/2005/8/layout/hierarchy3"/>
    <dgm:cxn modelId="{924A0FD8-9402-4794-A26C-D13EAAF1EB17}" srcId="{DA376E46-B283-4112-A4FD-BAA3D32C4E20}" destId="{EF9C758B-66C8-4EC7-99AC-1C33B38227EE}" srcOrd="0" destOrd="0" parTransId="{7FB78D2F-7FE0-4B4F-8747-F8536FD3A47A}" sibTransId="{8FCA2CB9-8203-40B2-94D8-6EEDFFD2D97E}"/>
    <dgm:cxn modelId="{65C069A2-1EBF-43B6-840B-904E0F52E96A}" type="presOf" srcId="{EED0FCA6-A1AC-4FE7-BD0F-3F2FDA282B00}" destId="{30AF46C3-D6E1-40D9-AC6D-E9713301A372}" srcOrd="0" destOrd="0" presId="urn:microsoft.com/office/officeart/2005/8/layout/hierarchy3"/>
    <dgm:cxn modelId="{E87C56F9-2E48-4295-BC4F-8275F39D5823}" type="presOf" srcId="{75B3AB93-42FE-443D-B8E1-7EE176A9CA6C}" destId="{63D4CC16-F2F8-4620-A31C-D7E6C84269FE}" srcOrd="0" destOrd="0" presId="urn:microsoft.com/office/officeart/2005/8/layout/hierarchy3"/>
    <dgm:cxn modelId="{D9A5B637-E7AE-43A7-A050-684062488FFA}" srcId="{DA376E46-B283-4112-A4FD-BAA3D32C4E20}" destId="{EED0FCA6-A1AC-4FE7-BD0F-3F2FDA282B00}" srcOrd="2" destOrd="0" parTransId="{7E37619F-3BE8-4C75-8E2B-94AF6DC1A03E}" sibTransId="{6158BF86-70FA-41EA-87FE-12F92252BA79}"/>
    <dgm:cxn modelId="{7C569DE9-74D4-467F-B1E1-88A22804744F}" type="presOf" srcId="{EF9C758B-66C8-4EC7-99AC-1C33B38227EE}" destId="{2A7BF4AF-868B-415B-A8A9-FF91745F113D}" srcOrd="0" destOrd="0" presId="urn:microsoft.com/office/officeart/2005/8/layout/hierarchy3"/>
    <dgm:cxn modelId="{3ECC1D1E-BDBF-4440-9213-BF3DDED1D8B8}" srcId="{DA376E46-B283-4112-A4FD-BAA3D32C4E20}" destId="{D10628B0-E0E2-4198-ADC4-59E82BF4980A}" srcOrd="1" destOrd="0" parTransId="{89A49B48-D9F7-4F29-BB95-85BDAA750620}" sibTransId="{3DE66BA7-74BB-477E-93C5-33009166478A}"/>
    <dgm:cxn modelId="{9865F5D1-17B1-421C-821B-68D5925DDC58}" srcId="{DA376E46-B283-4112-A4FD-BAA3D32C4E20}" destId="{75B3AB93-42FE-443D-B8E1-7EE176A9CA6C}" srcOrd="3" destOrd="0" parTransId="{D026BFF2-7C5B-4EC2-81E5-E6C43B8FD24F}" sibTransId="{696967A7-FAE6-4171-AC3B-263BE140CDE3}"/>
    <dgm:cxn modelId="{51E030D5-54E6-47E5-8CCE-1C4A4792EAED}" type="presParOf" srcId="{F78AB6AA-F92B-4AAD-83C3-3F3AB474626F}" destId="{8668FAF3-C8AC-4BD7-AA70-6BB3BFBD6635}" srcOrd="0" destOrd="0" presId="urn:microsoft.com/office/officeart/2005/8/layout/hierarchy3"/>
    <dgm:cxn modelId="{11A1D6C9-AC62-497D-A422-196F4F0D99CF}" type="presParOf" srcId="{8668FAF3-C8AC-4BD7-AA70-6BB3BFBD6635}" destId="{6628EEB2-0D82-46CA-869D-03BB022EB4CA}" srcOrd="0" destOrd="0" presId="urn:microsoft.com/office/officeart/2005/8/layout/hierarchy3"/>
    <dgm:cxn modelId="{A2E50789-9FD6-4E0D-A482-7370FDB2295E}" type="presParOf" srcId="{6628EEB2-0D82-46CA-869D-03BB022EB4CA}" destId="{2A7BF4AF-868B-415B-A8A9-FF91745F113D}" srcOrd="0" destOrd="0" presId="urn:microsoft.com/office/officeart/2005/8/layout/hierarchy3"/>
    <dgm:cxn modelId="{AAC7FCCD-AC7F-4E92-98F1-0A53699DD38E}" type="presParOf" srcId="{6628EEB2-0D82-46CA-869D-03BB022EB4CA}" destId="{DE9FCB5D-B290-4773-92B5-CE45455BEFD4}" srcOrd="1" destOrd="0" presId="urn:microsoft.com/office/officeart/2005/8/layout/hierarchy3"/>
    <dgm:cxn modelId="{6FA5F69B-1074-451B-ABD6-9E1498623315}" type="presParOf" srcId="{8668FAF3-C8AC-4BD7-AA70-6BB3BFBD6635}" destId="{07F66843-4FBC-4F25-B6B3-183BEB1EB8EF}" srcOrd="1" destOrd="0" presId="urn:microsoft.com/office/officeart/2005/8/layout/hierarchy3"/>
    <dgm:cxn modelId="{FA194887-E022-4F09-ABCD-A6F99DED1CF7}" type="presParOf" srcId="{F78AB6AA-F92B-4AAD-83C3-3F3AB474626F}" destId="{A32D42AD-D7DF-432C-A051-C1C0C0FFE9A0}" srcOrd="1" destOrd="0" presId="urn:microsoft.com/office/officeart/2005/8/layout/hierarchy3"/>
    <dgm:cxn modelId="{A652C79A-AF61-46D7-9608-67805A1B5234}" type="presParOf" srcId="{A32D42AD-D7DF-432C-A051-C1C0C0FFE9A0}" destId="{F5ECF7B2-2A1A-4F3E-BE41-450943C274AC}" srcOrd="0" destOrd="0" presId="urn:microsoft.com/office/officeart/2005/8/layout/hierarchy3"/>
    <dgm:cxn modelId="{C742C694-13A6-471A-BF91-F021A2A2B199}" type="presParOf" srcId="{F5ECF7B2-2A1A-4F3E-BE41-450943C274AC}" destId="{843FCFB0-E376-4852-AC97-D60CB78CE752}" srcOrd="0" destOrd="0" presId="urn:microsoft.com/office/officeart/2005/8/layout/hierarchy3"/>
    <dgm:cxn modelId="{22DC390C-7FFE-4772-B9F2-D12FE08E8C65}" type="presParOf" srcId="{F5ECF7B2-2A1A-4F3E-BE41-450943C274AC}" destId="{8401559C-AABC-4F8B-B79E-52C1467DC686}" srcOrd="1" destOrd="0" presId="urn:microsoft.com/office/officeart/2005/8/layout/hierarchy3"/>
    <dgm:cxn modelId="{FD3D79F3-04C5-4559-A990-E9B73E9FD1A7}" type="presParOf" srcId="{A32D42AD-D7DF-432C-A051-C1C0C0FFE9A0}" destId="{88281894-3CFC-40A1-B148-918079FA410E}" srcOrd="1" destOrd="0" presId="urn:microsoft.com/office/officeart/2005/8/layout/hierarchy3"/>
    <dgm:cxn modelId="{A7256F68-D2FE-4205-AAEC-F1B64BA45894}" type="presParOf" srcId="{F78AB6AA-F92B-4AAD-83C3-3F3AB474626F}" destId="{CFB8FB7B-2D7A-4BCD-85DF-0F529ABCA089}" srcOrd="2" destOrd="0" presId="urn:microsoft.com/office/officeart/2005/8/layout/hierarchy3"/>
    <dgm:cxn modelId="{6A78004B-FAD9-416F-A34A-10E6512614D8}" type="presParOf" srcId="{CFB8FB7B-2D7A-4BCD-85DF-0F529ABCA089}" destId="{A7C6FE58-D0E8-4C90-88B9-0D892E6F07F1}" srcOrd="0" destOrd="0" presId="urn:microsoft.com/office/officeart/2005/8/layout/hierarchy3"/>
    <dgm:cxn modelId="{D6633B0B-D729-47A0-BED8-8D59D1F70216}" type="presParOf" srcId="{A7C6FE58-D0E8-4C90-88B9-0D892E6F07F1}" destId="{30AF46C3-D6E1-40D9-AC6D-E9713301A372}" srcOrd="0" destOrd="0" presId="urn:microsoft.com/office/officeart/2005/8/layout/hierarchy3"/>
    <dgm:cxn modelId="{6C86865B-9B6D-4F05-873B-E8719DFE85E3}" type="presParOf" srcId="{A7C6FE58-D0E8-4C90-88B9-0D892E6F07F1}" destId="{733449CC-97BC-41C0-81BE-A7D23BA33527}" srcOrd="1" destOrd="0" presId="urn:microsoft.com/office/officeart/2005/8/layout/hierarchy3"/>
    <dgm:cxn modelId="{32B055B7-E954-40DE-B8DB-B501EAD4B5AD}" type="presParOf" srcId="{CFB8FB7B-2D7A-4BCD-85DF-0F529ABCA089}" destId="{27FCC217-CF2B-4717-A690-56496972B1F5}" srcOrd="1" destOrd="0" presId="urn:microsoft.com/office/officeart/2005/8/layout/hierarchy3"/>
    <dgm:cxn modelId="{BCF9986F-D354-42CC-8BA2-6B2A8ED840D9}" type="presParOf" srcId="{F78AB6AA-F92B-4AAD-83C3-3F3AB474626F}" destId="{05527497-6E36-43D4-9386-816D4527FEBA}" srcOrd="3" destOrd="0" presId="urn:microsoft.com/office/officeart/2005/8/layout/hierarchy3"/>
    <dgm:cxn modelId="{F1A13018-59D7-47B3-B72B-FD96789771BA}" type="presParOf" srcId="{05527497-6E36-43D4-9386-816D4527FEBA}" destId="{BB545959-CF69-415F-BADD-8B911E645A38}" srcOrd="0" destOrd="0" presId="urn:microsoft.com/office/officeart/2005/8/layout/hierarchy3"/>
    <dgm:cxn modelId="{71FA7F57-DBA7-4CB2-9E14-E780682E19AF}" type="presParOf" srcId="{BB545959-CF69-415F-BADD-8B911E645A38}" destId="{63D4CC16-F2F8-4620-A31C-D7E6C84269FE}" srcOrd="0" destOrd="0" presId="urn:microsoft.com/office/officeart/2005/8/layout/hierarchy3"/>
    <dgm:cxn modelId="{41904668-CF69-4E9C-819E-8C198DE55AFA}" type="presParOf" srcId="{BB545959-CF69-415F-BADD-8B911E645A38}" destId="{69372EB6-0A9D-42DB-A118-62AF87021334}" srcOrd="1" destOrd="0" presId="urn:microsoft.com/office/officeart/2005/8/layout/hierarchy3"/>
    <dgm:cxn modelId="{1A1F5BC4-40D7-4391-880D-6062FCB23092}" type="presParOf" srcId="{05527497-6E36-43D4-9386-816D4527FEBA}" destId="{15E5F30A-C45D-485E-8BCC-562BEE0D2F67}" srcOrd="1"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F210467-228B-46BE-8493-E5FACDA6AA2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806BD969-3FF4-486C-ADC4-614A2D64E7CA}">
      <dgm:prSet/>
      <dgm:spPr/>
      <dgm:t>
        <a:bodyPr/>
        <a:lstStyle/>
        <a:p>
          <a:pPr rtl="0"/>
          <a:r>
            <a:rPr lang="ru-RU" dirty="0" smtClean="0"/>
            <a:t>для </a:t>
          </a:r>
          <a:r>
            <a:rPr lang="ru-RU" dirty="0" err="1" smtClean="0"/>
            <a:t>новонароджених</a:t>
          </a:r>
          <a:r>
            <a:rPr lang="ru-RU" dirty="0" smtClean="0"/>
            <a:t> </a:t>
          </a:r>
          <a:r>
            <a:rPr lang="ru-RU" dirty="0" err="1" smtClean="0"/>
            <a:t>дітей</a:t>
          </a:r>
          <a:r>
            <a:rPr lang="ru-RU" dirty="0" smtClean="0"/>
            <a:t> (7-12 см), </a:t>
          </a:r>
          <a:endParaRPr lang="uk-UA" dirty="0"/>
        </a:p>
      </dgm:t>
    </dgm:pt>
    <dgm:pt modelId="{F858951D-0115-4B8C-A52B-E180E6C7F94D}" type="parTrans" cxnId="{2EE9F3FD-7B5D-4035-8774-F2FF0C5D96E5}">
      <dgm:prSet/>
      <dgm:spPr/>
      <dgm:t>
        <a:bodyPr/>
        <a:lstStyle/>
        <a:p>
          <a:endParaRPr lang="ru-RU"/>
        </a:p>
      </dgm:t>
    </dgm:pt>
    <dgm:pt modelId="{34C81E4A-B26A-41AF-99FF-803D7F70CD41}" type="sibTrans" cxnId="{2EE9F3FD-7B5D-4035-8774-F2FF0C5D96E5}">
      <dgm:prSet/>
      <dgm:spPr/>
      <dgm:t>
        <a:bodyPr/>
        <a:lstStyle/>
        <a:p>
          <a:endParaRPr lang="ru-RU"/>
        </a:p>
      </dgm:t>
    </dgm:pt>
    <dgm:pt modelId="{55A63D83-0D86-443A-AD99-F450E53EAA21}">
      <dgm:prSet/>
      <dgm:spPr/>
      <dgm:t>
        <a:bodyPr/>
        <a:lstStyle/>
        <a:p>
          <a:pPr rtl="0"/>
          <a:r>
            <a:rPr lang="ru-RU" dirty="0" smtClean="0"/>
            <a:t>- для </a:t>
          </a:r>
          <a:r>
            <a:rPr lang="uk-UA" noProof="0" dirty="0" smtClean="0"/>
            <a:t>немовлят (</a:t>
          </a:r>
          <a:r>
            <a:rPr lang="ru-RU" dirty="0" smtClean="0"/>
            <a:t>11-19 см)</a:t>
          </a:r>
          <a:endParaRPr lang="uk-UA" dirty="0"/>
        </a:p>
      </dgm:t>
    </dgm:pt>
    <dgm:pt modelId="{4EA57A0B-C01C-4996-B5DB-8636CA42BC13}" type="parTrans" cxnId="{45508783-4101-4F37-BE1E-B57667D4ADED}">
      <dgm:prSet/>
      <dgm:spPr/>
      <dgm:t>
        <a:bodyPr/>
        <a:lstStyle/>
        <a:p>
          <a:endParaRPr lang="ru-RU"/>
        </a:p>
      </dgm:t>
    </dgm:pt>
    <dgm:pt modelId="{259FF7D8-FF18-4F70-A7CC-D7942750D647}" type="sibTrans" cxnId="{45508783-4101-4F37-BE1E-B57667D4ADED}">
      <dgm:prSet/>
      <dgm:spPr/>
      <dgm:t>
        <a:bodyPr/>
        <a:lstStyle/>
        <a:p>
          <a:endParaRPr lang="ru-RU"/>
        </a:p>
      </dgm:t>
    </dgm:pt>
    <dgm:pt modelId="{C84D36E6-DE5E-4943-876D-A3CF6979A941}">
      <dgm:prSet/>
      <dgm:spPr/>
      <dgm:t>
        <a:bodyPr/>
        <a:lstStyle/>
        <a:p>
          <a:pPr rtl="0"/>
          <a:r>
            <a:rPr lang="ru-RU" smtClean="0"/>
            <a:t>- дитяча манжета (18-26 см)</a:t>
          </a:r>
          <a:endParaRPr lang="uk-UA"/>
        </a:p>
      </dgm:t>
    </dgm:pt>
    <dgm:pt modelId="{39A13EBB-05B8-4541-8C78-7A54CB63601C}" type="parTrans" cxnId="{6A914D32-A03D-4F94-84EF-484C8223A602}">
      <dgm:prSet/>
      <dgm:spPr/>
      <dgm:t>
        <a:bodyPr/>
        <a:lstStyle/>
        <a:p>
          <a:endParaRPr lang="ru-RU"/>
        </a:p>
      </dgm:t>
    </dgm:pt>
    <dgm:pt modelId="{AE21B25B-11C7-417E-9EDD-E6634276CD48}" type="sibTrans" cxnId="{6A914D32-A03D-4F94-84EF-484C8223A602}">
      <dgm:prSet/>
      <dgm:spPr/>
      <dgm:t>
        <a:bodyPr/>
        <a:lstStyle/>
        <a:p>
          <a:endParaRPr lang="ru-RU"/>
        </a:p>
      </dgm:t>
    </dgm:pt>
    <dgm:pt modelId="{B51E68E5-43A3-472B-B855-689A3C333EEA}">
      <dgm:prSet/>
      <dgm:spPr/>
      <dgm:t>
        <a:bodyPr/>
        <a:lstStyle/>
        <a:p>
          <a:pPr rtl="0"/>
          <a:r>
            <a:rPr lang="ru-RU" dirty="0" smtClean="0"/>
            <a:t>- для </a:t>
          </a:r>
          <a:r>
            <a:rPr lang="uk-UA" noProof="0" dirty="0" smtClean="0"/>
            <a:t>дорослих (</a:t>
          </a:r>
          <a:r>
            <a:rPr lang="ru-RU" dirty="0" smtClean="0"/>
            <a:t> 25-40, 34-51)</a:t>
          </a:r>
          <a:endParaRPr lang="uk-UA" dirty="0"/>
        </a:p>
      </dgm:t>
    </dgm:pt>
    <dgm:pt modelId="{95C10123-C01B-4856-96C6-6B44C051F535}" type="parTrans" cxnId="{6E3B00B0-6CB1-4333-A73C-942A38873724}">
      <dgm:prSet/>
      <dgm:spPr/>
      <dgm:t>
        <a:bodyPr/>
        <a:lstStyle/>
        <a:p>
          <a:endParaRPr lang="ru-RU"/>
        </a:p>
      </dgm:t>
    </dgm:pt>
    <dgm:pt modelId="{52E1961D-1BC6-46E3-BB6D-2CF1C926826B}" type="sibTrans" cxnId="{6E3B00B0-6CB1-4333-A73C-942A38873724}">
      <dgm:prSet/>
      <dgm:spPr/>
      <dgm:t>
        <a:bodyPr/>
        <a:lstStyle/>
        <a:p>
          <a:endParaRPr lang="ru-RU"/>
        </a:p>
      </dgm:t>
    </dgm:pt>
    <dgm:pt modelId="{09BB7763-1C6C-419E-BCEF-FCCE5574A4A4}">
      <dgm:prSet/>
      <dgm:spPr/>
      <dgm:t>
        <a:bodyPr/>
        <a:lstStyle/>
        <a:p>
          <a:pPr rtl="0"/>
          <a:r>
            <a:rPr lang="ru-RU" smtClean="0"/>
            <a:t>- на зап’ясток (від12,5 до 22,5 см)</a:t>
          </a:r>
          <a:endParaRPr lang="uk-UA"/>
        </a:p>
      </dgm:t>
    </dgm:pt>
    <dgm:pt modelId="{08EDB1DB-CAC1-4A96-A0A8-C9F9061C95F1}" type="parTrans" cxnId="{35D6BBC7-19C3-4C98-B96C-C3D23C290DCC}">
      <dgm:prSet/>
      <dgm:spPr/>
      <dgm:t>
        <a:bodyPr/>
        <a:lstStyle/>
        <a:p>
          <a:endParaRPr lang="ru-RU"/>
        </a:p>
      </dgm:t>
    </dgm:pt>
    <dgm:pt modelId="{9682EAA7-3C0E-4C9E-B1E2-9B182973C8BD}" type="sibTrans" cxnId="{35D6BBC7-19C3-4C98-B96C-C3D23C290DCC}">
      <dgm:prSet/>
      <dgm:spPr/>
      <dgm:t>
        <a:bodyPr/>
        <a:lstStyle/>
        <a:p>
          <a:endParaRPr lang="ru-RU"/>
        </a:p>
      </dgm:t>
    </dgm:pt>
    <dgm:pt modelId="{0F6A07C8-42F7-4FC0-9C78-AF533FA2E58D}">
      <dgm:prSet/>
      <dgm:spPr/>
      <dgm:t>
        <a:bodyPr/>
        <a:lstStyle/>
        <a:p>
          <a:pPr rtl="0"/>
          <a:r>
            <a:rPr lang="ru-RU" dirty="0" smtClean="0"/>
            <a:t>- на стегно </a:t>
          </a:r>
          <a:r>
            <a:rPr lang="ru-RU" dirty="0" err="1" smtClean="0"/>
            <a:t>дорослої</a:t>
          </a:r>
          <a:r>
            <a:rPr lang="ru-RU" dirty="0" smtClean="0"/>
            <a:t> </a:t>
          </a:r>
          <a:r>
            <a:rPr lang="ru-RU" dirty="0" err="1" smtClean="0"/>
            <a:t>людини</a:t>
          </a:r>
          <a:r>
            <a:rPr lang="ru-RU" dirty="0" smtClean="0"/>
            <a:t> (40-66 см).</a:t>
          </a:r>
          <a:endParaRPr lang="uk-UA" dirty="0"/>
        </a:p>
      </dgm:t>
    </dgm:pt>
    <dgm:pt modelId="{1F6C78E7-4B6E-4129-8C93-3EE4BA360A39}" type="parTrans" cxnId="{22F52649-96EA-407B-8608-163FBD09BBAC}">
      <dgm:prSet/>
      <dgm:spPr/>
      <dgm:t>
        <a:bodyPr/>
        <a:lstStyle/>
        <a:p>
          <a:endParaRPr lang="ru-RU"/>
        </a:p>
      </dgm:t>
    </dgm:pt>
    <dgm:pt modelId="{C5965EB3-AF31-4F4E-A690-1E32CE30D60C}" type="sibTrans" cxnId="{22F52649-96EA-407B-8608-163FBD09BBAC}">
      <dgm:prSet/>
      <dgm:spPr/>
      <dgm:t>
        <a:bodyPr/>
        <a:lstStyle/>
        <a:p>
          <a:endParaRPr lang="ru-RU"/>
        </a:p>
      </dgm:t>
    </dgm:pt>
    <dgm:pt modelId="{CC1F8BA5-D9F3-4C5D-A029-6BBD4545BF6A}" type="pres">
      <dgm:prSet presAssocID="{4F210467-228B-46BE-8493-E5FACDA6AA2C}" presName="linear" presStyleCnt="0">
        <dgm:presLayoutVars>
          <dgm:animLvl val="lvl"/>
          <dgm:resizeHandles val="exact"/>
        </dgm:presLayoutVars>
      </dgm:prSet>
      <dgm:spPr/>
      <dgm:t>
        <a:bodyPr/>
        <a:lstStyle/>
        <a:p>
          <a:endParaRPr lang="ru-RU"/>
        </a:p>
      </dgm:t>
    </dgm:pt>
    <dgm:pt modelId="{13CCA492-B548-49B3-92B0-79C41478B09E}" type="pres">
      <dgm:prSet presAssocID="{806BD969-3FF4-486C-ADC4-614A2D64E7CA}" presName="parentText" presStyleLbl="node1" presStyleIdx="0" presStyleCnt="6" custLinFactNeighborX="-435" custLinFactNeighborY="-34889">
        <dgm:presLayoutVars>
          <dgm:chMax val="0"/>
          <dgm:bulletEnabled val="1"/>
        </dgm:presLayoutVars>
      </dgm:prSet>
      <dgm:spPr/>
      <dgm:t>
        <a:bodyPr/>
        <a:lstStyle/>
        <a:p>
          <a:endParaRPr lang="ru-RU"/>
        </a:p>
      </dgm:t>
    </dgm:pt>
    <dgm:pt modelId="{188F789B-0A36-4298-A0F4-9DE55EDBA8B7}" type="pres">
      <dgm:prSet presAssocID="{34C81E4A-B26A-41AF-99FF-803D7F70CD41}" presName="spacer" presStyleCnt="0"/>
      <dgm:spPr/>
    </dgm:pt>
    <dgm:pt modelId="{E24DF7B7-C626-454E-AD5A-926C75DEE199}" type="pres">
      <dgm:prSet presAssocID="{55A63D83-0D86-443A-AD99-F450E53EAA21}" presName="parentText" presStyleLbl="node1" presStyleIdx="1" presStyleCnt="6">
        <dgm:presLayoutVars>
          <dgm:chMax val="0"/>
          <dgm:bulletEnabled val="1"/>
        </dgm:presLayoutVars>
      </dgm:prSet>
      <dgm:spPr/>
      <dgm:t>
        <a:bodyPr/>
        <a:lstStyle/>
        <a:p>
          <a:endParaRPr lang="ru-RU"/>
        </a:p>
      </dgm:t>
    </dgm:pt>
    <dgm:pt modelId="{3DDAD4CE-BFFB-4D40-9A8C-109759C9512D}" type="pres">
      <dgm:prSet presAssocID="{259FF7D8-FF18-4F70-A7CC-D7942750D647}" presName="spacer" presStyleCnt="0"/>
      <dgm:spPr/>
    </dgm:pt>
    <dgm:pt modelId="{9BFEC586-AFA8-4ADB-B31E-32A55A07BD04}" type="pres">
      <dgm:prSet presAssocID="{C84D36E6-DE5E-4943-876D-A3CF6979A941}" presName="parentText" presStyleLbl="node1" presStyleIdx="2" presStyleCnt="6">
        <dgm:presLayoutVars>
          <dgm:chMax val="0"/>
          <dgm:bulletEnabled val="1"/>
        </dgm:presLayoutVars>
      </dgm:prSet>
      <dgm:spPr/>
      <dgm:t>
        <a:bodyPr/>
        <a:lstStyle/>
        <a:p>
          <a:endParaRPr lang="ru-RU"/>
        </a:p>
      </dgm:t>
    </dgm:pt>
    <dgm:pt modelId="{16932DDC-59C3-4C4F-A8CA-C2FE4F39DB2E}" type="pres">
      <dgm:prSet presAssocID="{AE21B25B-11C7-417E-9EDD-E6634276CD48}" presName="spacer" presStyleCnt="0"/>
      <dgm:spPr/>
    </dgm:pt>
    <dgm:pt modelId="{44A595F3-F549-4953-A52E-F6051B803712}" type="pres">
      <dgm:prSet presAssocID="{B51E68E5-43A3-472B-B855-689A3C333EEA}" presName="parentText" presStyleLbl="node1" presStyleIdx="3" presStyleCnt="6">
        <dgm:presLayoutVars>
          <dgm:chMax val="0"/>
          <dgm:bulletEnabled val="1"/>
        </dgm:presLayoutVars>
      </dgm:prSet>
      <dgm:spPr/>
      <dgm:t>
        <a:bodyPr/>
        <a:lstStyle/>
        <a:p>
          <a:endParaRPr lang="ru-RU"/>
        </a:p>
      </dgm:t>
    </dgm:pt>
    <dgm:pt modelId="{863F1ACC-9896-4E5F-9056-6613C3E012E1}" type="pres">
      <dgm:prSet presAssocID="{52E1961D-1BC6-46E3-BB6D-2CF1C926826B}" presName="spacer" presStyleCnt="0"/>
      <dgm:spPr/>
    </dgm:pt>
    <dgm:pt modelId="{E2986C0F-BE13-452C-BAFC-39664EC42D46}" type="pres">
      <dgm:prSet presAssocID="{09BB7763-1C6C-419E-BCEF-FCCE5574A4A4}" presName="parentText" presStyleLbl="node1" presStyleIdx="4" presStyleCnt="6">
        <dgm:presLayoutVars>
          <dgm:chMax val="0"/>
          <dgm:bulletEnabled val="1"/>
        </dgm:presLayoutVars>
      </dgm:prSet>
      <dgm:spPr/>
      <dgm:t>
        <a:bodyPr/>
        <a:lstStyle/>
        <a:p>
          <a:endParaRPr lang="ru-RU"/>
        </a:p>
      </dgm:t>
    </dgm:pt>
    <dgm:pt modelId="{E497525F-049B-4C23-8B49-EF659328B87C}" type="pres">
      <dgm:prSet presAssocID="{9682EAA7-3C0E-4C9E-B1E2-9B182973C8BD}" presName="spacer" presStyleCnt="0"/>
      <dgm:spPr/>
    </dgm:pt>
    <dgm:pt modelId="{520E799D-09B2-4C4B-BFFC-0875092B6332}" type="pres">
      <dgm:prSet presAssocID="{0F6A07C8-42F7-4FC0-9C78-AF533FA2E58D}" presName="parentText" presStyleLbl="node1" presStyleIdx="5" presStyleCnt="6">
        <dgm:presLayoutVars>
          <dgm:chMax val="0"/>
          <dgm:bulletEnabled val="1"/>
        </dgm:presLayoutVars>
      </dgm:prSet>
      <dgm:spPr/>
      <dgm:t>
        <a:bodyPr/>
        <a:lstStyle/>
        <a:p>
          <a:endParaRPr lang="ru-RU"/>
        </a:p>
      </dgm:t>
    </dgm:pt>
  </dgm:ptLst>
  <dgm:cxnLst>
    <dgm:cxn modelId="{35D6BBC7-19C3-4C98-B96C-C3D23C290DCC}" srcId="{4F210467-228B-46BE-8493-E5FACDA6AA2C}" destId="{09BB7763-1C6C-419E-BCEF-FCCE5574A4A4}" srcOrd="4" destOrd="0" parTransId="{08EDB1DB-CAC1-4A96-A0A8-C9F9061C95F1}" sibTransId="{9682EAA7-3C0E-4C9E-B1E2-9B182973C8BD}"/>
    <dgm:cxn modelId="{D7B2FC3E-C775-4769-809C-E6AA89A1EED5}" type="presOf" srcId="{55A63D83-0D86-443A-AD99-F450E53EAA21}" destId="{E24DF7B7-C626-454E-AD5A-926C75DEE199}" srcOrd="0" destOrd="0" presId="urn:microsoft.com/office/officeart/2005/8/layout/vList2"/>
    <dgm:cxn modelId="{6A914D32-A03D-4F94-84EF-484C8223A602}" srcId="{4F210467-228B-46BE-8493-E5FACDA6AA2C}" destId="{C84D36E6-DE5E-4943-876D-A3CF6979A941}" srcOrd="2" destOrd="0" parTransId="{39A13EBB-05B8-4541-8C78-7A54CB63601C}" sibTransId="{AE21B25B-11C7-417E-9EDD-E6634276CD48}"/>
    <dgm:cxn modelId="{6E3B00B0-6CB1-4333-A73C-942A38873724}" srcId="{4F210467-228B-46BE-8493-E5FACDA6AA2C}" destId="{B51E68E5-43A3-472B-B855-689A3C333EEA}" srcOrd="3" destOrd="0" parTransId="{95C10123-C01B-4856-96C6-6B44C051F535}" sibTransId="{52E1961D-1BC6-46E3-BB6D-2CF1C926826B}"/>
    <dgm:cxn modelId="{94B9973F-12F6-41BC-84BC-E9DB6F9B5D5E}" type="presOf" srcId="{4F210467-228B-46BE-8493-E5FACDA6AA2C}" destId="{CC1F8BA5-D9F3-4C5D-A029-6BBD4545BF6A}" srcOrd="0" destOrd="0" presId="urn:microsoft.com/office/officeart/2005/8/layout/vList2"/>
    <dgm:cxn modelId="{22F52649-96EA-407B-8608-163FBD09BBAC}" srcId="{4F210467-228B-46BE-8493-E5FACDA6AA2C}" destId="{0F6A07C8-42F7-4FC0-9C78-AF533FA2E58D}" srcOrd="5" destOrd="0" parTransId="{1F6C78E7-4B6E-4129-8C93-3EE4BA360A39}" sibTransId="{C5965EB3-AF31-4F4E-A690-1E32CE30D60C}"/>
    <dgm:cxn modelId="{4C6E9B78-A8F2-417D-AF15-F77A412BBF4A}" type="presOf" srcId="{B51E68E5-43A3-472B-B855-689A3C333EEA}" destId="{44A595F3-F549-4953-A52E-F6051B803712}" srcOrd="0" destOrd="0" presId="urn:microsoft.com/office/officeart/2005/8/layout/vList2"/>
    <dgm:cxn modelId="{9DFA9DC8-82F3-44CC-B0AE-343BEFAFC6E6}" type="presOf" srcId="{0F6A07C8-42F7-4FC0-9C78-AF533FA2E58D}" destId="{520E799D-09B2-4C4B-BFFC-0875092B6332}" srcOrd="0" destOrd="0" presId="urn:microsoft.com/office/officeart/2005/8/layout/vList2"/>
    <dgm:cxn modelId="{0859606D-6344-4229-8C83-690E5A49A6EA}" type="presOf" srcId="{C84D36E6-DE5E-4943-876D-A3CF6979A941}" destId="{9BFEC586-AFA8-4ADB-B31E-32A55A07BD04}" srcOrd="0" destOrd="0" presId="urn:microsoft.com/office/officeart/2005/8/layout/vList2"/>
    <dgm:cxn modelId="{45508783-4101-4F37-BE1E-B57667D4ADED}" srcId="{4F210467-228B-46BE-8493-E5FACDA6AA2C}" destId="{55A63D83-0D86-443A-AD99-F450E53EAA21}" srcOrd="1" destOrd="0" parTransId="{4EA57A0B-C01C-4996-B5DB-8636CA42BC13}" sibTransId="{259FF7D8-FF18-4F70-A7CC-D7942750D647}"/>
    <dgm:cxn modelId="{F0429ED1-6A3A-4C77-9323-8AAE61319F78}" type="presOf" srcId="{806BD969-3FF4-486C-ADC4-614A2D64E7CA}" destId="{13CCA492-B548-49B3-92B0-79C41478B09E}" srcOrd="0" destOrd="0" presId="urn:microsoft.com/office/officeart/2005/8/layout/vList2"/>
    <dgm:cxn modelId="{F2A009EE-DA5B-4355-9D07-8643D8B01C44}" type="presOf" srcId="{09BB7763-1C6C-419E-BCEF-FCCE5574A4A4}" destId="{E2986C0F-BE13-452C-BAFC-39664EC42D46}" srcOrd="0" destOrd="0" presId="urn:microsoft.com/office/officeart/2005/8/layout/vList2"/>
    <dgm:cxn modelId="{2EE9F3FD-7B5D-4035-8774-F2FF0C5D96E5}" srcId="{4F210467-228B-46BE-8493-E5FACDA6AA2C}" destId="{806BD969-3FF4-486C-ADC4-614A2D64E7CA}" srcOrd="0" destOrd="0" parTransId="{F858951D-0115-4B8C-A52B-E180E6C7F94D}" sibTransId="{34C81E4A-B26A-41AF-99FF-803D7F70CD41}"/>
    <dgm:cxn modelId="{9DF5B46C-E877-4BF8-A8BD-08A2ED65DBAD}" type="presParOf" srcId="{CC1F8BA5-D9F3-4C5D-A029-6BBD4545BF6A}" destId="{13CCA492-B548-49B3-92B0-79C41478B09E}" srcOrd="0" destOrd="0" presId="urn:microsoft.com/office/officeart/2005/8/layout/vList2"/>
    <dgm:cxn modelId="{A5C0CF03-4A28-4143-B3D7-2CD3A5989936}" type="presParOf" srcId="{CC1F8BA5-D9F3-4C5D-A029-6BBD4545BF6A}" destId="{188F789B-0A36-4298-A0F4-9DE55EDBA8B7}" srcOrd="1" destOrd="0" presId="urn:microsoft.com/office/officeart/2005/8/layout/vList2"/>
    <dgm:cxn modelId="{F852EECD-D02A-44C4-AD27-1CEC25535710}" type="presParOf" srcId="{CC1F8BA5-D9F3-4C5D-A029-6BBD4545BF6A}" destId="{E24DF7B7-C626-454E-AD5A-926C75DEE199}" srcOrd="2" destOrd="0" presId="urn:microsoft.com/office/officeart/2005/8/layout/vList2"/>
    <dgm:cxn modelId="{B38C04D3-DE87-411F-9618-671FA7BF2BB5}" type="presParOf" srcId="{CC1F8BA5-D9F3-4C5D-A029-6BBD4545BF6A}" destId="{3DDAD4CE-BFFB-4D40-9A8C-109759C9512D}" srcOrd="3" destOrd="0" presId="urn:microsoft.com/office/officeart/2005/8/layout/vList2"/>
    <dgm:cxn modelId="{83F3CDD8-9046-4E6D-B6C5-135377638F09}" type="presParOf" srcId="{CC1F8BA5-D9F3-4C5D-A029-6BBD4545BF6A}" destId="{9BFEC586-AFA8-4ADB-B31E-32A55A07BD04}" srcOrd="4" destOrd="0" presId="urn:microsoft.com/office/officeart/2005/8/layout/vList2"/>
    <dgm:cxn modelId="{8EABCD65-29E8-4033-A02C-281E1E97BAD4}" type="presParOf" srcId="{CC1F8BA5-D9F3-4C5D-A029-6BBD4545BF6A}" destId="{16932DDC-59C3-4C4F-A8CA-C2FE4F39DB2E}" srcOrd="5" destOrd="0" presId="urn:microsoft.com/office/officeart/2005/8/layout/vList2"/>
    <dgm:cxn modelId="{E29BA9B4-6907-401F-869C-6ABB38CF1F48}" type="presParOf" srcId="{CC1F8BA5-D9F3-4C5D-A029-6BBD4545BF6A}" destId="{44A595F3-F549-4953-A52E-F6051B803712}" srcOrd="6" destOrd="0" presId="urn:microsoft.com/office/officeart/2005/8/layout/vList2"/>
    <dgm:cxn modelId="{D4A55042-2362-475E-934A-A86D4DE8A8D5}" type="presParOf" srcId="{CC1F8BA5-D9F3-4C5D-A029-6BBD4545BF6A}" destId="{863F1ACC-9896-4E5F-9056-6613C3E012E1}" srcOrd="7" destOrd="0" presId="urn:microsoft.com/office/officeart/2005/8/layout/vList2"/>
    <dgm:cxn modelId="{54F98FF7-805B-4F14-99C2-045D9A9D8E33}" type="presParOf" srcId="{CC1F8BA5-D9F3-4C5D-A029-6BBD4545BF6A}" destId="{E2986C0F-BE13-452C-BAFC-39664EC42D46}" srcOrd="8" destOrd="0" presId="urn:microsoft.com/office/officeart/2005/8/layout/vList2"/>
    <dgm:cxn modelId="{DA57DA68-4B07-4DBF-BBCF-723C807BC7B1}" type="presParOf" srcId="{CC1F8BA5-D9F3-4C5D-A029-6BBD4545BF6A}" destId="{E497525F-049B-4C23-8B49-EF659328B87C}" srcOrd="9" destOrd="0" presId="urn:microsoft.com/office/officeart/2005/8/layout/vList2"/>
    <dgm:cxn modelId="{93CE4D68-ECB2-4FE8-BA81-01F8E57D4620}" type="presParOf" srcId="{CC1F8BA5-D9F3-4C5D-A029-6BBD4545BF6A}" destId="{520E799D-09B2-4C4B-BFFC-0875092B633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ED6B653-810B-4FBF-80E2-634D98EB1F1D}"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ru-RU"/>
        </a:p>
      </dgm:t>
    </dgm:pt>
    <dgm:pt modelId="{503D51A1-81C3-485B-93E4-917DFC5960BD}">
      <dgm:prSet phldrT="[Текст]"/>
      <dgm:spPr>
        <a:scene3d>
          <a:camera prst="orthographicFront"/>
          <a:lightRig rig="threePt" dir="t"/>
        </a:scene3d>
        <a:sp3d>
          <a:bevelT prst="angle"/>
        </a:sp3d>
      </dgm:spPr>
      <dgm:t>
        <a:bodyPr/>
        <a:lstStyle/>
        <a:p>
          <a:r>
            <a:rPr lang="uk-UA" dirty="0" smtClean="0"/>
            <a:t>Надати інформацію про діагностику та лікування гіпертонічної хвороби</a:t>
          </a:r>
          <a:endParaRPr lang="ru-RU" dirty="0" smtClean="0"/>
        </a:p>
      </dgm:t>
    </dgm:pt>
    <dgm:pt modelId="{F6B6E247-0AA8-4005-BF1C-BF264648304B}" type="parTrans" cxnId="{E8A6DCDA-A240-403F-8FF9-E524B63E8805}">
      <dgm:prSet/>
      <dgm:spPr/>
      <dgm:t>
        <a:bodyPr/>
        <a:lstStyle/>
        <a:p>
          <a:endParaRPr lang="ru-RU"/>
        </a:p>
      </dgm:t>
    </dgm:pt>
    <dgm:pt modelId="{F67F0A68-EF09-4740-B1BB-D2727D2D8BBE}" type="sibTrans" cxnId="{E8A6DCDA-A240-403F-8FF9-E524B63E8805}">
      <dgm:prSet/>
      <dgm:spPr/>
      <dgm:t>
        <a:bodyPr/>
        <a:lstStyle/>
        <a:p>
          <a:endParaRPr lang="ru-RU"/>
        </a:p>
      </dgm:t>
    </dgm:pt>
    <dgm:pt modelId="{DAB1D5C6-B150-44C4-9601-454A9A1CF7B0}">
      <dgm:prSet phldrT="[Текст]"/>
      <dgm:spPr>
        <a:scene3d>
          <a:camera prst="orthographicFront"/>
          <a:lightRig rig="threePt" dir="t"/>
        </a:scene3d>
        <a:sp3d>
          <a:bevelT prst="angle"/>
        </a:sp3d>
      </dgm:spPr>
      <dgm:t>
        <a:bodyPr/>
        <a:lstStyle/>
        <a:p>
          <a:r>
            <a:rPr lang="uk-UA" dirty="0" smtClean="0"/>
            <a:t>Ознайомити з загрозливими симптомами АГ</a:t>
          </a:r>
          <a:endParaRPr lang="ru-RU" dirty="0" smtClean="0"/>
        </a:p>
      </dgm:t>
    </dgm:pt>
    <dgm:pt modelId="{28D7A136-BA70-4807-BA4F-3981745FEC24}" type="parTrans" cxnId="{695733EC-CC24-4D1D-86C9-AB44EEAB8A6F}">
      <dgm:prSet/>
      <dgm:spPr/>
      <dgm:t>
        <a:bodyPr/>
        <a:lstStyle/>
        <a:p>
          <a:endParaRPr lang="ru-RU"/>
        </a:p>
      </dgm:t>
    </dgm:pt>
    <dgm:pt modelId="{86F0553B-FF40-4424-B4C3-3580907C7199}" type="sibTrans" cxnId="{695733EC-CC24-4D1D-86C9-AB44EEAB8A6F}">
      <dgm:prSet/>
      <dgm:spPr/>
      <dgm:t>
        <a:bodyPr/>
        <a:lstStyle/>
        <a:p>
          <a:endParaRPr lang="ru-RU"/>
        </a:p>
      </dgm:t>
    </dgm:pt>
    <dgm:pt modelId="{D2027E8E-F360-456B-A3BF-EC7A4F6E1E88}">
      <dgm:prSet phldrT="[Текст]"/>
      <dgm:spPr>
        <a:scene3d>
          <a:camera prst="orthographicFront"/>
          <a:lightRig rig="threePt" dir="t"/>
        </a:scene3d>
        <a:sp3d>
          <a:bevelT prst="angle"/>
        </a:sp3d>
      </dgm:spPr>
      <dgm:t>
        <a:bodyPr/>
        <a:lstStyle/>
        <a:p>
          <a:r>
            <a:rPr lang="uk-UA" dirty="0" smtClean="0"/>
            <a:t>Надайте інструкції щодо того, як пацієнти можуть самостійно вимірювати АТ (зробіть пробне вимірювання АТ)</a:t>
          </a:r>
          <a:endParaRPr lang="ru-RU" dirty="0"/>
        </a:p>
      </dgm:t>
    </dgm:pt>
    <dgm:pt modelId="{A83039D6-66EE-4642-8112-A6473E2FD001}" type="parTrans" cxnId="{E1434319-D446-447E-9A4D-F6EAB0A787BA}">
      <dgm:prSet/>
      <dgm:spPr/>
      <dgm:t>
        <a:bodyPr/>
        <a:lstStyle/>
        <a:p>
          <a:endParaRPr lang="ru-RU"/>
        </a:p>
      </dgm:t>
    </dgm:pt>
    <dgm:pt modelId="{087002C1-8430-4DEC-9AF1-E1BA9BEBCEE8}" type="sibTrans" cxnId="{E1434319-D446-447E-9A4D-F6EAB0A787BA}">
      <dgm:prSet/>
      <dgm:spPr/>
      <dgm:t>
        <a:bodyPr/>
        <a:lstStyle/>
        <a:p>
          <a:endParaRPr lang="ru-RU"/>
        </a:p>
      </dgm:t>
    </dgm:pt>
    <dgm:pt modelId="{E88200C6-0805-4F4A-8388-F2C8143D450B}">
      <dgm:prSet/>
      <dgm:spPr>
        <a:scene3d>
          <a:camera prst="orthographicFront"/>
          <a:lightRig rig="threePt" dir="t"/>
        </a:scene3d>
        <a:sp3d>
          <a:bevelT prst="angle"/>
        </a:sp3d>
      </dgm:spPr>
      <dgm:t>
        <a:bodyPr/>
        <a:lstStyle/>
        <a:p>
          <a:r>
            <a:rPr lang="uk-UA" dirty="0" smtClean="0"/>
            <a:t>Повідомте, що індивідуальні показники АТ можуть  відрізнятися (високі та низькі) протягом періоду моніторингу</a:t>
          </a:r>
          <a:endParaRPr lang="ru-RU" dirty="0"/>
        </a:p>
      </dgm:t>
    </dgm:pt>
    <dgm:pt modelId="{4ADE5542-2645-47DA-9FD5-102F92925656}" type="parTrans" cxnId="{BB5B01D2-42E6-43FD-87C1-BE2019346EDE}">
      <dgm:prSet/>
      <dgm:spPr/>
      <dgm:t>
        <a:bodyPr/>
        <a:lstStyle/>
        <a:p>
          <a:endParaRPr lang="ru-RU"/>
        </a:p>
      </dgm:t>
    </dgm:pt>
    <dgm:pt modelId="{2D8BC2B8-DC79-4ED1-A251-92AC04508BB5}" type="sibTrans" cxnId="{BB5B01D2-42E6-43FD-87C1-BE2019346EDE}">
      <dgm:prSet/>
      <dgm:spPr/>
      <dgm:t>
        <a:bodyPr/>
        <a:lstStyle/>
        <a:p>
          <a:endParaRPr lang="ru-RU"/>
        </a:p>
      </dgm:t>
    </dgm:pt>
    <dgm:pt modelId="{1C19D55F-7AE9-40E4-9CD7-014DFE2556A2}">
      <dgm:prSet/>
      <dgm:spPr>
        <a:scene3d>
          <a:camera prst="orthographicFront"/>
          <a:lightRig rig="threePt" dir="t"/>
        </a:scene3d>
        <a:sp3d>
          <a:bevelT prst="angle"/>
        </a:sp3d>
      </dgm:spPr>
      <dgm:t>
        <a:bodyPr/>
        <a:lstStyle/>
        <a:p>
          <a:r>
            <a:rPr lang="uk-UA" dirty="0" smtClean="0"/>
            <a:t>Надати інформацію щодо правильного вибору пристрою</a:t>
          </a:r>
          <a:endParaRPr lang="ru-RU" dirty="0"/>
        </a:p>
      </dgm:t>
    </dgm:pt>
    <dgm:pt modelId="{7C27E4D5-8232-4959-841B-241EC469F17E}" type="parTrans" cxnId="{6995A571-2489-4056-9507-5E43214B6D86}">
      <dgm:prSet/>
      <dgm:spPr/>
      <dgm:t>
        <a:bodyPr/>
        <a:lstStyle/>
        <a:p>
          <a:endParaRPr lang="ru-RU"/>
        </a:p>
      </dgm:t>
    </dgm:pt>
    <dgm:pt modelId="{A623A8BE-1B96-4D1A-86D4-7ADCEE864919}" type="sibTrans" cxnId="{6995A571-2489-4056-9507-5E43214B6D86}">
      <dgm:prSet/>
      <dgm:spPr/>
      <dgm:t>
        <a:bodyPr/>
        <a:lstStyle/>
        <a:p>
          <a:endParaRPr lang="ru-RU"/>
        </a:p>
      </dgm:t>
    </dgm:pt>
    <dgm:pt modelId="{FB3CFBA8-0BBA-40F7-8CE2-5C44EDF59D10}">
      <dgm:prSet/>
      <dgm:spPr/>
      <dgm:t>
        <a:bodyPr/>
        <a:lstStyle/>
        <a:p>
          <a:r>
            <a:rPr lang="uk-UA" noProof="0" dirty="0" smtClean="0"/>
            <a:t>Надати інформацію щодо профілактики захворювання</a:t>
          </a:r>
          <a:endParaRPr lang="uk-UA" noProof="0" dirty="0"/>
        </a:p>
      </dgm:t>
    </dgm:pt>
    <dgm:pt modelId="{80980999-F779-4B0C-A94C-709AF1FE7C11}" type="parTrans" cxnId="{ABEC8750-34C0-472D-8576-996E028B5D63}">
      <dgm:prSet/>
      <dgm:spPr/>
      <dgm:t>
        <a:bodyPr/>
        <a:lstStyle/>
        <a:p>
          <a:endParaRPr lang="ru-RU"/>
        </a:p>
      </dgm:t>
    </dgm:pt>
    <dgm:pt modelId="{5728A751-7B51-4DF3-BAFC-98E64CC2C928}" type="sibTrans" cxnId="{ABEC8750-34C0-472D-8576-996E028B5D63}">
      <dgm:prSet/>
      <dgm:spPr/>
      <dgm:t>
        <a:bodyPr/>
        <a:lstStyle/>
        <a:p>
          <a:endParaRPr lang="ru-RU"/>
        </a:p>
      </dgm:t>
    </dgm:pt>
    <dgm:pt modelId="{2B8905F2-129F-426F-9169-944253CF082A}" type="pres">
      <dgm:prSet presAssocID="{6ED6B653-810B-4FBF-80E2-634D98EB1F1D}" presName="diagram" presStyleCnt="0">
        <dgm:presLayoutVars>
          <dgm:dir/>
          <dgm:resizeHandles val="exact"/>
        </dgm:presLayoutVars>
      </dgm:prSet>
      <dgm:spPr/>
      <dgm:t>
        <a:bodyPr/>
        <a:lstStyle/>
        <a:p>
          <a:endParaRPr lang="ru-RU"/>
        </a:p>
      </dgm:t>
    </dgm:pt>
    <dgm:pt modelId="{433E09FA-8A86-433E-9155-C95606C20BC0}" type="pres">
      <dgm:prSet presAssocID="{503D51A1-81C3-485B-93E4-917DFC5960BD}" presName="node" presStyleLbl="node1" presStyleIdx="0" presStyleCnt="6">
        <dgm:presLayoutVars>
          <dgm:bulletEnabled val="1"/>
        </dgm:presLayoutVars>
      </dgm:prSet>
      <dgm:spPr/>
      <dgm:t>
        <a:bodyPr/>
        <a:lstStyle/>
        <a:p>
          <a:endParaRPr lang="ru-RU"/>
        </a:p>
      </dgm:t>
    </dgm:pt>
    <dgm:pt modelId="{2F4EE531-5E8F-47FD-99BA-AF52D647F2B3}" type="pres">
      <dgm:prSet presAssocID="{F67F0A68-EF09-4740-B1BB-D2727D2D8BBE}" presName="sibTrans" presStyleCnt="0"/>
      <dgm:spPr>
        <a:scene3d>
          <a:camera prst="orthographicFront"/>
          <a:lightRig rig="threePt" dir="t"/>
        </a:scene3d>
        <a:sp3d>
          <a:bevelT prst="angle"/>
        </a:sp3d>
      </dgm:spPr>
    </dgm:pt>
    <dgm:pt modelId="{8E84339A-5D65-4D09-8C11-307BE435AD4A}" type="pres">
      <dgm:prSet presAssocID="{DAB1D5C6-B150-44C4-9601-454A9A1CF7B0}" presName="node" presStyleLbl="node1" presStyleIdx="1" presStyleCnt="6">
        <dgm:presLayoutVars>
          <dgm:bulletEnabled val="1"/>
        </dgm:presLayoutVars>
      </dgm:prSet>
      <dgm:spPr/>
      <dgm:t>
        <a:bodyPr/>
        <a:lstStyle/>
        <a:p>
          <a:endParaRPr lang="ru-RU"/>
        </a:p>
      </dgm:t>
    </dgm:pt>
    <dgm:pt modelId="{EF5084CA-C303-4564-8965-85BB95FC5DCD}" type="pres">
      <dgm:prSet presAssocID="{86F0553B-FF40-4424-B4C3-3580907C7199}" presName="sibTrans" presStyleCnt="0"/>
      <dgm:spPr>
        <a:scene3d>
          <a:camera prst="orthographicFront"/>
          <a:lightRig rig="threePt" dir="t"/>
        </a:scene3d>
        <a:sp3d>
          <a:bevelT prst="angle"/>
        </a:sp3d>
      </dgm:spPr>
    </dgm:pt>
    <dgm:pt modelId="{8F411614-FE69-4680-ABF5-A6166801FD6F}" type="pres">
      <dgm:prSet presAssocID="{1C19D55F-7AE9-40E4-9CD7-014DFE2556A2}" presName="node" presStyleLbl="node1" presStyleIdx="2" presStyleCnt="6" custLinFactNeighborX="-945">
        <dgm:presLayoutVars>
          <dgm:bulletEnabled val="1"/>
        </dgm:presLayoutVars>
      </dgm:prSet>
      <dgm:spPr/>
      <dgm:t>
        <a:bodyPr/>
        <a:lstStyle/>
        <a:p>
          <a:endParaRPr lang="ru-RU"/>
        </a:p>
      </dgm:t>
    </dgm:pt>
    <dgm:pt modelId="{17F9F3C1-E050-413A-95B5-B36B169AC58B}" type="pres">
      <dgm:prSet presAssocID="{A623A8BE-1B96-4D1A-86D4-7ADCEE864919}" presName="sibTrans" presStyleCnt="0"/>
      <dgm:spPr>
        <a:scene3d>
          <a:camera prst="orthographicFront"/>
          <a:lightRig rig="threePt" dir="t"/>
        </a:scene3d>
        <a:sp3d>
          <a:bevelT prst="angle"/>
        </a:sp3d>
      </dgm:spPr>
    </dgm:pt>
    <dgm:pt modelId="{649247F4-5681-4DEA-8CDB-F8BD060C85B2}" type="pres">
      <dgm:prSet presAssocID="{D2027E8E-F360-456B-A3BF-EC7A4F6E1E88}" presName="node" presStyleLbl="node1" presStyleIdx="3" presStyleCnt="6" custScaleY="96842" custLinFactNeighborX="-945" custLinFactNeighborY="-4725">
        <dgm:presLayoutVars>
          <dgm:bulletEnabled val="1"/>
        </dgm:presLayoutVars>
      </dgm:prSet>
      <dgm:spPr/>
      <dgm:t>
        <a:bodyPr/>
        <a:lstStyle/>
        <a:p>
          <a:endParaRPr lang="ru-RU"/>
        </a:p>
      </dgm:t>
    </dgm:pt>
    <dgm:pt modelId="{B671CA43-7A5F-431F-819B-AB6E08BA056B}" type="pres">
      <dgm:prSet presAssocID="{087002C1-8430-4DEC-9AF1-E1BA9BEBCEE8}" presName="sibTrans" presStyleCnt="0"/>
      <dgm:spPr>
        <a:scene3d>
          <a:camera prst="orthographicFront"/>
          <a:lightRig rig="threePt" dir="t"/>
        </a:scene3d>
        <a:sp3d>
          <a:bevelT prst="angle"/>
        </a:sp3d>
      </dgm:spPr>
    </dgm:pt>
    <dgm:pt modelId="{D2CB4A3B-A9EE-4FD5-A4D7-E27F6EA2E491}" type="pres">
      <dgm:prSet presAssocID="{E88200C6-0805-4F4A-8388-F2C8143D450B}" presName="node" presStyleLbl="node1" presStyleIdx="4" presStyleCnt="6">
        <dgm:presLayoutVars>
          <dgm:bulletEnabled val="1"/>
        </dgm:presLayoutVars>
      </dgm:prSet>
      <dgm:spPr/>
      <dgm:t>
        <a:bodyPr/>
        <a:lstStyle/>
        <a:p>
          <a:endParaRPr lang="ru-RU"/>
        </a:p>
      </dgm:t>
    </dgm:pt>
    <dgm:pt modelId="{BDA6758E-EC17-460E-A691-C60F05BAC723}" type="pres">
      <dgm:prSet presAssocID="{2D8BC2B8-DC79-4ED1-A251-92AC04508BB5}" presName="sibTrans" presStyleCnt="0"/>
      <dgm:spPr/>
    </dgm:pt>
    <dgm:pt modelId="{BC24BB6A-1BE1-4567-BBA3-65FC20204528}" type="pres">
      <dgm:prSet presAssocID="{FB3CFBA8-0BBA-40F7-8CE2-5C44EDF59D10}" presName="node" presStyleLbl="node1" presStyleIdx="5" presStyleCnt="6" custLinFactNeighborX="615" custLinFactNeighborY="512">
        <dgm:presLayoutVars>
          <dgm:bulletEnabled val="1"/>
        </dgm:presLayoutVars>
      </dgm:prSet>
      <dgm:spPr/>
      <dgm:t>
        <a:bodyPr/>
        <a:lstStyle/>
        <a:p>
          <a:endParaRPr lang="ru-RU"/>
        </a:p>
      </dgm:t>
    </dgm:pt>
  </dgm:ptLst>
  <dgm:cxnLst>
    <dgm:cxn modelId="{1D8E876A-BCB0-40EF-89DC-8C1BF25FCC2F}" type="presOf" srcId="{6ED6B653-810B-4FBF-80E2-634D98EB1F1D}" destId="{2B8905F2-129F-426F-9169-944253CF082A}" srcOrd="0" destOrd="0" presId="urn:microsoft.com/office/officeart/2005/8/layout/default"/>
    <dgm:cxn modelId="{E8A6DCDA-A240-403F-8FF9-E524B63E8805}" srcId="{6ED6B653-810B-4FBF-80E2-634D98EB1F1D}" destId="{503D51A1-81C3-485B-93E4-917DFC5960BD}" srcOrd="0" destOrd="0" parTransId="{F6B6E247-0AA8-4005-BF1C-BF264648304B}" sibTransId="{F67F0A68-EF09-4740-B1BB-D2727D2D8BBE}"/>
    <dgm:cxn modelId="{C1877B0B-2307-4378-9D5D-1C0D2BF83A76}" type="presOf" srcId="{E88200C6-0805-4F4A-8388-F2C8143D450B}" destId="{D2CB4A3B-A9EE-4FD5-A4D7-E27F6EA2E491}" srcOrd="0" destOrd="0" presId="urn:microsoft.com/office/officeart/2005/8/layout/default"/>
    <dgm:cxn modelId="{07E0E38B-9902-4BC9-8999-C98651C57355}" type="presOf" srcId="{DAB1D5C6-B150-44C4-9601-454A9A1CF7B0}" destId="{8E84339A-5D65-4D09-8C11-307BE435AD4A}" srcOrd="0" destOrd="0" presId="urn:microsoft.com/office/officeart/2005/8/layout/default"/>
    <dgm:cxn modelId="{6995A571-2489-4056-9507-5E43214B6D86}" srcId="{6ED6B653-810B-4FBF-80E2-634D98EB1F1D}" destId="{1C19D55F-7AE9-40E4-9CD7-014DFE2556A2}" srcOrd="2" destOrd="0" parTransId="{7C27E4D5-8232-4959-841B-241EC469F17E}" sibTransId="{A623A8BE-1B96-4D1A-86D4-7ADCEE864919}"/>
    <dgm:cxn modelId="{D416FB65-1B89-444D-8AEB-4D54C50AA7CB}" type="presOf" srcId="{D2027E8E-F360-456B-A3BF-EC7A4F6E1E88}" destId="{649247F4-5681-4DEA-8CDB-F8BD060C85B2}" srcOrd="0" destOrd="0" presId="urn:microsoft.com/office/officeart/2005/8/layout/default"/>
    <dgm:cxn modelId="{BB5B01D2-42E6-43FD-87C1-BE2019346EDE}" srcId="{6ED6B653-810B-4FBF-80E2-634D98EB1F1D}" destId="{E88200C6-0805-4F4A-8388-F2C8143D450B}" srcOrd="4" destOrd="0" parTransId="{4ADE5542-2645-47DA-9FD5-102F92925656}" sibTransId="{2D8BC2B8-DC79-4ED1-A251-92AC04508BB5}"/>
    <dgm:cxn modelId="{2559DF98-C321-4397-AD16-0C9B108A0621}" type="presOf" srcId="{503D51A1-81C3-485B-93E4-917DFC5960BD}" destId="{433E09FA-8A86-433E-9155-C95606C20BC0}" srcOrd="0" destOrd="0" presId="urn:microsoft.com/office/officeart/2005/8/layout/default"/>
    <dgm:cxn modelId="{D20784B1-5659-4A42-A6B0-D40CB5E44360}" type="presOf" srcId="{1C19D55F-7AE9-40E4-9CD7-014DFE2556A2}" destId="{8F411614-FE69-4680-ABF5-A6166801FD6F}" srcOrd="0" destOrd="0" presId="urn:microsoft.com/office/officeart/2005/8/layout/default"/>
    <dgm:cxn modelId="{695733EC-CC24-4D1D-86C9-AB44EEAB8A6F}" srcId="{6ED6B653-810B-4FBF-80E2-634D98EB1F1D}" destId="{DAB1D5C6-B150-44C4-9601-454A9A1CF7B0}" srcOrd="1" destOrd="0" parTransId="{28D7A136-BA70-4807-BA4F-3981745FEC24}" sibTransId="{86F0553B-FF40-4424-B4C3-3580907C7199}"/>
    <dgm:cxn modelId="{86A2406D-55F1-418F-837E-F676EB58B7D6}" type="presOf" srcId="{FB3CFBA8-0BBA-40F7-8CE2-5C44EDF59D10}" destId="{BC24BB6A-1BE1-4567-BBA3-65FC20204528}" srcOrd="0" destOrd="0" presId="urn:microsoft.com/office/officeart/2005/8/layout/default"/>
    <dgm:cxn modelId="{ABEC8750-34C0-472D-8576-996E028B5D63}" srcId="{6ED6B653-810B-4FBF-80E2-634D98EB1F1D}" destId="{FB3CFBA8-0BBA-40F7-8CE2-5C44EDF59D10}" srcOrd="5" destOrd="0" parTransId="{80980999-F779-4B0C-A94C-709AF1FE7C11}" sibTransId="{5728A751-7B51-4DF3-BAFC-98E64CC2C928}"/>
    <dgm:cxn modelId="{E1434319-D446-447E-9A4D-F6EAB0A787BA}" srcId="{6ED6B653-810B-4FBF-80E2-634D98EB1F1D}" destId="{D2027E8E-F360-456B-A3BF-EC7A4F6E1E88}" srcOrd="3" destOrd="0" parTransId="{A83039D6-66EE-4642-8112-A6473E2FD001}" sibTransId="{087002C1-8430-4DEC-9AF1-E1BA9BEBCEE8}"/>
    <dgm:cxn modelId="{615D343C-5231-4AAA-8F32-00DE037BA414}" type="presParOf" srcId="{2B8905F2-129F-426F-9169-944253CF082A}" destId="{433E09FA-8A86-433E-9155-C95606C20BC0}" srcOrd="0" destOrd="0" presId="urn:microsoft.com/office/officeart/2005/8/layout/default"/>
    <dgm:cxn modelId="{25A74C35-EF17-45CF-BC29-3100AF6228C0}" type="presParOf" srcId="{2B8905F2-129F-426F-9169-944253CF082A}" destId="{2F4EE531-5E8F-47FD-99BA-AF52D647F2B3}" srcOrd="1" destOrd="0" presId="urn:microsoft.com/office/officeart/2005/8/layout/default"/>
    <dgm:cxn modelId="{D751B822-E6A0-4FFA-9C0A-EDF49C17820D}" type="presParOf" srcId="{2B8905F2-129F-426F-9169-944253CF082A}" destId="{8E84339A-5D65-4D09-8C11-307BE435AD4A}" srcOrd="2" destOrd="0" presId="urn:microsoft.com/office/officeart/2005/8/layout/default"/>
    <dgm:cxn modelId="{344928AF-A65F-4C40-948B-FEF6D0EE3B5B}" type="presParOf" srcId="{2B8905F2-129F-426F-9169-944253CF082A}" destId="{EF5084CA-C303-4564-8965-85BB95FC5DCD}" srcOrd="3" destOrd="0" presId="urn:microsoft.com/office/officeart/2005/8/layout/default"/>
    <dgm:cxn modelId="{DE8567AB-519A-4B43-8E27-2D1E26C5E2DB}" type="presParOf" srcId="{2B8905F2-129F-426F-9169-944253CF082A}" destId="{8F411614-FE69-4680-ABF5-A6166801FD6F}" srcOrd="4" destOrd="0" presId="urn:microsoft.com/office/officeart/2005/8/layout/default"/>
    <dgm:cxn modelId="{DF7AC7DA-D368-4B0B-AFF9-92CC7B640573}" type="presParOf" srcId="{2B8905F2-129F-426F-9169-944253CF082A}" destId="{17F9F3C1-E050-413A-95B5-B36B169AC58B}" srcOrd="5" destOrd="0" presId="urn:microsoft.com/office/officeart/2005/8/layout/default"/>
    <dgm:cxn modelId="{282AD214-C9AD-4720-89A1-159E6B833D33}" type="presParOf" srcId="{2B8905F2-129F-426F-9169-944253CF082A}" destId="{649247F4-5681-4DEA-8CDB-F8BD060C85B2}" srcOrd="6" destOrd="0" presId="urn:microsoft.com/office/officeart/2005/8/layout/default"/>
    <dgm:cxn modelId="{85521825-65FB-47C4-AD41-334B1F557F99}" type="presParOf" srcId="{2B8905F2-129F-426F-9169-944253CF082A}" destId="{B671CA43-7A5F-431F-819B-AB6E08BA056B}" srcOrd="7" destOrd="0" presId="urn:microsoft.com/office/officeart/2005/8/layout/default"/>
    <dgm:cxn modelId="{3B734E1B-643D-46A8-BF25-4AD6219B655B}" type="presParOf" srcId="{2B8905F2-129F-426F-9169-944253CF082A}" destId="{D2CB4A3B-A9EE-4FD5-A4D7-E27F6EA2E491}" srcOrd="8" destOrd="0" presId="urn:microsoft.com/office/officeart/2005/8/layout/default"/>
    <dgm:cxn modelId="{21C0629C-449E-4CF1-8AEA-0C9B24A545FF}" type="presParOf" srcId="{2B8905F2-129F-426F-9169-944253CF082A}" destId="{BDA6758E-EC17-460E-A691-C60F05BAC723}" srcOrd="9" destOrd="0" presId="urn:microsoft.com/office/officeart/2005/8/layout/default"/>
    <dgm:cxn modelId="{D01A8C69-8278-49A9-97FA-1F7D5F0852E6}" type="presParOf" srcId="{2B8905F2-129F-426F-9169-944253CF082A}" destId="{BC24BB6A-1BE1-4567-BBA3-65FC2020452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5E1B48D-4DCA-4C27-9E99-E9791F1D84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897FE105-EB4F-4C36-B517-25F2E4EF8B13}">
      <dgm:prSet/>
      <dgm:spPr/>
      <dgm:t>
        <a:bodyPr/>
        <a:lstStyle/>
        <a:p>
          <a:pPr rtl="0"/>
          <a:r>
            <a:rPr lang="uk-UA" dirty="0" smtClean="0"/>
            <a:t>Через мембрану фонендоскопа проходять, в основному, високочастотні звуки (легкі, судини), а через лійку - низькочастотні (серце, кишечник): низи як би заглушають високочастотні коливання. Мембрана стетоскопа істотно знижує гучність всього звуку і низи стають дуже тихими. При цьому високі частоти стають добре чутними. Як бачимо різниця стетоскопа та фонендоскопа зі сфери застосування: Мембраною фонендоскопу ми слухаємо високі тони легень та судин, а дзвоном стетоскопа – низькі частоти серця чи кишечника.</a:t>
          </a:r>
          <a:endParaRPr lang="uk-UA" dirty="0"/>
        </a:p>
      </dgm:t>
    </dgm:pt>
    <dgm:pt modelId="{91276223-2F03-417A-89F9-CD9842E73328}" type="parTrans" cxnId="{B5676837-FEF0-4786-8225-EA163C77E291}">
      <dgm:prSet/>
      <dgm:spPr/>
      <dgm:t>
        <a:bodyPr/>
        <a:lstStyle/>
        <a:p>
          <a:endParaRPr lang="ru-RU"/>
        </a:p>
      </dgm:t>
    </dgm:pt>
    <dgm:pt modelId="{F2E6ECFC-D84F-439F-8905-72EE4AFC7E55}" type="sibTrans" cxnId="{B5676837-FEF0-4786-8225-EA163C77E291}">
      <dgm:prSet/>
      <dgm:spPr/>
      <dgm:t>
        <a:bodyPr/>
        <a:lstStyle/>
        <a:p>
          <a:endParaRPr lang="ru-RU"/>
        </a:p>
      </dgm:t>
    </dgm:pt>
    <dgm:pt modelId="{903DF9A8-CEA6-4771-992F-08960F8670B6}" type="pres">
      <dgm:prSet presAssocID="{85E1B48D-4DCA-4C27-9E99-E9791F1D8453}" presName="linear" presStyleCnt="0">
        <dgm:presLayoutVars>
          <dgm:animLvl val="lvl"/>
          <dgm:resizeHandles val="exact"/>
        </dgm:presLayoutVars>
      </dgm:prSet>
      <dgm:spPr/>
      <dgm:t>
        <a:bodyPr/>
        <a:lstStyle/>
        <a:p>
          <a:endParaRPr lang="ru-RU"/>
        </a:p>
      </dgm:t>
    </dgm:pt>
    <dgm:pt modelId="{0F2F57CC-117B-4214-BAC4-84CC07209271}" type="pres">
      <dgm:prSet presAssocID="{897FE105-EB4F-4C36-B517-25F2E4EF8B13}" presName="parentText" presStyleLbl="node1" presStyleIdx="0" presStyleCnt="1">
        <dgm:presLayoutVars>
          <dgm:chMax val="0"/>
          <dgm:bulletEnabled val="1"/>
        </dgm:presLayoutVars>
      </dgm:prSet>
      <dgm:spPr/>
      <dgm:t>
        <a:bodyPr/>
        <a:lstStyle/>
        <a:p>
          <a:endParaRPr lang="ru-RU"/>
        </a:p>
      </dgm:t>
    </dgm:pt>
  </dgm:ptLst>
  <dgm:cxnLst>
    <dgm:cxn modelId="{B4FE8EEC-BD67-4926-9429-006DC24D82A7}" type="presOf" srcId="{897FE105-EB4F-4C36-B517-25F2E4EF8B13}" destId="{0F2F57CC-117B-4214-BAC4-84CC07209271}" srcOrd="0" destOrd="0" presId="urn:microsoft.com/office/officeart/2005/8/layout/vList2"/>
    <dgm:cxn modelId="{B5676837-FEF0-4786-8225-EA163C77E291}" srcId="{85E1B48D-4DCA-4C27-9E99-E9791F1D8453}" destId="{897FE105-EB4F-4C36-B517-25F2E4EF8B13}" srcOrd="0" destOrd="0" parTransId="{91276223-2F03-417A-89F9-CD9842E73328}" sibTransId="{F2E6ECFC-D84F-439F-8905-72EE4AFC7E55}"/>
    <dgm:cxn modelId="{D192D55D-CA7A-4550-9E7C-D7E93ECB5C7A}" type="presOf" srcId="{85E1B48D-4DCA-4C27-9E99-E9791F1D8453}" destId="{903DF9A8-CEA6-4771-992F-08960F8670B6}" srcOrd="0" destOrd="0" presId="urn:microsoft.com/office/officeart/2005/8/layout/vList2"/>
    <dgm:cxn modelId="{754A3E0D-BDCE-4497-BF29-7E9684973300}" type="presParOf" srcId="{903DF9A8-CEA6-4771-992F-08960F8670B6}" destId="{0F2F57CC-117B-4214-BAC4-84CC0720927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997DAA5-AEE7-4F26-8298-01E412EA3B6D}" type="doc">
      <dgm:prSet loTypeId="urn:microsoft.com/office/officeart/2005/8/layout/vList2" loCatId="list" qsTypeId="urn:microsoft.com/office/officeart/2005/8/quickstyle/simple1" qsCatId="simple" csTypeId="urn:microsoft.com/office/officeart/2005/8/colors/accent5_2" csCatId="accent5"/>
      <dgm:spPr/>
      <dgm:t>
        <a:bodyPr/>
        <a:lstStyle/>
        <a:p>
          <a:endParaRPr lang="ru-RU"/>
        </a:p>
      </dgm:t>
    </dgm:pt>
    <dgm:pt modelId="{005FEF7F-7B3E-4D0C-B59C-03CFE1E7271B}">
      <dgm:prSet/>
      <dgm:spPr/>
      <dgm:t>
        <a:bodyPr/>
        <a:lstStyle/>
        <a:p>
          <a:pPr rtl="0"/>
          <a:r>
            <a:rPr lang="uk-UA" smtClean="0"/>
            <a:t>рідинні (ртутні, спиртові та ін.);</a:t>
          </a:r>
          <a:endParaRPr lang="uk-UA"/>
        </a:p>
      </dgm:t>
    </dgm:pt>
    <dgm:pt modelId="{57EE3F6A-748E-47D8-AD24-D6BD6329960F}" type="parTrans" cxnId="{00841271-0877-4E4E-95A0-F421BE1DC448}">
      <dgm:prSet/>
      <dgm:spPr/>
      <dgm:t>
        <a:bodyPr/>
        <a:lstStyle/>
        <a:p>
          <a:endParaRPr lang="ru-RU"/>
        </a:p>
      </dgm:t>
    </dgm:pt>
    <dgm:pt modelId="{4951ED8E-D0E5-4D36-97AE-5F108B7CB920}" type="sibTrans" cxnId="{00841271-0877-4E4E-95A0-F421BE1DC448}">
      <dgm:prSet/>
      <dgm:spPr/>
      <dgm:t>
        <a:bodyPr/>
        <a:lstStyle/>
        <a:p>
          <a:endParaRPr lang="ru-RU"/>
        </a:p>
      </dgm:t>
    </dgm:pt>
    <dgm:pt modelId="{F10A7B6A-C16A-4754-BDBB-14E1BCA97369}">
      <dgm:prSet/>
      <dgm:spPr/>
      <dgm:t>
        <a:bodyPr/>
        <a:lstStyle/>
        <a:p>
          <a:pPr rtl="0"/>
          <a:r>
            <a:rPr lang="uk-UA" smtClean="0"/>
            <a:t>електронні;</a:t>
          </a:r>
          <a:endParaRPr lang="uk-UA"/>
        </a:p>
      </dgm:t>
    </dgm:pt>
    <dgm:pt modelId="{6039003A-499C-44FC-9A77-88A07B3E5711}" type="parTrans" cxnId="{394317F7-28AB-4852-8DB9-3BFF149EC1ED}">
      <dgm:prSet/>
      <dgm:spPr/>
      <dgm:t>
        <a:bodyPr/>
        <a:lstStyle/>
        <a:p>
          <a:endParaRPr lang="ru-RU"/>
        </a:p>
      </dgm:t>
    </dgm:pt>
    <dgm:pt modelId="{C58979C9-C066-43D4-AB77-9B1137AC6E3F}" type="sibTrans" cxnId="{394317F7-28AB-4852-8DB9-3BFF149EC1ED}">
      <dgm:prSet/>
      <dgm:spPr/>
      <dgm:t>
        <a:bodyPr/>
        <a:lstStyle/>
        <a:p>
          <a:endParaRPr lang="ru-RU"/>
        </a:p>
      </dgm:t>
    </dgm:pt>
    <dgm:pt modelId="{EFE2F084-9F80-4E15-AC88-C27EDF66AD21}">
      <dgm:prSet/>
      <dgm:spPr/>
      <dgm:t>
        <a:bodyPr/>
        <a:lstStyle/>
        <a:p>
          <a:pPr rtl="0"/>
          <a:r>
            <a:rPr lang="uk-UA" smtClean="0"/>
            <a:t>термометр-соска (підвид електронного Т.);</a:t>
          </a:r>
          <a:endParaRPr lang="uk-UA"/>
        </a:p>
      </dgm:t>
    </dgm:pt>
    <dgm:pt modelId="{55E6C908-ED8A-4161-A422-F8765CC84F71}" type="parTrans" cxnId="{0F8305FC-C96B-4F4D-93E1-82DEA70EC0FD}">
      <dgm:prSet/>
      <dgm:spPr/>
      <dgm:t>
        <a:bodyPr/>
        <a:lstStyle/>
        <a:p>
          <a:endParaRPr lang="ru-RU"/>
        </a:p>
      </dgm:t>
    </dgm:pt>
    <dgm:pt modelId="{5B21D541-1EE1-4C75-A5F7-655383859F28}" type="sibTrans" cxnId="{0F8305FC-C96B-4F4D-93E1-82DEA70EC0FD}">
      <dgm:prSet/>
      <dgm:spPr/>
      <dgm:t>
        <a:bodyPr/>
        <a:lstStyle/>
        <a:p>
          <a:endParaRPr lang="ru-RU"/>
        </a:p>
      </dgm:t>
    </dgm:pt>
    <dgm:pt modelId="{64B38F50-5F3B-4D62-9488-F9F934C9F055}">
      <dgm:prSet/>
      <dgm:spPr/>
      <dgm:t>
        <a:bodyPr/>
        <a:lstStyle/>
        <a:p>
          <a:pPr rtl="0"/>
          <a:r>
            <a:rPr lang="uk-UA" smtClean="0"/>
            <a:t>інфрачервоні;</a:t>
          </a:r>
          <a:endParaRPr lang="uk-UA"/>
        </a:p>
      </dgm:t>
    </dgm:pt>
    <dgm:pt modelId="{394F2DCB-5AC9-496F-8B20-844CC3574C82}" type="parTrans" cxnId="{E619B0AC-BABC-4029-A208-34F51E7605E2}">
      <dgm:prSet/>
      <dgm:spPr/>
      <dgm:t>
        <a:bodyPr/>
        <a:lstStyle/>
        <a:p>
          <a:endParaRPr lang="ru-RU"/>
        </a:p>
      </dgm:t>
    </dgm:pt>
    <dgm:pt modelId="{3BDCAA1F-4D67-46CB-B3DA-D8EC95AC56FF}" type="sibTrans" cxnId="{E619B0AC-BABC-4029-A208-34F51E7605E2}">
      <dgm:prSet/>
      <dgm:spPr/>
      <dgm:t>
        <a:bodyPr/>
        <a:lstStyle/>
        <a:p>
          <a:endParaRPr lang="ru-RU"/>
        </a:p>
      </dgm:t>
    </dgm:pt>
    <dgm:pt modelId="{E07EB1E9-A5BF-4905-8DC8-FFFE11939303}">
      <dgm:prSet/>
      <dgm:spPr/>
      <dgm:t>
        <a:bodyPr/>
        <a:lstStyle/>
        <a:p>
          <a:pPr rtl="0"/>
          <a:r>
            <a:rPr lang="uk-UA" smtClean="0"/>
            <a:t>вушні (підвид інфрачервоного Т.);</a:t>
          </a:r>
          <a:endParaRPr lang="uk-UA"/>
        </a:p>
      </dgm:t>
    </dgm:pt>
    <dgm:pt modelId="{90CC7A69-30C2-4484-A576-75EFD67DCB30}" type="parTrans" cxnId="{E24D78FC-C784-4362-8352-8EA5F6C5A6D9}">
      <dgm:prSet/>
      <dgm:spPr/>
      <dgm:t>
        <a:bodyPr/>
        <a:lstStyle/>
        <a:p>
          <a:endParaRPr lang="ru-RU"/>
        </a:p>
      </dgm:t>
    </dgm:pt>
    <dgm:pt modelId="{63199EFE-48AE-4113-BC5B-7C32F7B52034}" type="sibTrans" cxnId="{E24D78FC-C784-4362-8352-8EA5F6C5A6D9}">
      <dgm:prSet/>
      <dgm:spPr/>
      <dgm:t>
        <a:bodyPr/>
        <a:lstStyle/>
        <a:p>
          <a:endParaRPr lang="ru-RU"/>
        </a:p>
      </dgm:t>
    </dgm:pt>
    <dgm:pt modelId="{EDBDF63F-5FE8-4BAD-8043-8B59366CA87B}">
      <dgm:prSet/>
      <dgm:spPr/>
      <dgm:t>
        <a:bodyPr/>
        <a:lstStyle/>
        <a:p>
          <a:pPr rtl="0"/>
          <a:r>
            <a:rPr lang="uk-UA" smtClean="0"/>
            <a:t>лобні, височні (підвид інфрачервоного Т.);</a:t>
          </a:r>
          <a:endParaRPr lang="uk-UA"/>
        </a:p>
      </dgm:t>
    </dgm:pt>
    <dgm:pt modelId="{15787650-EF4F-49D7-A708-20CDA41829EC}" type="parTrans" cxnId="{91444B6E-CC8F-44F1-9866-D90A56E7EF0E}">
      <dgm:prSet/>
      <dgm:spPr/>
      <dgm:t>
        <a:bodyPr/>
        <a:lstStyle/>
        <a:p>
          <a:endParaRPr lang="ru-RU"/>
        </a:p>
      </dgm:t>
    </dgm:pt>
    <dgm:pt modelId="{7F896760-2BA6-4D71-9CD4-8B80FFEF7FC6}" type="sibTrans" cxnId="{91444B6E-CC8F-44F1-9866-D90A56E7EF0E}">
      <dgm:prSet/>
      <dgm:spPr/>
      <dgm:t>
        <a:bodyPr/>
        <a:lstStyle/>
        <a:p>
          <a:endParaRPr lang="ru-RU"/>
        </a:p>
      </dgm:t>
    </dgm:pt>
    <dgm:pt modelId="{9420F9E9-CF92-4D6C-90C3-74576D887909}">
      <dgm:prSet/>
      <dgm:spPr/>
      <dgm:t>
        <a:bodyPr/>
        <a:lstStyle/>
        <a:p>
          <a:pPr rtl="0"/>
          <a:r>
            <a:rPr lang="uk-UA" smtClean="0"/>
            <a:t>термочутливі смужки.</a:t>
          </a:r>
          <a:endParaRPr lang="uk-UA"/>
        </a:p>
      </dgm:t>
    </dgm:pt>
    <dgm:pt modelId="{4A18843C-A6AD-461F-93AD-84779D5D9897}" type="parTrans" cxnId="{F0FA0C06-8CE2-430B-8074-8464EF7F0AA9}">
      <dgm:prSet/>
      <dgm:spPr/>
      <dgm:t>
        <a:bodyPr/>
        <a:lstStyle/>
        <a:p>
          <a:endParaRPr lang="ru-RU"/>
        </a:p>
      </dgm:t>
    </dgm:pt>
    <dgm:pt modelId="{D8D817D9-5C15-4296-884D-D22C02B468C3}" type="sibTrans" cxnId="{F0FA0C06-8CE2-430B-8074-8464EF7F0AA9}">
      <dgm:prSet/>
      <dgm:spPr/>
      <dgm:t>
        <a:bodyPr/>
        <a:lstStyle/>
        <a:p>
          <a:endParaRPr lang="ru-RU"/>
        </a:p>
      </dgm:t>
    </dgm:pt>
    <dgm:pt modelId="{85BA5E9F-D232-4A56-A532-A35699D4E61E}" type="pres">
      <dgm:prSet presAssocID="{D997DAA5-AEE7-4F26-8298-01E412EA3B6D}" presName="linear" presStyleCnt="0">
        <dgm:presLayoutVars>
          <dgm:animLvl val="lvl"/>
          <dgm:resizeHandles val="exact"/>
        </dgm:presLayoutVars>
      </dgm:prSet>
      <dgm:spPr/>
      <dgm:t>
        <a:bodyPr/>
        <a:lstStyle/>
        <a:p>
          <a:endParaRPr lang="ru-RU"/>
        </a:p>
      </dgm:t>
    </dgm:pt>
    <dgm:pt modelId="{102196E8-3A13-4550-A3A2-EE0D2ECE7778}" type="pres">
      <dgm:prSet presAssocID="{005FEF7F-7B3E-4D0C-B59C-03CFE1E7271B}" presName="parentText" presStyleLbl="node1" presStyleIdx="0" presStyleCnt="7">
        <dgm:presLayoutVars>
          <dgm:chMax val="0"/>
          <dgm:bulletEnabled val="1"/>
        </dgm:presLayoutVars>
      </dgm:prSet>
      <dgm:spPr/>
      <dgm:t>
        <a:bodyPr/>
        <a:lstStyle/>
        <a:p>
          <a:endParaRPr lang="ru-RU"/>
        </a:p>
      </dgm:t>
    </dgm:pt>
    <dgm:pt modelId="{994385F3-6D8F-4D82-A75C-517D4A875843}" type="pres">
      <dgm:prSet presAssocID="{4951ED8E-D0E5-4D36-97AE-5F108B7CB920}" presName="spacer" presStyleCnt="0"/>
      <dgm:spPr/>
    </dgm:pt>
    <dgm:pt modelId="{3D951897-7F9F-48F1-A30F-09057A0C5AA0}" type="pres">
      <dgm:prSet presAssocID="{F10A7B6A-C16A-4754-BDBB-14E1BCA97369}" presName="parentText" presStyleLbl="node1" presStyleIdx="1" presStyleCnt="7">
        <dgm:presLayoutVars>
          <dgm:chMax val="0"/>
          <dgm:bulletEnabled val="1"/>
        </dgm:presLayoutVars>
      </dgm:prSet>
      <dgm:spPr/>
      <dgm:t>
        <a:bodyPr/>
        <a:lstStyle/>
        <a:p>
          <a:endParaRPr lang="ru-RU"/>
        </a:p>
      </dgm:t>
    </dgm:pt>
    <dgm:pt modelId="{47AC8A75-0BD9-4C51-A5CA-7EE29CCB68E6}" type="pres">
      <dgm:prSet presAssocID="{C58979C9-C066-43D4-AB77-9B1137AC6E3F}" presName="spacer" presStyleCnt="0"/>
      <dgm:spPr/>
    </dgm:pt>
    <dgm:pt modelId="{7F7ABA84-21AA-4F4D-A5E9-96D3F8BFC8CA}" type="pres">
      <dgm:prSet presAssocID="{EFE2F084-9F80-4E15-AC88-C27EDF66AD21}" presName="parentText" presStyleLbl="node1" presStyleIdx="2" presStyleCnt="7">
        <dgm:presLayoutVars>
          <dgm:chMax val="0"/>
          <dgm:bulletEnabled val="1"/>
        </dgm:presLayoutVars>
      </dgm:prSet>
      <dgm:spPr/>
      <dgm:t>
        <a:bodyPr/>
        <a:lstStyle/>
        <a:p>
          <a:endParaRPr lang="ru-RU"/>
        </a:p>
      </dgm:t>
    </dgm:pt>
    <dgm:pt modelId="{FBC57148-6A8B-4B18-9B53-3FE80740BB82}" type="pres">
      <dgm:prSet presAssocID="{5B21D541-1EE1-4C75-A5F7-655383859F28}" presName="spacer" presStyleCnt="0"/>
      <dgm:spPr/>
    </dgm:pt>
    <dgm:pt modelId="{A0A66104-D9B2-4888-8CCA-9298D434A9DC}" type="pres">
      <dgm:prSet presAssocID="{64B38F50-5F3B-4D62-9488-F9F934C9F055}" presName="parentText" presStyleLbl="node1" presStyleIdx="3" presStyleCnt="7">
        <dgm:presLayoutVars>
          <dgm:chMax val="0"/>
          <dgm:bulletEnabled val="1"/>
        </dgm:presLayoutVars>
      </dgm:prSet>
      <dgm:spPr/>
      <dgm:t>
        <a:bodyPr/>
        <a:lstStyle/>
        <a:p>
          <a:endParaRPr lang="ru-RU"/>
        </a:p>
      </dgm:t>
    </dgm:pt>
    <dgm:pt modelId="{0AAF0AAC-FCCC-43CB-849B-C021B5C1486C}" type="pres">
      <dgm:prSet presAssocID="{3BDCAA1F-4D67-46CB-B3DA-D8EC95AC56FF}" presName="spacer" presStyleCnt="0"/>
      <dgm:spPr/>
    </dgm:pt>
    <dgm:pt modelId="{7C25E7F8-1338-4F1A-A460-C520FC9204BB}" type="pres">
      <dgm:prSet presAssocID="{E07EB1E9-A5BF-4905-8DC8-FFFE11939303}" presName="parentText" presStyleLbl="node1" presStyleIdx="4" presStyleCnt="7">
        <dgm:presLayoutVars>
          <dgm:chMax val="0"/>
          <dgm:bulletEnabled val="1"/>
        </dgm:presLayoutVars>
      </dgm:prSet>
      <dgm:spPr/>
      <dgm:t>
        <a:bodyPr/>
        <a:lstStyle/>
        <a:p>
          <a:endParaRPr lang="ru-RU"/>
        </a:p>
      </dgm:t>
    </dgm:pt>
    <dgm:pt modelId="{665F844D-59F9-4195-8FCB-B6904CF38453}" type="pres">
      <dgm:prSet presAssocID="{63199EFE-48AE-4113-BC5B-7C32F7B52034}" presName="spacer" presStyleCnt="0"/>
      <dgm:spPr/>
    </dgm:pt>
    <dgm:pt modelId="{1DFE28FD-500D-4E6C-B449-D2E08C4DF8CF}" type="pres">
      <dgm:prSet presAssocID="{EDBDF63F-5FE8-4BAD-8043-8B59366CA87B}" presName="parentText" presStyleLbl="node1" presStyleIdx="5" presStyleCnt="7">
        <dgm:presLayoutVars>
          <dgm:chMax val="0"/>
          <dgm:bulletEnabled val="1"/>
        </dgm:presLayoutVars>
      </dgm:prSet>
      <dgm:spPr/>
      <dgm:t>
        <a:bodyPr/>
        <a:lstStyle/>
        <a:p>
          <a:endParaRPr lang="ru-RU"/>
        </a:p>
      </dgm:t>
    </dgm:pt>
    <dgm:pt modelId="{FB932DE6-2410-4ACA-A7A2-AFDB8C711CEA}" type="pres">
      <dgm:prSet presAssocID="{7F896760-2BA6-4D71-9CD4-8B80FFEF7FC6}" presName="spacer" presStyleCnt="0"/>
      <dgm:spPr/>
    </dgm:pt>
    <dgm:pt modelId="{39B9E3C3-D859-46A8-A7D8-8A65D532FC91}" type="pres">
      <dgm:prSet presAssocID="{9420F9E9-CF92-4D6C-90C3-74576D887909}" presName="parentText" presStyleLbl="node1" presStyleIdx="6" presStyleCnt="7">
        <dgm:presLayoutVars>
          <dgm:chMax val="0"/>
          <dgm:bulletEnabled val="1"/>
        </dgm:presLayoutVars>
      </dgm:prSet>
      <dgm:spPr/>
      <dgm:t>
        <a:bodyPr/>
        <a:lstStyle/>
        <a:p>
          <a:endParaRPr lang="ru-RU"/>
        </a:p>
      </dgm:t>
    </dgm:pt>
  </dgm:ptLst>
  <dgm:cxnLst>
    <dgm:cxn modelId="{F0FA0C06-8CE2-430B-8074-8464EF7F0AA9}" srcId="{D997DAA5-AEE7-4F26-8298-01E412EA3B6D}" destId="{9420F9E9-CF92-4D6C-90C3-74576D887909}" srcOrd="6" destOrd="0" parTransId="{4A18843C-A6AD-461F-93AD-84779D5D9897}" sibTransId="{D8D817D9-5C15-4296-884D-D22C02B468C3}"/>
    <dgm:cxn modelId="{0D569707-58B9-4CD8-A0EA-80104487D2D3}" type="presOf" srcId="{F10A7B6A-C16A-4754-BDBB-14E1BCA97369}" destId="{3D951897-7F9F-48F1-A30F-09057A0C5AA0}" srcOrd="0" destOrd="0" presId="urn:microsoft.com/office/officeart/2005/8/layout/vList2"/>
    <dgm:cxn modelId="{394317F7-28AB-4852-8DB9-3BFF149EC1ED}" srcId="{D997DAA5-AEE7-4F26-8298-01E412EA3B6D}" destId="{F10A7B6A-C16A-4754-BDBB-14E1BCA97369}" srcOrd="1" destOrd="0" parTransId="{6039003A-499C-44FC-9A77-88A07B3E5711}" sibTransId="{C58979C9-C066-43D4-AB77-9B1137AC6E3F}"/>
    <dgm:cxn modelId="{5D64C921-5FC5-4876-9B26-2380D9F440A9}" type="presOf" srcId="{005FEF7F-7B3E-4D0C-B59C-03CFE1E7271B}" destId="{102196E8-3A13-4550-A3A2-EE0D2ECE7778}" srcOrd="0" destOrd="0" presId="urn:microsoft.com/office/officeart/2005/8/layout/vList2"/>
    <dgm:cxn modelId="{F02F064E-5E14-4F43-BF00-CE1131E10741}" type="presOf" srcId="{E07EB1E9-A5BF-4905-8DC8-FFFE11939303}" destId="{7C25E7F8-1338-4F1A-A460-C520FC9204BB}" srcOrd="0" destOrd="0" presId="urn:microsoft.com/office/officeart/2005/8/layout/vList2"/>
    <dgm:cxn modelId="{5E633EE9-8D83-4822-A12A-B1C9E66DE2B1}" type="presOf" srcId="{D997DAA5-AEE7-4F26-8298-01E412EA3B6D}" destId="{85BA5E9F-D232-4A56-A532-A35699D4E61E}" srcOrd="0" destOrd="0" presId="urn:microsoft.com/office/officeart/2005/8/layout/vList2"/>
    <dgm:cxn modelId="{B5EE1EE2-0334-4951-BF51-D69331D852A0}" type="presOf" srcId="{9420F9E9-CF92-4D6C-90C3-74576D887909}" destId="{39B9E3C3-D859-46A8-A7D8-8A65D532FC91}" srcOrd="0" destOrd="0" presId="urn:microsoft.com/office/officeart/2005/8/layout/vList2"/>
    <dgm:cxn modelId="{A0086F91-D5D1-47E4-9ECD-9ABDBF760384}" type="presOf" srcId="{EFE2F084-9F80-4E15-AC88-C27EDF66AD21}" destId="{7F7ABA84-21AA-4F4D-A5E9-96D3F8BFC8CA}" srcOrd="0" destOrd="0" presId="urn:microsoft.com/office/officeart/2005/8/layout/vList2"/>
    <dgm:cxn modelId="{E24D78FC-C784-4362-8352-8EA5F6C5A6D9}" srcId="{D997DAA5-AEE7-4F26-8298-01E412EA3B6D}" destId="{E07EB1E9-A5BF-4905-8DC8-FFFE11939303}" srcOrd="4" destOrd="0" parTransId="{90CC7A69-30C2-4484-A576-75EFD67DCB30}" sibTransId="{63199EFE-48AE-4113-BC5B-7C32F7B52034}"/>
    <dgm:cxn modelId="{1ED34413-3201-4829-8BAA-68B88CF08CBE}" type="presOf" srcId="{64B38F50-5F3B-4D62-9488-F9F934C9F055}" destId="{A0A66104-D9B2-4888-8CCA-9298D434A9DC}" srcOrd="0" destOrd="0" presId="urn:microsoft.com/office/officeart/2005/8/layout/vList2"/>
    <dgm:cxn modelId="{0F8305FC-C96B-4F4D-93E1-82DEA70EC0FD}" srcId="{D997DAA5-AEE7-4F26-8298-01E412EA3B6D}" destId="{EFE2F084-9F80-4E15-AC88-C27EDF66AD21}" srcOrd="2" destOrd="0" parTransId="{55E6C908-ED8A-4161-A422-F8765CC84F71}" sibTransId="{5B21D541-1EE1-4C75-A5F7-655383859F28}"/>
    <dgm:cxn modelId="{00841271-0877-4E4E-95A0-F421BE1DC448}" srcId="{D997DAA5-AEE7-4F26-8298-01E412EA3B6D}" destId="{005FEF7F-7B3E-4D0C-B59C-03CFE1E7271B}" srcOrd="0" destOrd="0" parTransId="{57EE3F6A-748E-47D8-AD24-D6BD6329960F}" sibTransId="{4951ED8E-D0E5-4D36-97AE-5F108B7CB920}"/>
    <dgm:cxn modelId="{91444B6E-CC8F-44F1-9866-D90A56E7EF0E}" srcId="{D997DAA5-AEE7-4F26-8298-01E412EA3B6D}" destId="{EDBDF63F-5FE8-4BAD-8043-8B59366CA87B}" srcOrd="5" destOrd="0" parTransId="{15787650-EF4F-49D7-A708-20CDA41829EC}" sibTransId="{7F896760-2BA6-4D71-9CD4-8B80FFEF7FC6}"/>
    <dgm:cxn modelId="{DFF96032-91FA-4847-92BF-A44EE1D4EBDB}" type="presOf" srcId="{EDBDF63F-5FE8-4BAD-8043-8B59366CA87B}" destId="{1DFE28FD-500D-4E6C-B449-D2E08C4DF8CF}" srcOrd="0" destOrd="0" presId="urn:microsoft.com/office/officeart/2005/8/layout/vList2"/>
    <dgm:cxn modelId="{E619B0AC-BABC-4029-A208-34F51E7605E2}" srcId="{D997DAA5-AEE7-4F26-8298-01E412EA3B6D}" destId="{64B38F50-5F3B-4D62-9488-F9F934C9F055}" srcOrd="3" destOrd="0" parTransId="{394F2DCB-5AC9-496F-8B20-844CC3574C82}" sibTransId="{3BDCAA1F-4D67-46CB-B3DA-D8EC95AC56FF}"/>
    <dgm:cxn modelId="{614C7ED2-E9FC-421A-A63E-82392CE55F3D}" type="presParOf" srcId="{85BA5E9F-D232-4A56-A532-A35699D4E61E}" destId="{102196E8-3A13-4550-A3A2-EE0D2ECE7778}" srcOrd="0" destOrd="0" presId="urn:microsoft.com/office/officeart/2005/8/layout/vList2"/>
    <dgm:cxn modelId="{32CC8FF5-83EB-4F4C-AA1C-86EF013488C4}" type="presParOf" srcId="{85BA5E9F-D232-4A56-A532-A35699D4E61E}" destId="{994385F3-6D8F-4D82-A75C-517D4A875843}" srcOrd="1" destOrd="0" presId="urn:microsoft.com/office/officeart/2005/8/layout/vList2"/>
    <dgm:cxn modelId="{11D8672E-EC9E-45D5-856E-8E9187388379}" type="presParOf" srcId="{85BA5E9F-D232-4A56-A532-A35699D4E61E}" destId="{3D951897-7F9F-48F1-A30F-09057A0C5AA0}" srcOrd="2" destOrd="0" presId="urn:microsoft.com/office/officeart/2005/8/layout/vList2"/>
    <dgm:cxn modelId="{8A2DEEC0-C614-4ACB-B49F-518C1DEEA739}" type="presParOf" srcId="{85BA5E9F-D232-4A56-A532-A35699D4E61E}" destId="{47AC8A75-0BD9-4C51-A5CA-7EE29CCB68E6}" srcOrd="3" destOrd="0" presId="urn:microsoft.com/office/officeart/2005/8/layout/vList2"/>
    <dgm:cxn modelId="{87E5ED91-8B8B-4D7A-8915-8EE2AE8C0E23}" type="presParOf" srcId="{85BA5E9F-D232-4A56-A532-A35699D4E61E}" destId="{7F7ABA84-21AA-4F4D-A5E9-96D3F8BFC8CA}" srcOrd="4" destOrd="0" presId="urn:microsoft.com/office/officeart/2005/8/layout/vList2"/>
    <dgm:cxn modelId="{0F505105-135A-494D-A92A-4E418FE6C55F}" type="presParOf" srcId="{85BA5E9F-D232-4A56-A532-A35699D4E61E}" destId="{FBC57148-6A8B-4B18-9B53-3FE80740BB82}" srcOrd="5" destOrd="0" presId="urn:microsoft.com/office/officeart/2005/8/layout/vList2"/>
    <dgm:cxn modelId="{B54994F7-6827-46BD-BF1B-A454F46DFA8E}" type="presParOf" srcId="{85BA5E9F-D232-4A56-A532-A35699D4E61E}" destId="{A0A66104-D9B2-4888-8CCA-9298D434A9DC}" srcOrd="6" destOrd="0" presId="urn:microsoft.com/office/officeart/2005/8/layout/vList2"/>
    <dgm:cxn modelId="{7D6A7F68-419C-4D25-BAD5-B7B5A337C8E0}" type="presParOf" srcId="{85BA5E9F-D232-4A56-A532-A35699D4E61E}" destId="{0AAF0AAC-FCCC-43CB-849B-C021B5C1486C}" srcOrd="7" destOrd="0" presId="urn:microsoft.com/office/officeart/2005/8/layout/vList2"/>
    <dgm:cxn modelId="{82F3284A-E65B-4D4A-8DD3-896EFB31629B}" type="presParOf" srcId="{85BA5E9F-D232-4A56-A532-A35699D4E61E}" destId="{7C25E7F8-1338-4F1A-A460-C520FC9204BB}" srcOrd="8" destOrd="0" presId="urn:microsoft.com/office/officeart/2005/8/layout/vList2"/>
    <dgm:cxn modelId="{D7C0ED05-724E-44CD-BBC8-A61ABEAF2730}" type="presParOf" srcId="{85BA5E9F-D232-4A56-A532-A35699D4E61E}" destId="{665F844D-59F9-4195-8FCB-B6904CF38453}" srcOrd="9" destOrd="0" presId="urn:microsoft.com/office/officeart/2005/8/layout/vList2"/>
    <dgm:cxn modelId="{803AEBE5-EA29-4FDD-9A7D-4981E628A562}" type="presParOf" srcId="{85BA5E9F-D232-4A56-A532-A35699D4E61E}" destId="{1DFE28FD-500D-4E6C-B449-D2E08C4DF8CF}" srcOrd="10" destOrd="0" presId="urn:microsoft.com/office/officeart/2005/8/layout/vList2"/>
    <dgm:cxn modelId="{A7BBB80D-3CA5-4F19-A884-006F02C6FDBE}" type="presParOf" srcId="{85BA5E9F-D232-4A56-A532-A35699D4E61E}" destId="{FB932DE6-2410-4ACA-A7A2-AFDB8C711CEA}" srcOrd="11" destOrd="0" presId="urn:microsoft.com/office/officeart/2005/8/layout/vList2"/>
    <dgm:cxn modelId="{07AB8F63-90AD-481D-9110-B7FC0A7E6BAE}" type="presParOf" srcId="{85BA5E9F-D232-4A56-A532-A35699D4E61E}" destId="{39B9E3C3-D859-46A8-A7D8-8A65D532FC9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18F3C134-B7E0-4082-AB4A-CD5546CB2A4C}" type="doc">
      <dgm:prSet loTypeId="urn:microsoft.com/office/officeart/2005/8/layout/vList2" loCatId="list" qsTypeId="urn:microsoft.com/office/officeart/2005/8/quickstyle/3d3" qsCatId="3D" csTypeId="urn:microsoft.com/office/officeart/2005/8/colors/colorful1" csCatId="colorful"/>
      <dgm:spPr/>
      <dgm:t>
        <a:bodyPr/>
        <a:lstStyle/>
        <a:p>
          <a:endParaRPr lang="ru-RU"/>
        </a:p>
      </dgm:t>
    </dgm:pt>
    <dgm:pt modelId="{B3FB7435-D981-4673-A332-DFE072702DFB}">
      <dgm:prSet/>
      <dgm:spPr/>
      <dgm:t>
        <a:bodyPr/>
        <a:lstStyle/>
        <a:p>
          <a:pPr rtl="0"/>
          <a:r>
            <a:rPr lang="ru-RU" smtClean="0"/>
            <a:t>Основні переваги даного виду термометрів: </a:t>
          </a:r>
          <a:endParaRPr lang="uk-UA"/>
        </a:p>
      </dgm:t>
    </dgm:pt>
    <dgm:pt modelId="{9156DF91-47CF-4983-9F8A-9A113421796B}" type="parTrans" cxnId="{5F8AAC4C-B0A0-4FEC-B6AB-9C0CB0253ACA}">
      <dgm:prSet/>
      <dgm:spPr/>
      <dgm:t>
        <a:bodyPr/>
        <a:lstStyle/>
        <a:p>
          <a:endParaRPr lang="ru-RU"/>
        </a:p>
      </dgm:t>
    </dgm:pt>
    <dgm:pt modelId="{5666F8EE-DDF5-4ACE-BA55-9DDFAD41DC6E}" type="sibTrans" cxnId="{5F8AAC4C-B0A0-4FEC-B6AB-9C0CB0253ACA}">
      <dgm:prSet/>
      <dgm:spPr/>
      <dgm:t>
        <a:bodyPr/>
        <a:lstStyle/>
        <a:p>
          <a:endParaRPr lang="ru-RU"/>
        </a:p>
      </dgm:t>
    </dgm:pt>
    <dgm:pt modelId="{B94E771E-D805-418F-9DF7-27D9C3EE0C71}">
      <dgm:prSet/>
      <dgm:spPr/>
      <dgm:t>
        <a:bodyPr/>
        <a:lstStyle/>
        <a:p>
          <a:pPr rtl="0"/>
          <a:r>
            <a:rPr lang="ru-RU" smtClean="0"/>
            <a:t>висока точність вимірювань: до 0,05 - 0,1 °С, </a:t>
          </a:r>
          <a:endParaRPr lang="uk-UA"/>
        </a:p>
      </dgm:t>
    </dgm:pt>
    <dgm:pt modelId="{FDC7816C-18D7-414B-8168-D56B2C988014}" type="parTrans" cxnId="{A441ACB2-BBC8-45E4-814C-BA323A76A176}">
      <dgm:prSet/>
      <dgm:spPr/>
      <dgm:t>
        <a:bodyPr/>
        <a:lstStyle/>
        <a:p>
          <a:endParaRPr lang="ru-RU"/>
        </a:p>
      </dgm:t>
    </dgm:pt>
    <dgm:pt modelId="{31588C91-E49F-4EEE-B8D4-0B2BD6F4835D}" type="sibTrans" cxnId="{A441ACB2-BBC8-45E4-814C-BA323A76A176}">
      <dgm:prSet/>
      <dgm:spPr/>
      <dgm:t>
        <a:bodyPr/>
        <a:lstStyle/>
        <a:p>
          <a:endParaRPr lang="ru-RU"/>
        </a:p>
      </dgm:t>
    </dgm:pt>
    <dgm:pt modelId="{46B23D4B-EEDA-4AE4-8592-B7FEB339310D}">
      <dgm:prSet/>
      <dgm:spPr/>
      <dgm:t>
        <a:bodyPr/>
        <a:lstStyle/>
        <a:p>
          <a:pPr rtl="0"/>
          <a:r>
            <a:rPr lang="ru-RU" smtClean="0"/>
            <a:t>тривалий експлуатаційний термін (при правильному поводженні та зберіганні – понад 15-20 років), </a:t>
          </a:r>
          <a:endParaRPr lang="uk-UA"/>
        </a:p>
      </dgm:t>
    </dgm:pt>
    <dgm:pt modelId="{7296C2BA-7921-4D00-9409-F3E5C03920A5}" type="parTrans" cxnId="{492A30E6-4EE1-4CDC-B891-5EBD33A75A4F}">
      <dgm:prSet/>
      <dgm:spPr/>
      <dgm:t>
        <a:bodyPr/>
        <a:lstStyle/>
        <a:p>
          <a:endParaRPr lang="ru-RU"/>
        </a:p>
      </dgm:t>
    </dgm:pt>
    <dgm:pt modelId="{F117EECB-70FF-4321-BCEB-7E19313BBCBD}" type="sibTrans" cxnId="{492A30E6-4EE1-4CDC-B891-5EBD33A75A4F}">
      <dgm:prSet/>
      <dgm:spPr/>
      <dgm:t>
        <a:bodyPr/>
        <a:lstStyle/>
        <a:p>
          <a:endParaRPr lang="ru-RU"/>
        </a:p>
      </dgm:t>
    </dgm:pt>
    <dgm:pt modelId="{E76199A9-F405-444C-8CF2-B797A5565913}">
      <dgm:prSet/>
      <dgm:spPr/>
      <dgm:t>
        <a:bodyPr/>
        <a:lstStyle/>
        <a:p>
          <a:pPr rtl="0"/>
          <a:r>
            <a:rPr lang="ru-RU" smtClean="0"/>
            <a:t>невисока вартість. </a:t>
          </a:r>
          <a:endParaRPr lang="uk-UA"/>
        </a:p>
      </dgm:t>
    </dgm:pt>
    <dgm:pt modelId="{74677EBC-8D22-4D65-ACB1-5B6889E7A92A}" type="parTrans" cxnId="{652198FE-796E-4776-943D-6AED03456D61}">
      <dgm:prSet/>
      <dgm:spPr/>
      <dgm:t>
        <a:bodyPr/>
        <a:lstStyle/>
        <a:p>
          <a:endParaRPr lang="ru-RU"/>
        </a:p>
      </dgm:t>
    </dgm:pt>
    <dgm:pt modelId="{7C2734FB-E40D-426B-AC1D-DD8FF2CF18E2}" type="sibTrans" cxnId="{652198FE-796E-4776-943D-6AED03456D61}">
      <dgm:prSet/>
      <dgm:spPr/>
      <dgm:t>
        <a:bodyPr/>
        <a:lstStyle/>
        <a:p>
          <a:endParaRPr lang="ru-RU"/>
        </a:p>
      </dgm:t>
    </dgm:pt>
    <dgm:pt modelId="{E74A8E55-13F8-4F7A-BDB7-8F9F0246D556}">
      <dgm:prSet/>
      <dgm:spPr/>
      <dgm:t>
        <a:bodyPr/>
        <a:lstStyle/>
        <a:p>
          <a:pPr rtl="0"/>
          <a:r>
            <a:rPr lang="ru-RU" dirty="0" smtClean="0"/>
            <a:t>За </a:t>
          </a:r>
          <a:r>
            <a:rPr lang="ru-RU" dirty="0" err="1" smtClean="0"/>
            <a:t>допомогою</a:t>
          </a:r>
          <a:r>
            <a:rPr lang="ru-RU" dirty="0" smtClean="0"/>
            <a:t> ртутного термометра </a:t>
          </a:r>
          <a:r>
            <a:rPr lang="ru-RU" dirty="0" err="1" smtClean="0"/>
            <a:t>можна</a:t>
          </a:r>
          <a:r>
            <a:rPr lang="ru-RU" dirty="0" smtClean="0"/>
            <a:t> </a:t>
          </a:r>
          <a:r>
            <a:rPr lang="ru-RU" dirty="0" err="1" smtClean="0"/>
            <a:t>визначити</a:t>
          </a:r>
          <a:r>
            <a:rPr lang="ru-RU" dirty="0" smtClean="0"/>
            <a:t> </a:t>
          </a:r>
          <a:r>
            <a:rPr lang="ru-RU" dirty="0" err="1" smtClean="0"/>
            <a:t>підпахвову</a:t>
          </a:r>
          <a:r>
            <a:rPr lang="ru-RU" dirty="0" smtClean="0"/>
            <a:t> температуру (</a:t>
          </a:r>
          <a:r>
            <a:rPr lang="ru-RU" dirty="0" err="1" smtClean="0"/>
            <a:t>аксилярно</a:t>
          </a:r>
          <a:r>
            <a:rPr lang="ru-RU" dirty="0" smtClean="0"/>
            <a:t>),  орально, ректально.  </a:t>
          </a:r>
          <a:endParaRPr lang="uk-UA" dirty="0"/>
        </a:p>
      </dgm:t>
    </dgm:pt>
    <dgm:pt modelId="{1A4B8B84-0429-4A3B-B7AF-7AFF182432DA}" type="parTrans" cxnId="{2C40BF38-B6E2-4AB6-B876-806A97999EA6}">
      <dgm:prSet/>
      <dgm:spPr/>
      <dgm:t>
        <a:bodyPr/>
        <a:lstStyle/>
        <a:p>
          <a:endParaRPr lang="ru-RU"/>
        </a:p>
      </dgm:t>
    </dgm:pt>
    <dgm:pt modelId="{AB36D19E-A54E-4474-8C3D-A4CB161091B9}" type="sibTrans" cxnId="{2C40BF38-B6E2-4AB6-B876-806A97999EA6}">
      <dgm:prSet/>
      <dgm:spPr/>
      <dgm:t>
        <a:bodyPr/>
        <a:lstStyle/>
        <a:p>
          <a:endParaRPr lang="ru-RU"/>
        </a:p>
      </dgm:t>
    </dgm:pt>
    <dgm:pt modelId="{46F26E4F-0FB7-4DC4-AF96-94DC1132B4DB}" type="pres">
      <dgm:prSet presAssocID="{18F3C134-B7E0-4082-AB4A-CD5546CB2A4C}" presName="linear" presStyleCnt="0">
        <dgm:presLayoutVars>
          <dgm:animLvl val="lvl"/>
          <dgm:resizeHandles val="exact"/>
        </dgm:presLayoutVars>
      </dgm:prSet>
      <dgm:spPr/>
      <dgm:t>
        <a:bodyPr/>
        <a:lstStyle/>
        <a:p>
          <a:endParaRPr lang="ru-RU"/>
        </a:p>
      </dgm:t>
    </dgm:pt>
    <dgm:pt modelId="{08ED1E1C-E688-4005-B753-E47A20632CCF}" type="pres">
      <dgm:prSet presAssocID="{B3FB7435-D981-4673-A332-DFE072702DFB}" presName="parentText" presStyleLbl="node1" presStyleIdx="0" presStyleCnt="5">
        <dgm:presLayoutVars>
          <dgm:chMax val="0"/>
          <dgm:bulletEnabled val="1"/>
        </dgm:presLayoutVars>
      </dgm:prSet>
      <dgm:spPr/>
      <dgm:t>
        <a:bodyPr/>
        <a:lstStyle/>
        <a:p>
          <a:endParaRPr lang="ru-RU"/>
        </a:p>
      </dgm:t>
    </dgm:pt>
    <dgm:pt modelId="{CFE0F27B-0C2D-455C-8D46-73B70F9628AC}" type="pres">
      <dgm:prSet presAssocID="{5666F8EE-DDF5-4ACE-BA55-9DDFAD41DC6E}" presName="spacer" presStyleCnt="0"/>
      <dgm:spPr/>
    </dgm:pt>
    <dgm:pt modelId="{8F363CE7-F5DB-4500-878F-B003F0A1FA69}" type="pres">
      <dgm:prSet presAssocID="{B94E771E-D805-418F-9DF7-27D9C3EE0C71}" presName="parentText" presStyleLbl="node1" presStyleIdx="1" presStyleCnt="5">
        <dgm:presLayoutVars>
          <dgm:chMax val="0"/>
          <dgm:bulletEnabled val="1"/>
        </dgm:presLayoutVars>
      </dgm:prSet>
      <dgm:spPr/>
      <dgm:t>
        <a:bodyPr/>
        <a:lstStyle/>
        <a:p>
          <a:endParaRPr lang="ru-RU"/>
        </a:p>
      </dgm:t>
    </dgm:pt>
    <dgm:pt modelId="{CC1419EE-125C-41EE-AB55-717456ECDFB2}" type="pres">
      <dgm:prSet presAssocID="{31588C91-E49F-4EEE-B8D4-0B2BD6F4835D}" presName="spacer" presStyleCnt="0"/>
      <dgm:spPr/>
    </dgm:pt>
    <dgm:pt modelId="{EB2412AD-6F21-4CD2-B754-D19CD60F92C8}" type="pres">
      <dgm:prSet presAssocID="{46B23D4B-EEDA-4AE4-8592-B7FEB339310D}" presName="parentText" presStyleLbl="node1" presStyleIdx="2" presStyleCnt="5">
        <dgm:presLayoutVars>
          <dgm:chMax val="0"/>
          <dgm:bulletEnabled val="1"/>
        </dgm:presLayoutVars>
      </dgm:prSet>
      <dgm:spPr/>
      <dgm:t>
        <a:bodyPr/>
        <a:lstStyle/>
        <a:p>
          <a:endParaRPr lang="ru-RU"/>
        </a:p>
      </dgm:t>
    </dgm:pt>
    <dgm:pt modelId="{E6AF614C-0222-4201-B97F-4B432D26DB6B}" type="pres">
      <dgm:prSet presAssocID="{F117EECB-70FF-4321-BCEB-7E19313BBCBD}" presName="spacer" presStyleCnt="0"/>
      <dgm:spPr/>
    </dgm:pt>
    <dgm:pt modelId="{137D176D-A1CE-4212-BF88-28A0245EFDE8}" type="pres">
      <dgm:prSet presAssocID="{E76199A9-F405-444C-8CF2-B797A5565913}" presName="parentText" presStyleLbl="node1" presStyleIdx="3" presStyleCnt="5">
        <dgm:presLayoutVars>
          <dgm:chMax val="0"/>
          <dgm:bulletEnabled val="1"/>
        </dgm:presLayoutVars>
      </dgm:prSet>
      <dgm:spPr/>
      <dgm:t>
        <a:bodyPr/>
        <a:lstStyle/>
        <a:p>
          <a:endParaRPr lang="ru-RU"/>
        </a:p>
      </dgm:t>
    </dgm:pt>
    <dgm:pt modelId="{20F8930F-F943-46A3-9342-2CE3647C78E1}" type="pres">
      <dgm:prSet presAssocID="{7C2734FB-E40D-426B-AC1D-DD8FF2CF18E2}" presName="spacer" presStyleCnt="0"/>
      <dgm:spPr/>
    </dgm:pt>
    <dgm:pt modelId="{AAA013BC-A3A7-4064-832D-B5E765009B49}" type="pres">
      <dgm:prSet presAssocID="{E74A8E55-13F8-4F7A-BDB7-8F9F0246D556}" presName="parentText" presStyleLbl="node1" presStyleIdx="4" presStyleCnt="5">
        <dgm:presLayoutVars>
          <dgm:chMax val="0"/>
          <dgm:bulletEnabled val="1"/>
        </dgm:presLayoutVars>
      </dgm:prSet>
      <dgm:spPr/>
      <dgm:t>
        <a:bodyPr/>
        <a:lstStyle/>
        <a:p>
          <a:endParaRPr lang="ru-RU"/>
        </a:p>
      </dgm:t>
    </dgm:pt>
  </dgm:ptLst>
  <dgm:cxnLst>
    <dgm:cxn modelId="{460CFD73-88C9-42C0-BE6A-0E4A984FE983}" type="presOf" srcId="{E76199A9-F405-444C-8CF2-B797A5565913}" destId="{137D176D-A1CE-4212-BF88-28A0245EFDE8}" srcOrd="0" destOrd="0" presId="urn:microsoft.com/office/officeart/2005/8/layout/vList2"/>
    <dgm:cxn modelId="{652198FE-796E-4776-943D-6AED03456D61}" srcId="{18F3C134-B7E0-4082-AB4A-CD5546CB2A4C}" destId="{E76199A9-F405-444C-8CF2-B797A5565913}" srcOrd="3" destOrd="0" parTransId="{74677EBC-8D22-4D65-ACB1-5B6889E7A92A}" sibTransId="{7C2734FB-E40D-426B-AC1D-DD8FF2CF18E2}"/>
    <dgm:cxn modelId="{2C40BF38-B6E2-4AB6-B876-806A97999EA6}" srcId="{18F3C134-B7E0-4082-AB4A-CD5546CB2A4C}" destId="{E74A8E55-13F8-4F7A-BDB7-8F9F0246D556}" srcOrd="4" destOrd="0" parTransId="{1A4B8B84-0429-4A3B-B7AF-7AFF182432DA}" sibTransId="{AB36D19E-A54E-4474-8C3D-A4CB161091B9}"/>
    <dgm:cxn modelId="{B825040A-47F8-4363-8C9A-CABA6AB2B381}" type="presOf" srcId="{B94E771E-D805-418F-9DF7-27D9C3EE0C71}" destId="{8F363CE7-F5DB-4500-878F-B003F0A1FA69}" srcOrd="0" destOrd="0" presId="urn:microsoft.com/office/officeart/2005/8/layout/vList2"/>
    <dgm:cxn modelId="{C42C07D9-CBB2-4249-8817-4E26C2738B70}" type="presOf" srcId="{E74A8E55-13F8-4F7A-BDB7-8F9F0246D556}" destId="{AAA013BC-A3A7-4064-832D-B5E765009B49}" srcOrd="0" destOrd="0" presId="urn:microsoft.com/office/officeart/2005/8/layout/vList2"/>
    <dgm:cxn modelId="{57670E9D-FC1E-477D-B191-9CAD0C786102}" type="presOf" srcId="{46B23D4B-EEDA-4AE4-8592-B7FEB339310D}" destId="{EB2412AD-6F21-4CD2-B754-D19CD60F92C8}" srcOrd="0" destOrd="0" presId="urn:microsoft.com/office/officeart/2005/8/layout/vList2"/>
    <dgm:cxn modelId="{492A30E6-4EE1-4CDC-B891-5EBD33A75A4F}" srcId="{18F3C134-B7E0-4082-AB4A-CD5546CB2A4C}" destId="{46B23D4B-EEDA-4AE4-8592-B7FEB339310D}" srcOrd="2" destOrd="0" parTransId="{7296C2BA-7921-4D00-9409-F3E5C03920A5}" sibTransId="{F117EECB-70FF-4321-BCEB-7E19313BBCBD}"/>
    <dgm:cxn modelId="{A2AA1955-D91E-4829-A814-D54F61504FD7}" type="presOf" srcId="{B3FB7435-D981-4673-A332-DFE072702DFB}" destId="{08ED1E1C-E688-4005-B753-E47A20632CCF}" srcOrd="0" destOrd="0" presId="urn:microsoft.com/office/officeart/2005/8/layout/vList2"/>
    <dgm:cxn modelId="{850880EF-09E3-4EFB-A81A-486969712F66}" type="presOf" srcId="{18F3C134-B7E0-4082-AB4A-CD5546CB2A4C}" destId="{46F26E4F-0FB7-4DC4-AF96-94DC1132B4DB}" srcOrd="0" destOrd="0" presId="urn:microsoft.com/office/officeart/2005/8/layout/vList2"/>
    <dgm:cxn modelId="{A441ACB2-BBC8-45E4-814C-BA323A76A176}" srcId="{18F3C134-B7E0-4082-AB4A-CD5546CB2A4C}" destId="{B94E771E-D805-418F-9DF7-27D9C3EE0C71}" srcOrd="1" destOrd="0" parTransId="{FDC7816C-18D7-414B-8168-D56B2C988014}" sibTransId="{31588C91-E49F-4EEE-B8D4-0B2BD6F4835D}"/>
    <dgm:cxn modelId="{5F8AAC4C-B0A0-4FEC-B6AB-9C0CB0253ACA}" srcId="{18F3C134-B7E0-4082-AB4A-CD5546CB2A4C}" destId="{B3FB7435-D981-4673-A332-DFE072702DFB}" srcOrd="0" destOrd="0" parTransId="{9156DF91-47CF-4983-9F8A-9A113421796B}" sibTransId="{5666F8EE-DDF5-4ACE-BA55-9DDFAD41DC6E}"/>
    <dgm:cxn modelId="{A6C3ED77-A736-4834-8225-8FEEB899877B}" type="presParOf" srcId="{46F26E4F-0FB7-4DC4-AF96-94DC1132B4DB}" destId="{08ED1E1C-E688-4005-B753-E47A20632CCF}" srcOrd="0" destOrd="0" presId="urn:microsoft.com/office/officeart/2005/8/layout/vList2"/>
    <dgm:cxn modelId="{20ECB0BB-6561-4ECC-B6E7-0CF675757DFB}" type="presParOf" srcId="{46F26E4F-0FB7-4DC4-AF96-94DC1132B4DB}" destId="{CFE0F27B-0C2D-455C-8D46-73B70F9628AC}" srcOrd="1" destOrd="0" presId="urn:microsoft.com/office/officeart/2005/8/layout/vList2"/>
    <dgm:cxn modelId="{322D8C70-4B94-4B93-A225-8EEE523F3907}" type="presParOf" srcId="{46F26E4F-0FB7-4DC4-AF96-94DC1132B4DB}" destId="{8F363CE7-F5DB-4500-878F-B003F0A1FA69}" srcOrd="2" destOrd="0" presId="urn:microsoft.com/office/officeart/2005/8/layout/vList2"/>
    <dgm:cxn modelId="{B595B5F0-874E-4BB3-ABBD-9C8E951AD880}" type="presParOf" srcId="{46F26E4F-0FB7-4DC4-AF96-94DC1132B4DB}" destId="{CC1419EE-125C-41EE-AB55-717456ECDFB2}" srcOrd="3" destOrd="0" presId="urn:microsoft.com/office/officeart/2005/8/layout/vList2"/>
    <dgm:cxn modelId="{528CB643-0F18-4C3F-A4CA-EA4DF919F17A}" type="presParOf" srcId="{46F26E4F-0FB7-4DC4-AF96-94DC1132B4DB}" destId="{EB2412AD-6F21-4CD2-B754-D19CD60F92C8}" srcOrd="4" destOrd="0" presId="urn:microsoft.com/office/officeart/2005/8/layout/vList2"/>
    <dgm:cxn modelId="{8F39C493-7118-42EF-A856-5BEB7D7B00F1}" type="presParOf" srcId="{46F26E4F-0FB7-4DC4-AF96-94DC1132B4DB}" destId="{E6AF614C-0222-4201-B97F-4B432D26DB6B}" srcOrd="5" destOrd="0" presId="urn:microsoft.com/office/officeart/2005/8/layout/vList2"/>
    <dgm:cxn modelId="{4B628526-9E5B-466B-8620-A8837DA8AD05}" type="presParOf" srcId="{46F26E4F-0FB7-4DC4-AF96-94DC1132B4DB}" destId="{137D176D-A1CE-4212-BF88-28A0245EFDE8}" srcOrd="6" destOrd="0" presId="urn:microsoft.com/office/officeart/2005/8/layout/vList2"/>
    <dgm:cxn modelId="{3F3CE8FF-59E5-4B92-9E90-B7165432707F}" type="presParOf" srcId="{46F26E4F-0FB7-4DC4-AF96-94DC1132B4DB}" destId="{20F8930F-F943-46A3-9342-2CE3647C78E1}" srcOrd="7" destOrd="0" presId="urn:microsoft.com/office/officeart/2005/8/layout/vList2"/>
    <dgm:cxn modelId="{3167E970-AD1A-4BFD-BC52-E1C5BCC5B764}" type="presParOf" srcId="{46F26E4F-0FB7-4DC4-AF96-94DC1132B4DB}" destId="{AAA013BC-A3A7-4064-832D-B5E765009B4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1AC9B06-7441-4143-B652-23AE387CA39F}" type="doc">
      <dgm:prSet loTypeId="urn:microsoft.com/office/officeart/2005/8/layout/default" loCatId="list" qsTypeId="urn:microsoft.com/office/officeart/2005/8/quickstyle/3d3" qsCatId="3D" csTypeId="urn:microsoft.com/office/officeart/2005/8/colors/accent2_2" csCatId="accent2"/>
      <dgm:spPr/>
      <dgm:t>
        <a:bodyPr/>
        <a:lstStyle/>
        <a:p>
          <a:endParaRPr lang="ru-RU"/>
        </a:p>
      </dgm:t>
    </dgm:pt>
    <dgm:pt modelId="{23EC9C08-C461-421E-9F30-06B190B36477}">
      <dgm:prSet/>
      <dgm:spPr/>
      <dgm:t>
        <a:bodyPr/>
        <a:lstStyle/>
        <a:p>
          <a:pPr rtl="0"/>
          <a:r>
            <a:rPr lang="uk-UA" smtClean="0"/>
            <a:t>крихкий матеріал корпусу;</a:t>
          </a:r>
          <a:endParaRPr lang="uk-UA"/>
        </a:p>
      </dgm:t>
    </dgm:pt>
    <dgm:pt modelId="{7A015A63-2772-4684-9C14-9A0023DAFFEA}" type="parTrans" cxnId="{C7FD71A3-A72C-41AD-9598-A889F371E643}">
      <dgm:prSet/>
      <dgm:spPr/>
      <dgm:t>
        <a:bodyPr/>
        <a:lstStyle/>
        <a:p>
          <a:endParaRPr lang="ru-RU"/>
        </a:p>
      </dgm:t>
    </dgm:pt>
    <dgm:pt modelId="{E4063BB3-9EAB-4E87-A475-BAA3BDC203E4}" type="sibTrans" cxnId="{C7FD71A3-A72C-41AD-9598-A889F371E643}">
      <dgm:prSet/>
      <dgm:spPr/>
      <dgm:t>
        <a:bodyPr/>
        <a:lstStyle/>
        <a:p>
          <a:endParaRPr lang="ru-RU"/>
        </a:p>
      </dgm:t>
    </dgm:pt>
    <dgm:pt modelId="{F0D144A2-2FF6-4A72-8216-6661359FEFDB}">
      <dgm:prSet/>
      <dgm:spPr/>
      <dgm:t>
        <a:bodyPr/>
        <a:lstStyle/>
        <a:p>
          <a:pPr rtl="0"/>
          <a:r>
            <a:rPr lang="uk-UA" dirty="0" smtClean="0"/>
            <a:t>токсичність наповнювача (ртуті), здатного при пошкодженні термометра спричинити шкоду здоров'ю пацієнта та надовго забруднити приміщення токсичними випарами;</a:t>
          </a:r>
          <a:endParaRPr lang="uk-UA" dirty="0"/>
        </a:p>
      </dgm:t>
    </dgm:pt>
    <dgm:pt modelId="{3371261D-B456-4C63-B185-8443640209CB}" type="parTrans" cxnId="{F5E37A5E-8799-458E-8F9B-B1B6A8F445C8}">
      <dgm:prSet/>
      <dgm:spPr/>
      <dgm:t>
        <a:bodyPr/>
        <a:lstStyle/>
        <a:p>
          <a:endParaRPr lang="ru-RU"/>
        </a:p>
      </dgm:t>
    </dgm:pt>
    <dgm:pt modelId="{43D3F876-236A-4E65-96F7-8E327BD11D07}" type="sibTrans" cxnId="{F5E37A5E-8799-458E-8F9B-B1B6A8F445C8}">
      <dgm:prSet/>
      <dgm:spPr/>
      <dgm:t>
        <a:bodyPr/>
        <a:lstStyle/>
        <a:p>
          <a:endParaRPr lang="ru-RU"/>
        </a:p>
      </dgm:t>
    </dgm:pt>
    <dgm:pt modelId="{5EDE2397-1905-413D-A8B9-E9410E4F2E96}">
      <dgm:prSet/>
      <dgm:spPr/>
      <dgm:t>
        <a:bodyPr/>
        <a:lstStyle/>
        <a:p>
          <a:pPr rtl="0"/>
          <a:r>
            <a:rPr lang="uk-UA" smtClean="0"/>
            <a:t>низька швидкість вимірювання (5–10 хвилин);</a:t>
          </a:r>
          <a:endParaRPr lang="uk-UA"/>
        </a:p>
      </dgm:t>
    </dgm:pt>
    <dgm:pt modelId="{7D417561-5B49-4F27-9724-936F7027D100}" type="parTrans" cxnId="{A4037F46-8883-4428-A922-7B02CE882D0F}">
      <dgm:prSet/>
      <dgm:spPr/>
      <dgm:t>
        <a:bodyPr/>
        <a:lstStyle/>
        <a:p>
          <a:endParaRPr lang="ru-RU"/>
        </a:p>
      </dgm:t>
    </dgm:pt>
    <dgm:pt modelId="{98BBFE7E-B655-4604-89F1-0DF05E324487}" type="sibTrans" cxnId="{A4037F46-8883-4428-A922-7B02CE882D0F}">
      <dgm:prSet/>
      <dgm:spPr/>
      <dgm:t>
        <a:bodyPr/>
        <a:lstStyle/>
        <a:p>
          <a:endParaRPr lang="ru-RU"/>
        </a:p>
      </dgm:t>
    </dgm:pt>
    <dgm:pt modelId="{69F35686-1A13-4FF3-A7AA-70E9F8CEFE74}">
      <dgm:prSet/>
      <dgm:spPr/>
      <dgm:t>
        <a:bodyPr/>
        <a:lstStyle/>
        <a:p>
          <a:pPr rtl="0"/>
          <a:r>
            <a:rPr lang="uk-UA" smtClean="0"/>
            <a:t>труднощі із зчитуванням показань при недостатньому освітленні чи поганому зорі;</a:t>
          </a:r>
          <a:endParaRPr lang="uk-UA"/>
        </a:p>
      </dgm:t>
    </dgm:pt>
    <dgm:pt modelId="{232BA5C4-7DB8-43E5-B8B5-7D4AC7E0B37B}" type="parTrans" cxnId="{C77C3B3D-5864-433B-A2E8-58B3FFCACED2}">
      <dgm:prSet/>
      <dgm:spPr/>
      <dgm:t>
        <a:bodyPr/>
        <a:lstStyle/>
        <a:p>
          <a:endParaRPr lang="ru-RU"/>
        </a:p>
      </dgm:t>
    </dgm:pt>
    <dgm:pt modelId="{6B4FDE67-12D3-4DB5-86E3-165AEC5D1D57}" type="sibTrans" cxnId="{C77C3B3D-5864-433B-A2E8-58B3FFCACED2}">
      <dgm:prSet/>
      <dgm:spPr/>
      <dgm:t>
        <a:bodyPr/>
        <a:lstStyle/>
        <a:p>
          <a:endParaRPr lang="ru-RU"/>
        </a:p>
      </dgm:t>
    </dgm:pt>
    <dgm:pt modelId="{0C3CB478-BB7B-49BF-B4AC-044AF704E019}">
      <dgm:prSet/>
      <dgm:spPr/>
      <dgm:t>
        <a:bodyPr/>
        <a:lstStyle/>
        <a:p>
          <a:pPr rtl="0"/>
          <a:r>
            <a:rPr lang="uk-UA" smtClean="0"/>
            <a:t>труднощі з вимірюванням температури у маленьких дітей, що не бажають спокійно сидіти протягом необхідного часу.</a:t>
          </a:r>
          <a:endParaRPr lang="uk-UA"/>
        </a:p>
      </dgm:t>
    </dgm:pt>
    <dgm:pt modelId="{26B5D674-6E5D-4E67-9855-C62F16A2D25F}" type="parTrans" cxnId="{2B68DDA9-6FFE-452B-8EC7-CD4B423DD0C4}">
      <dgm:prSet/>
      <dgm:spPr/>
      <dgm:t>
        <a:bodyPr/>
        <a:lstStyle/>
        <a:p>
          <a:endParaRPr lang="ru-RU"/>
        </a:p>
      </dgm:t>
    </dgm:pt>
    <dgm:pt modelId="{5EAAE382-D624-4472-BFE9-1C2DAA3D42B1}" type="sibTrans" cxnId="{2B68DDA9-6FFE-452B-8EC7-CD4B423DD0C4}">
      <dgm:prSet/>
      <dgm:spPr/>
      <dgm:t>
        <a:bodyPr/>
        <a:lstStyle/>
        <a:p>
          <a:endParaRPr lang="ru-RU"/>
        </a:p>
      </dgm:t>
    </dgm:pt>
    <dgm:pt modelId="{0A56E4D3-C50A-428B-9C7C-AE0D45C3DB1F}" type="pres">
      <dgm:prSet presAssocID="{11AC9B06-7441-4143-B652-23AE387CA39F}" presName="diagram" presStyleCnt="0">
        <dgm:presLayoutVars>
          <dgm:dir/>
          <dgm:resizeHandles val="exact"/>
        </dgm:presLayoutVars>
      </dgm:prSet>
      <dgm:spPr/>
      <dgm:t>
        <a:bodyPr/>
        <a:lstStyle/>
        <a:p>
          <a:endParaRPr lang="ru-RU"/>
        </a:p>
      </dgm:t>
    </dgm:pt>
    <dgm:pt modelId="{842ED4FF-ECFE-4A40-AF5E-09B35666BE3F}" type="pres">
      <dgm:prSet presAssocID="{23EC9C08-C461-421E-9F30-06B190B36477}" presName="node" presStyleLbl="node1" presStyleIdx="0" presStyleCnt="5">
        <dgm:presLayoutVars>
          <dgm:bulletEnabled val="1"/>
        </dgm:presLayoutVars>
      </dgm:prSet>
      <dgm:spPr/>
      <dgm:t>
        <a:bodyPr/>
        <a:lstStyle/>
        <a:p>
          <a:endParaRPr lang="ru-RU"/>
        </a:p>
      </dgm:t>
    </dgm:pt>
    <dgm:pt modelId="{D16B0C13-F346-4DE3-A7BA-5BDC7285FDD3}" type="pres">
      <dgm:prSet presAssocID="{E4063BB3-9EAB-4E87-A475-BAA3BDC203E4}" presName="sibTrans" presStyleCnt="0"/>
      <dgm:spPr/>
    </dgm:pt>
    <dgm:pt modelId="{4A2E7B36-092F-4331-8C72-873AD73BB0BA}" type="pres">
      <dgm:prSet presAssocID="{F0D144A2-2FF6-4A72-8216-6661359FEFDB}" presName="node" presStyleLbl="node1" presStyleIdx="1" presStyleCnt="5">
        <dgm:presLayoutVars>
          <dgm:bulletEnabled val="1"/>
        </dgm:presLayoutVars>
      </dgm:prSet>
      <dgm:spPr/>
      <dgm:t>
        <a:bodyPr/>
        <a:lstStyle/>
        <a:p>
          <a:endParaRPr lang="ru-RU"/>
        </a:p>
      </dgm:t>
    </dgm:pt>
    <dgm:pt modelId="{C119391A-B138-4D26-B7B0-4CA2C940BDF3}" type="pres">
      <dgm:prSet presAssocID="{43D3F876-236A-4E65-96F7-8E327BD11D07}" presName="sibTrans" presStyleCnt="0"/>
      <dgm:spPr/>
    </dgm:pt>
    <dgm:pt modelId="{0890D3E2-57E9-44BB-940B-45797EDB458E}" type="pres">
      <dgm:prSet presAssocID="{5EDE2397-1905-413D-A8B9-E9410E4F2E96}" presName="node" presStyleLbl="node1" presStyleIdx="2" presStyleCnt="5">
        <dgm:presLayoutVars>
          <dgm:bulletEnabled val="1"/>
        </dgm:presLayoutVars>
      </dgm:prSet>
      <dgm:spPr/>
      <dgm:t>
        <a:bodyPr/>
        <a:lstStyle/>
        <a:p>
          <a:endParaRPr lang="ru-RU"/>
        </a:p>
      </dgm:t>
    </dgm:pt>
    <dgm:pt modelId="{B67AC3C6-B3C7-4945-9E3C-BD80309F2185}" type="pres">
      <dgm:prSet presAssocID="{98BBFE7E-B655-4604-89F1-0DF05E324487}" presName="sibTrans" presStyleCnt="0"/>
      <dgm:spPr/>
    </dgm:pt>
    <dgm:pt modelId="{AFE97947-2A7C-4A41-B657-4BA5B132D449}" type="pres">
      <dgm:prSet presAssocID="{69F35686-1A13-4FF3-A7AA-70E9F8CEFE74}" presName="node" presStyleLbl="node1" presStyleIdx="3" presStyleCnt="5">
        <dgm:presLayoutVars>
          <dgm:bulletEnabled val="1"/>
        </dgm:presLayoutVars>
      </dgm:prSet>
      <dgm:spPr/>
      <dgm:t>
        <a:bodyPr/>
        <a:lstStyle/>
        <a:p>
          <a:endParaRPr lang="ru-RU"/>
        </a:p>
      </dgm:t>
    </dgm:pt>
    <dgm:pt modelId="{C10F7D0C-01AC-4C99-B8EE-5966049B1C1A}" type="pres">
      <dgm:prSet presAssocID="{6B4FDE67-12D3-4DB5-86E3-165AEC5D1D57}" presName="sibTrans" presStyleCnt="0"/>
      <dgm:spPr/>
    </dgm:pt>
    <dgm:pt modelId="{B212FB93-738D-448E-A667-79BD1E8E0B71}" type="pres">
      <dgm:prSet presAssocID="{0C3CB478-BB7B-49BF-B4AC-044AF704E019}" presName="node" presStyleLbl="node1" presStyleIdx="4" presStyleCnt="5">
        <dgm:presLayoutVars>
          <dgm:bulletEnabled val="1"/>
        </dgm:presLayoutVars>
      </dgm:prSet>
      <dgm:spPr/>
      <dgm:t>
        <a:bodyPr/>
        <a:lstStyle/>
        <a:p>
          <a:endParaRPr lang="ru-RU"/>
        </a:p>
      </dgm:t>
    </dgm:pt>
  </dgm:ptLst>
  <dgm:cxnLst>
    <dgm:cxn modelId="{92850152-2E15-42D2-8325-2303DCD45748}" type="presOf" srcId="{11AC9B06-7441-4143-B652-23AE387CA39F}" destId="{0A56E4D3-C50A-428B-9C7C-AE0D45C3DB1F}" srcOrd="0" destOrd="0" presId="urn:microsoft.com/office/officeart/2005/8/layout/default"/>
    <dgm:cxn modelId="{2B68DDA9-6FFE-452B-8EC7-CD4B423DD0C4}" srcId="{11AC9B06-7441-4143-B652-23AE387CA39F}" destId="{0C3CB478-BB7B-49BF-B4AC-044AF704E019}" srcOrd="4" destOrd="0" parTransId="{26B5D674-6E5D-4E67-9855-C62F16A2D25F}" sibTransId="{5EAAE382-D624-4472-BFE9-1C2DAA3D42B1}"/>
    <dgm:cxn modelId="{3E8FBF56-9323-42AF-A7D1-27FF269F1302}" type="presOf" srcId="{5EDE2397-1905-413D-A8B9-E9410E4F2E96}" destId="{0890D3E2-57E9-44BB-940B-45797EDB458E}" srcOrd="0" destOrd="0" presId="urn:microsoft.com/office/officeart/2005/8/layout/default"/>
    <dgm:cxn modelId="{C77C3B3D-5864-433B-A2E8-58B3FFCACED2}" srcId="{11AC9B06-7441-4143-B652-23AE387CA39F}" destId="{69F35686-1A13-4FF3-A7AA-70E9F8CEFE74}" srcOrd="3" destOrd="0" parTransId="{232BA5C4-7DB8-43E5-B8B5-7D4AC7E0B37B}" sibTransId="{6B4FDE67-12D3-4DB5-86E3-165AEC5D1D57}"/>
    <dgm:cxn modelId="{A4037F46-8883-4428-A922-7B02CE882D0F}" srcId="{11AC9B06-7441-4143-B652-23AE387CA39F}" destId="{5EDE2397-1905-413D-A8B9-E9410E4F2E96}" srcOrd="2" destOrd="0" parTransId="{7D417561-5B49-4F27-9724-936F7027D100}" sibTransId="{98BBFE7E-B655-4604-89F1-0DF05E324487}"/>
    <dgm:cxn modelId="{02D05DF9-73FD-467A-97D2-7E823D70AD80}" type="presOf" srcId="{23EC9C08-C461-421E-9F30-06B190B36477}" destId="{842ED4FF-ECFE-4A40-AF5E-09B35666BE3F}" srcOrd="0" destOrd="0" presId="urn:microsoft.com/office/officeart/2005/8/layout/default"/>
    <dgm:cxn modelId="{C7FD71A3-A72C-41AD-9598-A889F371E643}" srcId="{11AC9B06-7441-4143-B652-23AE387CA39F}" destId="{23EC9C08-C461-421E-9F30-06B190B36477}" srcOrd="0" destOrd="0" parTransId="{7A015A63-2772-4684-9C14-9A0023DAFFEA}" sibTransId="{E4063BB3-9EAB-4E87-A475-BAA3BDC203E4}"/>
    <dgm:cxn modelId="{1AEF5492-4DD3-4D7E-AA11-06479FBE5C87}" type="presOf" srcId="{F0D144A2-2FF6-4A72-8216-6661359FEFDB}" destId="{4A2E7B36-092F-4331-8C72-873AD73BB0BA}" srcOrd="0" destOrd="0" presId="urn:microsoft.com/office/officeart/2005/8/layout/default"/>
    <dgm:cxn modelId="{EF6636B7-716D-417F-9EDA-37A9411EADB3}" type="presOf" srcId="{0C3CB478-BB7B-49BF-B4AC-044AF704E019}" destId="{B212FB93-738D-448E-A667-79BD1E8E0B71}" srcOrd="0" destOrd="0" presId="urn:microsoft.com/office/officeart/2005/8/layout/default"/>
    <dgm:cxn modelId="{D087C92E-64EA-4498-B170-B60F99077482}" type="presOf" srcId="{69F35686-1A13-4FF3-A7AA-70E9F8CEFE74}" destId="{AFE97947-2A7C-4A41-B657-4BA5B132D449}" srcOrd="0" destOrd="0" presId="urn:microsoft.com/office/officeart/2005/8/layout/default"/>
    <dgm:cxn modelId="{F5E37A5E-8799-458E-8F9B-B1B6A8F445C8}" srcId="{11AC9B06-7441-4143-B652-23AE387CA39F}" destId="{F0D144A2-2FF6-4A72-8216-6661359FEFDB}" srcOrd="1" destOrd="0" parTransId="{3371261D-B456-4C63-B185-8443640209CB}" sibTransId="{43D3F876-236A-4E65-96F7-8E327BD11D07}"/>
    <dgm:cxn modelId="{BF7FB4A2-52E0-441B-813F-B4578E5ECFCF}" type="presParOf" srcId="{0A56E4D3-C50A-428B-9C7C-AE0D45C3DB1F}" destId="{842ED4FF-ECFE-4A40-AF5E-09B35666BE3F}" srcOrd="0" destOrd="0" presId="urn:microsoft.com/office/officeart/2005/8/layout/default"/>
    <dgm:cxn modelId="{46A74A57-5054-478B-85BB-FFE5114C49E6}" type="presParOf" srcId="{0A56E4D3-C50A-428B-9C7C-AE0D45C3DB1F}" destId="{D16B0C13-F346-4DE3-A7BA-5BDC7285FDD3}" srcOrd="1" destOrd="0" presId="urn:microsoft.com/office/officeart/2005/8/layout/default"/>
    <dgm:cxn modelId="{462475FB-D3A7-44F6-8E58-EEB24901536E}" type="presParOf" srcId="{0A56E4D3-C50A-428B-9C7C-AE0D45C3DB1F}" destId="{4A2E7B36-092F-4331-8C72-873AD73BB0BA}" srcOrd="2" destOrd="0" presId="urn:microsoft.com/office/officeart/2005/8/layout/default"/>
    <dgm:cxn modelId="{CE682F39-A2E2-4BBE-8286-BCF4500B1F9C}" type="presParOf" srcId="{0A56E4D3-C50A-428B-9C7C-AE0D45C3DB1F}" destId="{C119391A-B138-4D26-B7B0-4CA2C940BDF3}" srcOrd="3" destOrd="0" presId="urn:microsoft.com/office/officeart/2005/8/layout/default"/>
    <dgm:cxn modelId="{3470B6F4-0BBA-46A7-84E3-12B8D3F43ECC}" type="presParOf" srcId="{0A56E4D3-C50A-428B-9C7C-AE0D45C3DB1F}" destId="{0890D3E2-57E9-44BB-940B-45797EDB458E}" srcOrd="4" destOrd="0" presId="urn:microsoft.com/office/officeart/2005/8/layout/default"/>
    <dgm:cxn modelId="{560A7883-3E94-4FD9-A76F-3736FE31ED7F}" type="presParOf" srcId="{0A56E4D3-C50A-428B-9C7C-AE0D45C3DB1F}" destId="{B67AC3C6-B3C7-4945-9E3C-BD80309F2185}" srcOrd="5" destOrd="0" presId="urn:microsoft.com/office/officeart/2005/8/layout/default"/>
    <dgm:cxn modelId="{6F6B6126-BA6F-4171-8202-430D3E0F5D8B}" type="presParOf" srcId="{0A56E4D3-C50A-428B-9C7C-AE0D45C3DB1F}" destId="{AFE97947-2A7C-4A41-B657-4BA5B132D449}" srcOrd="6" destOrd="0" presId="urn:microsoft.com/office/officeart/2005/8/layout/default"/>
    <dgm:cxn modelId="{E185BE62-8CA1-4AC4-A721-C1B0327F37F6}" type="presParOf" srcId="{0A56E4D3-C50A-428B-9C7C-AE0D45C3DB1F}" destId="{C10F7D0C-01AC-4C99-B8EE-5966049B1C1A}" srcOrd="7" destOrd="0" presId="urn:microsoft.com/office/officeart/2005/8/layout/default"/>
    <dgm:cxn modelId="{EB9BFA37-20B8-4D07-9D27-7DCD59E719B6}" type="presParOf" srcId="{0A56E4D3-C50A-428B-9C7C-AE0D45C3DB1F}" destId="{B212FB93-738D-448E-A667-79BD1E8E0B7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FE3FF76-021F-4347-AFB2-5A480D4423CF}" type="doc">
      <dgm:prSet loTypeId="urn:microsoft.com/office/officeart/2005/8/layout/vList2" loCatId="list" qsTypeId="urn:microsoft.com/office/officeart/2005/8/quickstyle/3d2" qsCatId="3D" csTypeId="urn:microsoft.com/office/officeart/2005/8/colors/colorful1" csCatId="colorful"/>
      <dgm:spPr/>
      <dgm:t>
        <a:bodyPr/>
        <a:lstStyle/>
        <a:p>
          <a:endParaRPr lang="ru-RU"/>
        </a:p>
      </dgm:t>
    </dgm:pt>
    <dgm:pt modelId="{EEEC00C5-85E7-4DE8-97C1-AED8D9F32C0B}">
      <dgm:prSet custT="1"/>
      <dgm:spPr/>
      <dgm:t>
        <a:bodyPr/>
        <a:lstStyle/>
        <a:p>
          <a:pPr rtl="0"/>
          <a:r>
            <a:rPr lang="uk-UA" sz="1600" dirty="0" smtClean="0"/>
            <a:t>високий ступінь гігієнічності, оскільки якщо прилад не торкався до пацієнта, то практично немає необхідності його мити і дезінфікувати;</a:t>
          </a:r>
          <a:endParaRPr lang="uk-UA" sz="1600" dirty="0"/>
        </a:p>
      </dgm:t>
    </dgm:pt>
    <dgm:pt modelId="{9E95212B-7B33-4BCB-B37C-CBFB798120EA}" type="parTrans" cxnId="{3E676655-FE04-4535-A47B-6DA5C1DE09BF}">
      <dgm:prSet/>
      <dgm:spPr/>
      <dgm:t>
        <a:bodyPr/>
        <a:lstStyle/>
        <a:p>
          <a:endParaRPr lang="ru-RU"/>
        </a:p>
      </dgm:t>
    </dgm:pt>
    <dgm:pt modelId="{5B70456F-88CC-4D0B-91A0-FFE3CE6BF9B4}" type="sibTrans" cxnId="{3E676655-FE04-4535-A47B-6DA5C1DE09BF}">
      <dgm:prSet/>
      <dgm:spPr/>
      <dgm:t>
        <a:bodyPr/>
        <a:lstStyle/>
        <a:p>
          <a:endParaRPr lang="ru-RU"/>
        </a:p>
      </dgm:t>
    </dgm:pt>
    <dgm:pt modelId="{826BD8CC-9AE7-4C02-9918-82DD1AA3A38F}">
      <dgm:prSet/>
      <dgm:spPr/>
      <dgm:t>
        <a:bodyPr/>
        <a:lstStyle/>
        <a:p>
          <a:pPr rtl="0"/>
          <a:r>
            <a:rPr lang="uk-UA" dirty="0" smtClean="0"/>
            <a:t>вимір температури тіла без контакту зі шкірою навіть у новонароджених немовлят, за рахунок чутливого елемента, що реагує на інфрачервоне випромінювання тіла і зчитує інформацію, відображаючи результати вимірювань на РК-дисплеї.</a:t>
          </a:r>
          <a:endParaRPr lang="uk-UA" dirty="0"/>
        </a:p>
      </dgm:t>
    </dgm:pt>
    <dgm:pt modelId="{C8368BC4-5AAD-4D06-BBE2-0E4B9F54B19B}" type="parTrans" cxnId="{18FC3923-8F6D-4AC5-A6BF-0FFAC0B173F5}">
      <dgm:prSet/>
      <dgm:spPr/>
      <dgm:t>
        <a:bodyPr/>
        <a:lstStyle/>
        <a:p>
          <a:endParaRPr lang="ru-RU"/>
        </a:p>
      </dgm:t>
    </dgm:pt>
    <dgm:pt modelId="{2349345C-68B7-41DD-B772-2126BC962B32}" type="sibTrans" cxnId="{18FC3923-8F6D-4AC5-A6BF-0FFAC0B173F5}">
      <dgm:prSet/>
      <dgm:spPr/>
      <dgm:t>
        <a:bodyPr/>
        <a:lstStyle/>
        <a:p>
          <a:endParaRPr lang="ru-RU"/>
        </a:p>
      </dgm:t>
    </dgm:pt>
    <dgm:pt modelId="{EFFEA2D6-586D-41F5-ABCC-4EA3414461F1}">
      <dgm:prSet custT="1"/>
      <dgm:spPr/>
      <dgm:t>
        <a:bodyPr/>
        <a:lstStyle/>
        <a:p>
          <a:pPr rtl="0"/>
          <a:r>
            <a:rPr lang="uk-UA" sz="1600" dirty="0" smtClean="0"/>
            <a:t>швидкість вимірювання (до 30 секунд);</a:t>
          </a:r>
          <a:endParaRPr lang="uk-UA" sz="1600" dirty="0"/>
        </a:p>
      </dgm:t>
    </dgm:pt>
    <dgm:pt modelId="{990BA1EB-E11F-4B7D-A89D-24133496E626}" type="parTrans" cxnId="{51DCAFC0-4730-45E9-BDBC-B075D5CEEF4F}">
      <dgm:prSet/>
      <dgm:spPr/>
      <dgm:t>
        <a:bodyPr/>
        <a:lstStyle/>
        <a:p>
          <a:endParaRPr lang="ru-RU"/>
        </a:p>
      </dgm:t>
    </dgm:pt>
    <dgm:pt modelId="{38BDA1D6-3799-4BE8-BA00-F60110FB852B}" type="sibTrans" cxnId="{51DCAFC0-4730-45E9-BDBC-B075D5CEEF4F}">
      <dgm:prSet/>
      <dgm:spPr/>
      <dgm:t>
        <a:bodyPr/>
        <a:lstStyle/>
        <a:p>
          <a:endParaRPr lang="ru-RU"/>
        </a:p>
      </dgm:t>
    </dgm:pt>
    <dgm:pt modelId="{AE3C787B-D4DA-45E0-A334-EE2F77A71655}">
      <dgm:prSet custT="1"/>
      <dgm:spPr/>
      <dgm:t>
        <a:bodyPr/>
        <a:lstStyle/>
        <a:p>
          <a:pPr rtl="0"/>
          <a:r>
            <a:rPr lang="uk-UA" sz="1600" dirty="0" smtClean="0"/>
            <a:t>в комплект входять знімні наконечники, які легко промити і продезінфікувати, а також продаються додаткові аксесуари;</a:t>
          </a:r>
          <a:endParaRPr lang="uk-UA" sz="1600" dirty="0"/>
        </a:p>
      </dgm:t>
    </dgm:pt>
    <dgm:pt modelId="{488AADBB-0472-41C1-BEA0-1501F94293F2}" type="parTrans" cxnId="{A277C806-2B37-4F0E-B2F8-AFA86AF469CF}">
      <dgm:prSet/>
      <dgm:spPr/>
      <dgm:t>
        <a:bodyPr/>
        <a:lstStyle/>
        <a:p>
          <a:endParaRPr lang="ru-RU"/>
        </a:p>
      </dgm:t>
    </dgm:pt>
    <dgm:pt modelId="{2E55C76E-238B-4D02-9DAA-BCD9DA381F62}" type="sibTrans" cxnId="{A277C806-2B37-4F0E-B2F8-AFA86AF469CF}">
      <dgm:prSet/>
      <dgm:spPr/>
      <dgm:t>
        <a:bodyPr/>
        <a:lstStyle/>
        <a:p>
          <a:endParaRPr lang="ru-RU"/>
        </a:p>
      </dgm:t>
    </dgm:pt>
    <dgm:pt modelId="{7A4F7677-8883-4842-9C01-4C078B831E23}">
      <dgm:prSet custT="1"/>
      <dgm:spPr/>
      <dgm:t>
        <a:bodyPr/>
        <a:lstStyle/>
        <a:p>
          <a:pPr rtl="0"/>
          <a:r>
            <a:rPr lang="uk-UA" sz="1600" dirty="0" smtClean="0"/>
            <a:t>максимальна безпека: відсутність токсичних елементів (ртуті), а також крихкого скла;</a:t>
          </a:r>
          <a:endParaRPr lang="uk-UA" sz="1600" dirty="0"/>
        </a:p>
      </dgm:t>
    </dgm:pt>
    <dgm:pt modelId="{3B8557AE-6C7F-4521-8386-341F2A5F6C50}" type="parTrans" cxnId="{59EE6ABC-98B8-4B2E-A98E-0CA16AB27741}">
      <dgm:prSet/>
      <dgm:spPr/>
      <dgm:t>
        <a:bodyPr/>
        <a:lstStyle/>
        <a:p>
          <a:endParaRPr lang="ru-RU"/>
        </a:p>
      </dgm:t>
    </dgm:pt>
    <dgm:pt modelId="{E3587175-8194-4146-A726-FE5E00A1EB5E}" type="sibTrans" cxnId="{59EE6ABC-98B8-4B2E-A98E-0CA16AB27741}">
      <dgm:prSet/>
      <dgm:spPr/>
      <dgm:t>
        <a:bodyPr/>
        <a:lstStyle/>
        <a:p>
          <a:endParaRPr lang="ru-RU"/>
        </a:p>
      </dgm:t>
    </dgm:pt>
    <dgm:pt modelId="{E1CAE520-7BED-4A55-81B0-C3DDB46F1390}">
      <dgm:prSet custT="1"/>
      <dgm:spPr/>
      <dgm:t>
        <a:bodyPr/>
        <a:lstStyle/>
        <a:p>
          <a:pPr rtl="0"/>
          <a:r>
            <a:rPr lang="uk-UA" sz="1600" dirty="0" smtClean="0"/>
            <a:t>безконтактний спосіб вимірювання дозволяє визначити також температуру води, повітря, параметри поживної суміші для немовлят і </a:t>
          </a:r>
          <a:r>
            <a:rPr lang="uk-UA" sz="1600" dirty="0" err="1" smtClean="0"/>
            <a:t>т.д</a:t>
          </a:r>
          <a:r>
            <a:rPr lang="uk-UA" sz="1600" dirty="0" smtClean="0"/>
            <a:t> .;</a:t>
          </a:r>
          <a:endParaRPr lang="uk-UA" sz="1600" dirty="0"/>
        </a:p>
      </dgm:t>
    </dgm:pt>
    <dgm:pt modelId="{00951C5E-9937-45D1-ACD7-B9A7B6D50179}" type="parTrans" cxnId="{15983DCE-7E5B-47DA-9CBF-F9C224C46437}">
      <dgm:prSet/>
      <dgm:spPr/>
      <dgm:t>
        <a:bodyPr/>
        <a:lstStyle/>
        <a:p>
          <a:endParaRPr lang="ru-RU"/>
        </a:p>
      </dgm:t>
    </dgm:pt>
    <dgm:pt modelId="{2846F057-5795-4890-94E0-330519284C08}" type="sibTrans" cxnId="{15983DCE-7E5B-47DA-9CBF-F9C224C46437}">
      <dgm:prSet/>
      <dgm:spPr/>
      <dgm:t>
        <a:bodyPr/>
        <a:lstStyle/>
        <a:p>
          <a:endParaRPr lang="ru-RU"/>
        </a:p>
      </dgm:t>
    </dgm:pt>
    <dgm:pt modelId="{88E54209-F700-492D-AB67-2229D8F56B50}">
      <dgm:prSet custT="1"/>
      <dgm:spPr/>
      <dgm:t>
        <a:bodyPr/>
        <a:lstStyle/>
        <a:p>
          <a:pPr rtl="0"/>
          <a:r>
            <a:rPr lang="uk-UA" sz="1600" dirty="0" smtClean="0"/>
            <a:t>висока функціональність.</a:t>
          </a:r>
          <a:endParaRPr lang="uk-UA" sz="1600" dirty="0"/>
        </a:p>
      </dgm:t>
    </dgm:pt>
    <dgm:pt modelId="{7226508A-6666-42C1-BA00-F774C2568FA3}" type="parTrans" cxnId="{7FC128E4-42B5-4151-B95E-7583B20B9C80}">
      <dgm:prSet/>
      <dgm:spPr/>
      <dgm:t>
        <a:bodyPr/>
        <a:lstStyle/>
        <a:p>
          <a:endParaRPr lang="ru-RU"/>
        </a:p>
      </dgm:t>
    </dgm:pt>
    <dgm:pt modelId="{81B31CD5-87FF-4B5E-BBB8-67CF510ADDE1}" type="sibTrans" cxnId="{7FC128E4-42B5-4151-B95E-7583B20B9C80}">
      <dgm:prSet/>
      <dgm:spPr/>
      <dgm:t>
        <a:bodyPr/>
        <a:lstStyle/>
        <a:p>
          <a:endParaRPr lang="ru-RU"/>
        </a:p>
      </dgm:t>
    </dgm:pt>
    <dgm:pt modelId="{75EB7847-5F65-4494-ADFE-6075356B9764}" type="pres">
      <dgm:prSet presAssocID="{6FE3FF76-021F-4347-AFB2-5A480D4423CF}" presName="linear" presStyleCnt="0">
        <dgm:presLayoutVars>
          <dgm:animLvl val="lvl"/>
          <dgm:resizeHandles val="exact"/>
        </dgm:presLayoutVars>
      </dgm:prSet>
      <dgm:spPr/>
      <dgm:t>
        <a:bodyPr/>
        <a:lstStyle/>
        <a:p>
          <a:endParaRPr lang="ru-RU"/>
        </a:p>
      </dgm:t>
    </dgm:pt>
    <dgm:pt modelId="{42369937-098F-4103-A617-2A4D85846BAC}" type="pres">
      <dgm:prSet presAssocID="{EEEC00C5-85E7-4DE8-97C1-AED8D9F32C0B}" presName="parentText" presStyleLbl="node1" presStyleIdx="0" presStyleCnt="7">
        <dgm:presLayoutVars>
          <dgm:chMax val="0"/>
          <dgm:bulletEnabled val="1"/>
        </dgm:presLayoutVars>
      </dgm:prSet>
      <dgm:spPr/>
      <dgm:t>
        <a:bodyPr/>
        <a:lstStyle/>
        <a:p>
          <a:endParaRPr lang="ru-RU"/>
        </a:p>
      </dgm:t>
    </dgm:pt>
    <dgm:pt modelId="{6628DC2D-48A3-4263-929D-AFA92189FC30}" type="pres">
      <dgm:prSet presAssocID="{5B70456F-88CC-4D0B-91A0-FFE3CE6BF9B4}" presName="spacer" presStyleCnt="0"/>
      <dgm:spPr/>
    </dgm:pt>
    <dgm:pt modelId="{9251623C-F17B-4F9B-BD1E-BA3E890971D7}" type="pres">
      <dgm:prSet presAssocID="{826BD8CC-9AE7-4C02-9918-82DD1AA3A38F}" presName="parentText" presStyleLbl="node1" presStyleIdx="1" presStyleCnt="7">
        <dgm:presLayoutVars>
          <dgm:chMax val="0"/>
          <dgm:bulletEnabled val="1"/>
        </dgm:presLayoutVars>
      </dgm:prSet>
      <dgm:spPr/>
      <dgm:t>
        <a:bodyPr/>
        <a:lstStyle/>
        <a:p>
          <a:endParaRPr lang="ru-RU"/>
        </a:p>
      </dgm:t>
    </dgm:pt>
    <dgm:pt modelId="{3B69E3AE-618F-49E3-A99E-F854E08BEB45}" type="pres">
      <dgm:prSet presAssocID="{2349345C-68B7-41DD-B772-2126BC962B32}" presName="spacer" presStyleCnt="0"/>
      <dgm:spPr/>
    </dgm:pt>
    <dgm:pt modelId="{4C6300FC-E94D-4827-9428-3B1F91D2483F}" type="pres">
      <dgm:prSet presAssocID="{EFFEA2D6-586D-41F5-ABCC-4EA3414461F1}" presName="parentText" presStyleLbl="node1" presStyleIdx="2" presStyleCnt="7">
        <dgm:presLayoutVars>
          <dgm:chMax val="0"/>
          <dgm:bulletEnabled val="1"/>
        </dgm:presLayoutVars>
      </dgm:prSet>
      <dgm:spPr/>
      <dgm:t>
        <a:bodyPr/>
        <a:lstStyle/>
        <a:p>
          <a:endParaRPr lang="ru-RU"/>
        </a:p>
      </dgm:t>
    </dgm:pt>
    <dgm:pt modelId="{8649FD44-8B8F-4A06-BFD2-FDA2EF2A42C6}" type="pres">
      <dgm:prSet presAssocID="{38BDA1D6-3799-4BE8-BA00-F60110FB852B}" presName="spacer" presStyleCnt="0"/>
      <dgm:spPr/>
    </dgm:pt>
    <dgm:pt modelId="{B329FC72-DE54-4655-80E0-886BEA1116F2}" type="pres">
      <dgm:prSet presAssocID="{AE3C787B-D4DA-45E0-A334-EE2F77A71655}" presName="parentText" presStyleLbl="node1" presStyleIdx="3" presStyleCnt="7">
        <dgm:presLayoutVars>
          <dgm:chMax val="0"/>
          <dgm:bulletEnabled val="1"/>
        </dgm:presLayoutVars>
      </dgm:prSet>
      <dgm:spPr/>
      <dgm:t>
        <a:bodyPr/>
        <a:lstStyle/>
        <a:p>
          <a:endParaRPr lang="ru-RU"/>
        </a:p>
      </dgm:t>
    </dgm:pt>
    <dgm:pt modelId="{3CEF2C52-62A2-4058-936A-F4BF3D0D3A4F}" type="pres">
      <dgm:prSet presAssocID="{2E55C76E-238B-4D02-9DAA-BCD9DA381F62}" presName="spacer" presStyleCnt="0"/>
      <dgm:spPr/>
    </dgm:pt>
    <dgm:pt modelId="{BFD509FD-21D4-4D5C-A2DF-A6321FB973E4}" type="pres">
      <dgm:prSet presAssocID="{7A4F7677-8883-4842-9C01-4C078B831E23}" presName="parentText" presStyleLbl="node1" presStyleIdx="4" presStyleCnt="7">
        <dgm:presLayoutVars>
          <dgm:chMax val="0"/>
          <dgm:bulletEnabled val="1"/>
        </dgm:presLayoutVars>
      </dgm:prSet>
      <dgm:spPr/>
      <dgm:t>
        <a:bodyPr/>
        <a:lstStyle/>
        <a:p>
          <a:endParaRPr lang="ru-RU"/>
        </a:p>
      </dgm:t>
    </dgm:pt>
    <dgm:pt modelId="{FB0E760B-8CD7-4562-9886-A8CCBB61BE6E}" type="pres">
      <dgm:prSet presAssocID="{E3587175-8194-4146-A726-FE5E00A1EB5E}" presName="spacer" presStyleCnt="0"/>
      <dgm:spPr/>
    </dgm:pt>
    <dgm:pt modelId="{484B9CEF-F357-4FA0-8014-FFC7028D8F19}" type="pres">
      <dgm:prSet presAssocID="{E1CAE520-7BED-4A55-81B0-C3DDB46F1390}" presName="parentText" presStyleLbl="node1" presStyleIdx="5" presStyleCnt="7">
        <dgm:presLayoutVars>
          <dgm:chMax val="0"/>
          <dgm:bulletEnabled val="1"/>
        </dgm:presLayoutVars>
      </dgm:prSet>
      <dgm:spPr/>
      <dgm:t>
        <a:bodyPr/>
        <a:lstStyle/>
        <a:p>
          <a:endParaRPr lang="ru-RU"/>
        </a:p>
      </dgm:t>
    </dgm:pt>
    <dgm:pt modelId="{4073D84F-4023-403F-B9D2-AF81236A201E}" type="pres">
      <dgm:prSet presAssocID="{2846F057-5795-4890-94E0-330519284C08}" presName="spacer" presStyleCnt="0"/>
      <dgm:spPr/>
    </dgm:pt>
    <dgm:pt modelId="{B7760073-969A-4193-96C3-01CC71E5E361}" type="pres">
      <dgm:prSet presAssocID="{88E54209-F700-492D-AB67-2229D8F56B50}" presName="parentText" presStyleLbl="node1" presStyleIdx="6" presStyleCnt="7">
        <dgm:presLayoutVars>
          <dgm:chMax val="0"/>
          <dgm:bulletEnabled val="1"/>
        </dgm:presLayoutVars>
      </dgm:prSet>
      <dgm:spPr/>
      <dgm:t>
        <a:bodyPr/>
        <a:lstStyle/>
        <a:p>
          <a:endParaRPr lang="ru-RU"/>
        </a:p>
      </dgm:t>
    </dgm:pt>
  </dgm:ptLst>
  <dgm:cxnLst>
    <dgm:cxn modelId="{59EE6ABC-98B8-4B2E-A98E-0CA16AB27741}" srcId="{6FE3FF76-021F-4347-AFB2-5A480D4423CF}" destId="{7A4F7677-8883-4842-9C01-4C078B831E23}" srcOrd="4" destOrd="0" parTransId="{3B8557AE-6C7F-4521-8386-341F2A5F6C50}" sibTransId="{E3587175-8194-4146-A726-FE5E00A1EB5E}"/>
    <dgm:cxn modelId="{F0CA8C68-EC18-43AC-B114-06E95D0284E7}" type="presOf" srcId="{E1CAE520-7BED-4A55-81B0-C3DDB46F1390}" destId="{484B9CEF-F357-4FA0-8014-FFC7028D8F19}" srcOrd="0" destOrd="0" presId="urn:microsoft.com/office/officeart/2005/8/layout/vList2"/>
    <dgm:cxn modelId="{18FC3923-8F6D-4AC5-A6BF-0FFAC0B173F5}" srcId="{6FE3FF76-021F-4347-AFB2-5A480D4423CF}" destId="{826BD8CC-9AE7-4C02-9918-82DD1AA3A38F}" srcOrd="1" destOrd="0" parTransId="{C8368BC4-5AAD-4D06-BBE2-0E4B9F54B19B}" sibTransId="{2349345C-68B7-41DD-B772-2126BC962B32}"/>
    <dgm:cxn modelId="{15983DCE-7E5B-47DA-9CBF-F9C224C46437}" srcId="{6FE3FF76-021F-4347-AFB2-5A480D4423CF}" destId="{E1CAE520-7BED-4A55-81B0-C3DDB46F1390}" srcOrd="5" destOrd="0" parTransId="{00951C5E-9937-45D1-ACD7-B9A7B6D50179}" sibTransId="{2846F057-5795-4890-94E0-330519284C08}"/>
    <dgm:cxn modelId="{19F3ABE1-5E8C-4849-B8B0-455842A21DE2}" type="presOf" srcId="{EEEC00C5-85E7-4DE8-97C1-AED8D9F32C0B}" destId="{42369937-098F-4103-A617-2A4D85846BAC}" srcOrd="0" destOrd="0" presId="urn:microsoft.com/office/officeart/2005/8/layout/vList2"/>
    <dgm:cxn modelId="{3E676655-FE04-4535-A47B-6DA5C1DE09BF}" srcId="{6FE3FF76-021F-4347-AFB2-5A480D4423CF}" destId="{EEEC00C5-85E7-4DE8-97C1-AED8D9F32C0B}" srcOrd="0" destOrd="0" parTransId="{9E95212B-7B33-4BCB-B37C-CBFB798120EA}" sibTransId="{5B70456F-88CC-4D0B-91A0-FFE3CE6BF9B4}"/>
    <dgm:cxn modelId="{25C4606C-3086-4421-A18F-9636E416E792}" type="presOf" srcId="{AE3C787B-D4DA-45E0-A334-EE2F77A71655}" destId="{B329FC72-DE54-4655-80E0-886BEA1116F2}" srcOrd="0" destOrd="0" presId="urn:microsoft.com/office/officeart/2005/8/layout/vList2"/>
    <dgm:cxn modelId="{0E7481E2-C8DD-4B07-9179-2A6406DDCC66}" type="presOf" srcId="{6FE3FF76-021F-4347-AFB2-5A480D4423CF}" destId="{75EB7847-5F65-4494-ADFE-6075356B9764}" srcOrd="0" destOrd="0" presId="urn:microsoft.com/office/officeart/2005/8/layout/vList2"/>
    <dgm:cxn modelId="{6DFFC2DA-ED26-48FD-ADF6-B2455B206B74}" type="presOf" srcId="{EFFEA2D6-586D-41F5-ABCC-4EA3414461F1}" destId="{4C6300FC-E94D-4827-9428-3B1F91D2483F}" srcOrd="0" destOrd="0" presId="urn:microsoft.com/office/officeart/2005/8/layout/vList2"/>
    <dgm:cxn modelId="{89ED70B5-7A72-4AB3-AEA0-3134EFA13A00}" type="presOf" srcId="{7A4F7677-8883-4842-9C01-4C078B831E23}" destId="{BFD509FD-21D4-4D5C-A2DF-A6321FB973E4}" srcOrd="0" destOrd="0" presId="urn:microsoft.com/office/officeart/2005/8/layout/vList2"/>
    <dgm:cxn modelId="{51DCAFC0-4730-45E9-BDBC-B075D5CEEF4F}" srcId="{6FE3FF76-021F-4347-AFB2-5A480D4423CF}" destId="{EFFEA2D6-586D-41F5-ABCC-4EA3414461F1}" srcOrd="2" destOrd="0" parTransId="{990BA1EB-E11F-4B7D-A89D-24133496E626}" sibTransId="{38BDA1D6-3799-4BE8-BA00-F60110FB852B}"/>
    <dgm:cxn modelId="{A277C806-2B37-4F0E-B2F8-AFA86AF469CF}" srcId="{6FE3FF76-021F-4347-AFB2-5A480D4423CF}" destId="{AE3C787B-D4DA-45E0-A334-EE2F77A71655}" srcOrd="3" destOrd="0" parTransId="{488AADBB-0472-41C1-BEA0-1501F94293F2}" sibTransId="{2E55C76E-238B-4D02-9DAA-BCD9DA381F62}"/>
    <dgm:cxn modelId="{7FC128E4-42B5-4151-B95E-7583B20B9C80}" srcId="{6FE3FF76-021F-4347-AFB2-5A480D4423CF}" destId="{88E54209-F700-492D-AB67-2229D8F56B50}" srcOrd="6" destOrd="0" parTransId="{7226508A-6666-42C1-BA00-F774C2568FA3}" sibTransId="{81B31CD5-87FF-4B5E-BBB8-67CF510ADDE1}"/>
    <dgm:cxn modelId="{12F815DA-E18A-477C-8D00-BCC87DCDB90D}" type="presOf" srcId="{88E54209-F700-492D-AB67-2229D8F56B50}" destId="{B7760073-969A-4193-96C3-01CC71E5E361}" srcOrd="0" destOrd="0" presId="urn:microsoft.com/office/officeart/2005/8/layout/vList2"/>
    <dgm:cxn modelId="{BEF7B574-99E9-4AA6-86B8-32FFBACDF903}" type="presOf" srcId="{826BD8CC-9AE7-4C02-9918-82DD1AA3A38F}" destId="{9251623C-F17B-4F9B-BD1E-BA3E890971D7}" srcOrd="0" destOrd="0" presId="urn:microsoft.com/office/officeart/2005/8/layout/vList2"/>
    <dgm:cxn modelId="{B4FA82E2-895F-486A-AB70-E412D31B3615}" type="presParOf" srcId="{75EB7847-5F65-4494-ADFE-6075356B9764}" destId="{42369937-098F-4103-A617-2A4D85846BAC}" srcOrd="0" destOrd="0" presId="urn:microsoft.com/office/officeart/2005/8/layout/vList2"/>
    <dgm:cxn modelId="{76CF1CF2-96C8-4037-820A-181E48960C65}" type="presParOf" srcId="{75EB7847-5F65-4494-ADFE-6075356B9764}" destId="{6628DC2D-48A3-4263-929D-AFA92189FC30}" srcOrd="1" destOrd="0" presId="urn:microsoft.com/office/officeart/2005/8/layout/vList2"/>
    <dgm:cxn modelId="{1A2B3EFE-39D5-49BF-B224-14825F7C027E}" type="presParOf" srcId="{75EB7847-5F65-4494-ADFE-6075356B9764}" destId="{9251623C-F17B-4F9B-BD1E-BA3E890971D7}" srcOrd="2" destOrd="0" presId="urn:microsoft.com/office/officeart/2005/8/layout/vList2"/>
    <dgm:cxn modelId="{973A2503-8652-4BE4-A2B5-14B6766F6EED}" type="presParOf" srcId="{75EB7847-5F65-4494-ADFE-6075356B9764}" destId="{3B69E3AE-618F-49E3-A99E-F854E08BEB45}" srcOrd="3" destOrd="0" presId="urn:microsoft.com/office/officeart/2005/8/layout/vList2"/>
    <dgm:cxn modelId="{41CF6617-F037-49FD-915D-A823A409FEBE}" type="presParOf" srcId="{75EB7847-5F65-4494-ADFE-6075356B9764}" destId="{4C6300FC-E94D-4827-9428-3B1F91D2483F}" srcOrd="4" destOrd="0" presId="urn:microsoft.com/office/officeart/2005/8/layout/vList2"/>
    <dgm:cxn modelId="{FAA8E3E5-DAFA-4ECB-A48C-F1A7AAEF4282}" type="presParOf" srcId="{75EB7847-5F65-4494-ADFE-6075356B9764}" destId="{8649FD44-8B8F-4A06-BFD2-FDA2EF2A42C6}" srcOrd="5" destOrd="0" presId="urn:microsoft.com/office/officeart/2005/8/layout/vList2"/>
    <dgm:cxn modelId="{8FEA076C-E56E-4549-9366-11197434B7DC}" type="presParOf" srcId="{75EB7847-5F65-4494-ADFE-6075356B9764}" destId="{B329FC72-DE54-4655-80E0-886BEA1116F2}" srcOrd="6" destOrd="0" presId="urn:microsoft.com/office/officeart/2005/8/layout/vList2"/>
    <dgm:cxn modelId="{C8837FD6-162D-481C-8D78-ABBD4BE2C491}" type="presParOf" srcId="{75EB7847-5F65-4494-ADFE-6075356B9764}" destId="{3CEF2C52-62A2-4058-936A-F4BF3D0D3A4F}" srcOrd="7" destOrd="0" presId="urn:microsoft.com/office/officeart/2005/8/layout/vList2"/>
    <dgm:cxn modelId="{13B058E7-2E5F-43BC-BE8D-399B9ACF3449}" type="presParOf" srcId="{75EB7847-5F65-4494-ADFE-6075356B9764}" destId="{BFD509FD-21D4-4D5C-A2DF-A6321FB973E4}" srcOrd="8" destOrd="0" presId="urn:microsoft.com/office/officeart/2005/8/layout/vList2"/>
    <dgm:cxn modelId="{AD9A79B1-F695-4ED7-96BA-6C78917235D5}" type="presParOf" srcId="{75EB7847-5F65-4494-ADFE-6075356B9764}" destId="{FB0E760B-8CD7-4562-9886-A8CCBB61BE6E}" srcOrd="9" destOrd="0" presId="urn:microsoft.com/office/officeart/2005/8/layout/vList2"/>
    <dgm:cxn modelId="{7458C9A5-14CB-48C0-A7D8-A5DFF7370FF2}" type="presParOf" srcId="{75EB7847-5F65-4494-ADFE-6075356B9764}" destId="{484B9CEF-F357-4FA0-8014-FFC7028D8F19}" srcOrd="10" destOrd="0" presId="urn:microsoft.com/office/officeart/2005/8/layout/vList2"/>
    <dgm:cxn modelId="{59EB43CE-B8E9-42AB-9ACD-41B612EE22B1}" type="presParOf" srcId="{75EB7847-5F65-4494-ADFE-6075356B9764}" destId="{4073D84F-4023-403F-B9D2-AF81236A201E}" srcOrd="11" destOrd="0" presId="urn:microsoft.com/office/officeart/2005/8/layout/vList2"/>
    <dgm:cxn modelId="{11DF215F-C0DF-4ED5-8006-AB110A330199}" type="presParOf" srcId="{75EB7847-5F65-4494-ADFE-6075356B9764}" destId="{B7760073-969A-4193-96C3-01CC71E5E36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E2FA0-82F3-4655-96F8-593DCA58EA95}">
      <dsp:nvSpPr>
        <dsp:cNvPr id="0" name=""/>
        <dsp:cNvSpPr/>
      </dsp:nvSpPr>
      <dsp:spPr>
        <a:xfrm>
          <a:off x="479713" y="0"/>
          <a:ext cx="5436753" cy="17543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4FAC9A-1824-43F8-A196-121AD1E5477F}">
      <dsp:nvSpPr>
        <dsp:cNvPr id="0" name=""/>
        <dsp:cNvSpPr/>
      </dsp:nvSpPr>
      <dsp:spPr>
        <a:xfrm>
          <a:off x="2810" y="526297"/>
          <a:ext cx="1228953" cy="70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dirty="0" smtClean="0"/>
            <a:t>медичні прилади;</a:t>
          </a:r>
          <a:endParaRPr lang="uk-UA" sz="1500" kern="1200" dirty="0"/>
        </a:p>
      </dsp:txBody>
      <dsp:txXfrm>
        <a:off x="37066" y="560553"/>
        <a:ext cx="1160441" cy="633218"/>
      </dsp:txXfrm>
    </dsp:sp>
    <dsp:sp modelId="{1654ECFA-961E-48A0-8031-10C1D31D1760}">
      <dsp:nvSpPr>
        <dsp:cNvPr id="0" name=""/>
        <dsp:cNvSpPr/>
      </dsp:nvSpPr>
      <dsp:spPr>
        <a:xfrm>
          <a:off x="1293212" y="526297"/>
          <a:ext cx="1228953" cy="70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dirty="0" smtClean="0"/>
            <a:t>інструменти;</a:t>
          </a:r>
          <a:endParaRPr lang="uk-UA" sz="1500" kern="1200" dirty="0"/>
        </a:p>
      </dsp:txBody>
      <dsp:txXfrm>
        <a:off x="1327468" y="560553"/>
        <a:ext cx="1160441" cy="633218"/>
      </dsp:txXfrm>
    </dsp:sp>
    <dsp:sp modelId="{218380BB-EC41-4449-8906-817994C3EC94}">
      <dsp:nvSpPr>
        <dsp:cNvPr id="0" name=""/>
        <dsp:cNvSpPr/>
      </dsp:nvSpPr>
      <dsp:spPr>
        <a:xfrm>
          <a:off x="2583613" y="526297"/>
          <a:ext cx="1228953" cy="70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dirty="0" smtClean="0"/>
            <a:t>апарати;</a:t>
          </a:r>
          <a:endParaRPr lang="uk-UA" sz="1500" kern="1200" dirty="0"/>
        </a:p>
      </dsp:txBody>
      <dsp:txXfrm>
        <a:off x="2617869" y="560553"/>
        <a:ext cx="1160441" cy="633218"/>
      </dsp:txXfrm>
    </dsp:sp>
    <dsp:sp modelId="{0EB67D0B-BC13-42AD-B950-C09259E20B73}">
      <dsp:nvSpPr>
        <dsp:cNvPr id="0" name=""/>
        <dsp:cNvSpPr/>
      </dsp:nvSpPr>
      <dsp:spPr>
        <a:xfrm>
          <a:off x="3874015" y="526297"/>
          <a:ext cx="1228953" cy="70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dirty="0" smtClean="0"/>
            <a:t>обладнання;</a:t>
          </a:r>
          <a:endParaRPr lang="uk-UA" sz="1500" kern="1200" dirty="0"/>
        </a:p>
      </dsp:txBody>
      <dsp:txXfrm>
        <a:off x="3908271" y="560553"/>
        <a:ext cx="1160441" cy="633218"/>
      </dsp:txXfrm>
    </dsp:sp>
    <dsp:sp modelId="{F12D7FC2-CEBF-42EE-A35D-22EEC27881AD}">
      <dsp:nvSpPr>
        <dsp:cNvPr id="0" name=""/>
        <dsp:cNvSpPr/>
      </dsp:nvSpPr>
      <dsp:spPr>
        <a:xfrm>
          <a:off x="5164416" y="526297"/>
          <a:ext cx="1228953" cy="70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dirty="0" smtClean="0"/>
            <a:t>витратні речовини.</a:t>
          </a:r>
          <a:endParaRPr lang="uk-UA" sz="1500" kern="1200" dirty="0"/>
        </a:p>
      </dsp:txBody>
      <dsp:txXfrm>
        <a:off x="5198672" y="560553"/>
        <a:ext cx="1160441" cy="6332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5C5514-E83B-4C04-9E3E-41E4393C3194}">
      <dsp:nvSpPr>
        <dsp:cNvPr id="0" name=""/>
        <dsp:cNvSpPr/>
      </dsp:nvSpPr>
      <dsp:spPr>
        <a:xfrm>
          <a:off x="0" y="547168"/>
          <a:ext cx="5818909" cy="1834560"/>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b="1" kern="1200" dirty="0" smtClean="0"/>
            <a:t>1. Медичний прилад- технічний пристрій, призначений для діагностичних або лікувальних вимірювань (медичний термометр, електрокардиограф і інш.).</a:t>
          </a:r>
          <a:endParaRPr lang="uk-UA" sz="1800" b="1" kern="1200" dirty="0"/>
        </a:p>
      </dsp:txBody>
      <dsp:txXfrm>
        <a:off x="89556" y="636724"/>
        <a:ext cx="5639797" cy="1655448"/>
      </dsp:txXfrm>
    </dsp:sp>
    <dsp:sp modelId="{2CD8F7C8-5673-45D7-940F-DC794FA8194E}">
      <dsp:nvSpPr>
        <dsp:cNvPr id="0" name=""/>
        <dsp:cNvSpPr/>
      </dsp:nvSpPr>
      <dsp:spPr>
        <a:xfrm>
          <a:off x="0" y="2566048"/>
          <a:ext cx="5818909" cy="1819002"/>
        </a:xfrm>
        <a:prstGeom prst="roundRect">
          <a:avLst/>
        </a:prstGeom>
        <a:solidFill>
          <a:schemeClr val="accent5">
            <a:hueOff val="-7353344"/>
            <a:satOff val="-10228"/>
            <a:lumOff val="-392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2. </a:t>
          </a:r>
          <a:r>
            <a:rPr lang="uk-UA" sz="1800" b="1" kern="1200" dirty="0" smtClean="0"/>
            <a:t>Медичний апарат- технічний пристрій, що дозволяє створювати енергетичний вплив (часто дозоване) терапевтичної, хірургічної або бактерицидної властивості (апарат УВЧ-терапії, апарат штучної бруньки і інш.), а також забезпечувати збереження певного складу деяких субстанцій.</a:t>
          </a:r>
          <a:endParaRPr lang="uk-UA" sz="1800" b="1" kern="1200" dirty="0"/>
        </a:p>
      </dsp:txBody>
      <dsp:txXfrm>
        <a:off x="88796" y="2654844"/>
        <a:ext cx="5641317" cy="16414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5C5514-E83B-4C04-9E3E-41E4393C3194}">
      <dsp:nvSpPr>
        <dsp:cNvPr id="0" name=""/>
        <dsp:cNvSpPr/>
      </dsp:nvSpPr>
      <dsp:spPr>
        <a:xfrm>
          <a:off x="0" y="481037"/>
          <a:ext cx="6797963" cy="1711125"/>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b="1" kern="1200" dirty="0" smtClean="0"/>
            <a:t> </a:t>
          </a:r>
          <a:r>
            <a:rPr lang="uk-UA" sz="2000" b="1" i="0" kern="1200" dirty="0" smtClean="0"/>
            <a:t>Устаткування - медичні технічні пристрої, за допомогою яких створюються оптимальні умови для пацієнта та медичних працівників для здійснення лікувально-діагностичних заходів.</a:t>
          </a:r>
          <a:r>
            <a:rPr lang="uk-UA" sz="2000" b="1" kern="1200" dirty="0" smtClean="0"/>
            <a:t/>
          </a:r>
          <a:br>
            <a:rPr lang="uk-UA" sz="2000" b="1" kern="1200" dirty="0" smtClean="0"/>
          </a:br>
          <a:endParaRPr lang="uk-UA" sz="2000" b="1" kern="1200" dirty="0"/>
        </a:p>
      </dsp:txBody>
      <dsp:txXfrm>
        <a:off x="83530" y="564567"/>
        <a:ext cx="6630903" cy="1544065"/>
      </dsp:txXfrm>
    </dsp:sp>
    <dsp:sp modelId="{2CD8F7C8-5673-45D7-940F-DC794FA8194E}">
      <dsp:nvSpPr>
        <dsp:cNvPr id="0" name=""/>
        <dsp:cNvSpPr/>
      </dsp:nvSpPr>
      <dsp:spPr>
        <a:xfrm>
          <a:off x="0" y="2379362"/>
          <a:ext cx="6797963" cy="1796749"/>
        </a:xfrm>
        <a:prstGeom prst="roundRect">
          <a:avLst/>
        </a:prstGeom>
        <a:solidFill>
          <a:schemeClr val="accent3">
            <a:hueOff val="2710599"/>
            <a:satOff val="100000"/>
            <a:lumOff val="-1470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uk-UA" sz="2400" b="0" i="0" kern="1200" dirty="0" smtClean="0"/>
            <a:t>Витратні матеріали- які використовуються для гарантування роботи техніки та проведення процедур в медицині.</a:t>
          </a:r>
          <a:endParaRPr lang="uk-UA" sz="2400" b="1" kern="1200" dirty="0"/>
        </a:p>
      </dsp:txBody>
      <dsp:txXfrm>
        <a:off x="87710" y="2467072"/>
        <a:ext cx="6622543" cy="16213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2F552-374A-4385-9C1F-212486EA9978}">
      <dsp:nvSpPr>
        <dsp:cNvPr id="0" name=""/>
        <dsp:cNvSpPr/>
      </dsp:nvSpPr>
      <dsp:spPr>
        <a:xfrm rot="16200000">
          <a:off x="-311196" y="313169"/>
          <a:ext cx="2562308" cy="1935969"/>
        </a:xfrm>
        <a:prstGeom prst="flowChartManualOperati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0" tIns="0" rIns="91049" bIns="0" numCol="1" spcCol="1270" anchor="ctr" anchorCtr="0">
          <a:noAutofit/>
        </a:bodyPr>
        <a:lstStyle/>
        <a:p>
          <a:pPr lvl="0" algn="ctr" defTabSz="622300">
            <a:lnSpc>
              <a:spcPct val="90000"/>
            </a:lnSpc>
            <a:spcBef>
              <a:spcPct val="0"/>
            </a:spcBef>
            <a:spcAft>
              <a:spcPct val="35000"/>
            </a:spcAft>
          </a:pPr>
          <a:r>
            <a:rPr lang="uk-UA" sz="1400" kern="1200" dirty="0" smtClean="0"/>
            <a:t>Закон України</a:t>
          </a:r>
        </a:p>
        <a:p>
          <a:pPr lvl="0" algn="ctr" defTabSz="622300">
            <a:lnSpc>
              <a:spcPct val="90000"/>
            </a:lnSpc>
            <a:spcBef>
              <a:spcPct val="0"/>
            </a:spcBef>
            <a:spcAft>
              <a:spcPct val="35000"/>
            </a:spcAft>
          </a:pPr>
          <a:r>
            <a:rPr lang="uk-UA" sz="1400" kern="1200" dirty="0" smtClean="0"/>
            <a:t>“Про технічні регламенти та</a:t>
          </a:r>
        </a:p>
        <a:p>
          <a:pPr lvl="0" algn="ctr" defTabSz="622300">
            <a:lnSpc>
              <a:spcPct val="90000"/>
            </a:lnSpc>
            <a:spcBef>
              <a:spcPct val="0"/>
            </a:spcBef>
            <a:spcAft>
              <a:spcPct val="35000"/>
            </a:spcAft>
          </a:pPr>
          <a:r>
            <a:rPr lang="uk-UA" sz="1400" kern="1200" dirty="0" smtClean="0"/>
            <a:t>оцінку відповідності”</a:t>
          </a:r>
        </a:p>
        <a:p>
          <a:pPr lvl="0" algn="ctr" defTabSz="622300">
            <a:lnSpc>
              <a:spcPct val="90000"/>
            </a:lnSpc>
            <a:spcBef>
              <a:spcPct val="0"/>
            </a:spcBef>
            <a:spcAft>
              <a:spcPct val="35000"/>
            </a:spcAft>
          </a:pPr>
          <a:r>
            <a:rPr lang="uk-UA" sz="1400" kern="1200" dirty="0" smtClean="0"/>
            <a:t>від 15.01.2015 № 124-VIII</a:t>
          </a:r>
          <a:endParaRPr lang="ru-RU" sz="1400" kern="1200" dirty="0"/>
        </a:p>
      </dsp:txBody>
      <dsp:txXfrm rot="5400000">
        <a:off x="1974" y="512461"/>
        <a:ext cx="1935969" cy="1537384"/>
      </dsp:txXfrm>
    </dsp:sp>
    <dsp:sp modelId="{6A1C0CA1-D4F2-4BCA-BB65-2FC4EA5BF681}">
      <dsp:nvSpPr>
        <dsp:cNvPr id="0" name=""/>
        <dsp:cNvSpPr/>
      </dsp:nvSpPr>
      <dsp:spPr>
        <a:xfrm rot="16200000">
          <a:off x="1769970" y="313169"/>
          <a:ext cx="2562308" cy="1935969"/>
        </a:xfrm>
        <a:prstGeom prst="flowChartManualOperati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0" tIns="0" rIns="91049" bIns="0" numCol="1" spcCol="1270" anchor="ctr" anchorCtr="0">
          <a:noAutofit/>
        </a:bodyPr>
        <a:lstStyle/>
        <a:p>
          <a:pPr lvl="0" algn="ctr" defTabSz="622300" rtl="0">
            <a:lnSpc>
              <a:spcPct val="90000"/>
            </a:lnSpc>
            <a:spcBef>
              <a:spcPct val="0"/>
            </a:spcBef>
            <a:spcAft>
              <a:spcPct val="35000"/>
            </a:spcAft>
          </a:pPr>
          <a:r>
            <a:rPr lang="uk-UA" sz="1400" kern="1200" dirty="0" smtClean="0"/>
            <a:t>Технічного регламенту щодо медичних виробів,  затвердженого постановою КМУ від 02.10.2013 № 753;</a:t>
          </a:r>
          <a:endParaRPr lang="uk-UA" sz="1400" kern="1200" dirty="0"/>
        </a:p>
      </dsp:txBody>
      <dsp:txXfrm rot="5400000">
        <a:off x="2083140" y="512461"/>
        <a:ext cx="1935969" cy="1537384"/>
      </dsp:txXfrm>
    </dsp:sp>
    <dsp:sp modelId="{2179A9A4-58E7-4FB6-951C-AF60A8AC534F}">
      <dsp:nvSpPr>
        <dsp:cNvPr id="0" name=""/>
        <dsp:cNvSpPr/>
      </dsp:nvSpPr>
      <dsp:spPr>
        <a:xfrm rot="16200000">
          <a:off x="3851138" y="313169"/>
          <a:ext cx="2562308" cy="1935969"/>
        </a:xfrm>
        <a:prstGeom prst="flowChartManualOperati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0" tIns="0" rIns="91049" bIns="0" numCol="1" spcCol="1270" anchor="ctr" anchorCtr="0">
          <a:noAutofit/>
        </a:bodyPr>
        <a:lstStyle/>
        <a:p>
          <a:pPr lvl="0" algn="ctr" defTabSz="622300" rtl="0">
            <a:lnSpc>
              <a:spcPct val="90000"/>
            </a:lnSpc>
            <a:spcBef>
              <a:spcPct val="0"/>
            </a:spcBef>
            <a:spcAft>
              <a:spcPct val="35000"/>
            </a:spcAft>
          </a:pPr>
          <a:r>
            <a:rPr lang="uk-UA" sz="1400" kern="1200" dirty="0" smtClean="0"/>
            <a:t>Технічного регламенту щодо медичних виробів для діагностики </a:t>
          </a:r>
          <a:r>
            <a:rPr lang="pl-PL" sz="1400" kern="1200" dirty="0" smtClean="0"/>
            <a:t>in vitro, </a:t>
          </a:r>
          <a:r>
            <a:rPr lang="uk-UA" sz="1400" kern="1200" dirty="0" smtClean="0"/>
            <a:t>затвердженого постановою КМУ від 02.10.2013 №754 ;</a:t>
          </a:r>
          <a:endParaRPr lang="uk-UA" sz="1400" kern="1200" dirty="0"/>
        </a:p>
      </dsp:txBody>
      <dsp:txXfrm rot="5400000">
        <a:off x="4164308" y="512461"/>
        <a:ext cx="1935969" cy="1537384"/>
      </dsp:txXfrm>
    </dsp:sp>
    <dsp:sp modelId="{3FF7EEE2-8C51-40BE-A394-7AA17B6475A8}">
      <dsp:nvSpPr>
        <dsp:cNvPr id="0" name=""/>
        <dsp:cNvSpPr/>
      </dsp:nvSpPr>
      <dsp:spPr>
        <a:xfrm rot="16200000">
          <a:off x="5932305" y="313169"/>
          <a:ext cx="2562308" cy="1935969"/>
        </a:xfrm>
        <a:prstGeom prst="flowChartManualOperati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0" tIns="0" rIns="91049" bIns="0" numCol="1" spcCol="1270" anchor="ctr" anchorCtr="0">
          <a:noAutofit/>
        </a:bodyPr>
        <a:lstStyle/>
        <a:p>
          <a:pPr lvl="0" algn="ctr" defTabSz="622300" rtl="0">
            <a:lnSpc>
              <a:spcPct val="90000"/>
            </a:lnSpc>
            <a:spcBef>
              <a:spcPct val="0"/>
            </a:spcBef>
            <a:spcAft>
              <a:spcPct val="35000"/>
            </a:spcAft>
          </a:pPr>
          <a:r>
            <a:rPr lang="uk-UA" sz="1400" kern="1200" dirty="0" smtClean="0"/>
            <a:t>Технічного регламенту щодо активних медичних виробів, які імплантують, затвердженого постановою КМУ  від 02.10.2013 № 755 . </a:t>
          </a:r>
          <a:endParaRPr lang="uk-UA" sz="1400" kern="1200" dirty="0"/>
        </a:p>
      </dsp:txBody>
      <dsp:txXfrm rot="5400000">
        <a:off x="6245475" y="512461"/>
        <a:ext cx="1935969" cy="15373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6F874-8299-4922-9937-C32F9A0ED537}">
      <dsp:nvSpPr>
        <dsp:cNvPr id="0" name=""/>
        <dsp:cNvSpPr/>
      </dsp:nvSpPr>
      <dsp:spPr>
        <a:xfrm>
          <a:off x="0" y="4583744"/>
          <a:ext cx="4511964" cy="60161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uk-UA" sz="1600" kern="1200" noProof="0" dirty="0" smtClean="0"/>
            <a:t>пульсометри</a:t>
          </a:r>
          <a:r>
            <a:rPr lang="ru-RU" sz="1600" kern="1200" dirty="0" smtClean="0"/>
            <a:t>.</a:t>
          </a:r>
          <a:endParaRPr lang="uk-UA" sz="1600" kern="1200" dirty="0"/>
        </a:p>
      </dsp:txBody>
      <dsp:txXfrm>
        <a:off x="0" y="4583744"/>
        <a:ext cx="4511964" cy="601614"/>
      </dsp:txXfrm>
    </dsp:sp>
    <dsp:sp modelId="{75016598-0904-4207-873A-8D3A7D8C9700}">
      <dsp:nvSpPr>
        <dsp:cNvPr id="0" name=""/>
        <dsp:cNvSpPr/>
      </dsp:nvSpPr>
      <dsp:spPr>
        <a:xfrm rot="10800000">
          <a:off x="0" y="3667486"/>
          <a:ext cx="4511964" cy="925282"/>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ru-RU" sz="1600" kern="1200" dirty="0" smtClean="0"/>
            <a:t>електрокардіографи (стаціонарні та портативні);</a:t>
          </a:r>
          <a:endParaRPr lang="uk-UA" sz="1600" kern="1200" dirty="0"/>
        </a:p>
      </dsp:txBody>
      <dsp:txXfrm rot="10800000">
        <a:off x="0" y="3667486"/>
        <a:ext cx="4511964" cy="601220"/>
      </dsp:txXfrm>
    </dsp:sp>
    <dsp:sp modelId="{9DEE7BDA-53FA-4305-8438-12DDB46DBA6F}">
      <dsp:nvSpPr>
        <dsp:cNvPr id="0" name=""/>
        <dsp:cNvSpPr/>
      </dsp:nvSpPr>
      <dsp:spPr>
        <a:xfrm rot="10800000">
          <a:off x="0" y="2843164"/>
          <a:ext cx="4511964" cy="925282"/>
        </a:xfrm>
        <a:prstGeom prst="upArrowCallou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uk-UA" sz="1600" kern="1200" noProof="0" dirty="0" smtClean="0"/>
            <a:t>стетоскопи, фонендоскопи, стетофонендоскопи</a:t>
          </a:r>
          <a:r>
            <a:rPr lang="ru-RU" sz="1600" kern="1200" dirty="0" smtClean="0"/>
            <a:t>;</a:t>
          </a:r>
          <a:endParaRPr lang="uk-UA" sz="1600" kern="1200" dirty="0"/>
        </a:p>
      </dsp:txBody>
      <dsp:txXfrm rot="10800000">
        <a:off x="0" y="2843164"/>
        <a:ext cx="4511964" cy="601220"/>
      </dsp:txXfrm>
    </dsp:sp>
    <dsp:sp modelId="{9ED9C5BD-469B-46FF-ABAA-BFE1133713C1}">
      <dsp:nvSpPr>
        <dsp:cNvPr id="0" name=""/>
        <dsp:cNvSpPr/>
      </dsp:nvSpPr>
      <dsp:spPr>
        <a:xfrm rot="10800000">
          <a:off x="0" y="1834970"/>
          <a:ext cx="4511964" cy="925282"/>
        </a:xfrm>
        <a:prstGeom prst="upArrowCallou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ru-RU" sz="1600" kern="1200" dirty="0" smtClean="0"/>
            <a:t>термометри;</a:t>
          </a:r>
          <a:endParaRPr lang="uk-UA" sz="1600" kern="1200" dirty="0"/>
        </a:p>
      </dsp:txBody>
      <dsp:txXfrm rot="10800000">
        <a:off x="0" y="1834970"/>
        <a:ext cx="4511964" cy="601220"/>
      </dsp:txXfrm>
    </dsp:sp>
    <dsp:sp modelId="{C3449002-66E3-4C5E-AB7F-78252D8B0877}">
      <dsp:nvSpPr>
        <dsp:cNvPr id="0" name=""/>
        <dsp:cNvSpPr/>
      </dsp:nvSpPr>
      <dsp:spPr>
        <a:xfrm rot="10800000">
          <a:off x="0" y="918712"/>
          <a:ext cx="4511964" cy="925282"/>
        </a:xfrm>
        <a:prstGeom prst="upArrowCallou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ru-RU" sz="1600" kern="1200" dirty="0" err="1" smtClean="0"/>
            <a:t>тонометри</a:t>
          </a:r>
          <a:r>
            <a:rPr lang="ru-RU" sz="1600" kern="1200" dirty="0" smtClean="0"/>
            <a:t>;</a:t>
          </a:r>
          <a:endParaRPr lang="uk-UA" sz="1600" kern="1200" dirty="0"/>
        </a:p>
      </dsp:txBody>
      <dsp:txXfrm rot="10800000">
        <a:off x="0" y="918712"/>
        <a:ext cx="4511964" cy="601220"/>
      </dsp:txXfrm>
    </dsp:sp>
    <dsp:sp modelId="{476411D0-4399-4694-B14E-2B567F61D99C}">
      <dsp:nvSpPr>
        <dsp:cNvPr id="0" name=""/>
        <dsp:cNvSpPr/>
      </dsp:nvSpPr>
      <dsp:spPr>
        <a:xfrm rot="10800000">
          <a:off x="0" y="2453"/>
          <a:ext cx="4511964" cy="925282"/>
        </a:xfrm>
        <a:prstGeom prst="upArrowCallou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ru-RU" sz="1600" kern="1200" dirty="0" smtClean="0"/>
            <a:t>глюкометри;</a:t>
          </a:r>
          <a:endParaRPr lang="uk-UA" sz="1600" kern="1200" dirty="0"/>
        </a:p>
      </dsp:txBody>
      <dsp:txXfrm rot="10800000">
        <a:off x="0" y="2453"/>
        <a:ext cx="4511964" cy="6012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D159BF-0813-4DC1-8468-E57D951E05FE}">
      <dsp:nvSpPr>
        <dsp:cNvPr id="0" name=""/>
        <dsp:cNvSpPr/>
      </dsp:nvSpPr>
      <dsp:spPr>
        <a:xfrm>
          <a:off x="0" y="0"/>
          <a:ext cx="5684587" cy="43173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dirty="0" smtClean="0"/>
            <a:t>плечові </a:t>
          </a:r>
          <a:endParaRPr lang="uk-UA" sz="1800" kern="1200" dirty="0"/>
        </a:p>
      </dsp:txBody>
      <dsp:txXfrm>
        <a:off x="21075" y="21075"/>
        <a:ext cx="5642437" cy="389580"/>
      </dsp:txXfrm>
    </dsp:sp>
    <dsp:sp modelId="{E0A2079C-B344-45CB-B84C-2A9411A31F46}">
      <dsp:nvSpPr>
        <dsp:cNvPr id="0" name=""/>
        <dsp:cNvSpPr/>
      </dsp:nvSpPr>
      <dsp:spPr>
        <a:xfrm>
          <a:off x="0" y="507247"/>
          <a:ext cx="5684587" cy="43173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зап'ястні </a:t>
          </a:r>
          <a:endParaRPr lang="uk-UA" sz="1800" kern="1200"/>
        </a:p>
      </dsp:txBody>
      <dsp:txXfrm>
        <a:off x="21075" y="528322"/>
        <a:ext cx="5642437" cy="389580"/>
      </dsp:txXfrm>
    </dsp:sp>
    <dsp:sp modelId="{8AD84103-386E-4F49-B3BA-0E7E9A2546BF}">
      <dsp:nvSpPr>
        <dsp:cNvPr id="0" name=""/>
        <dsp:cNvSpPr/>
      </dsp:nvSpPr>
      <dsp:spPr>
        <a:xfrm>
          <a:off x="0" y="990817"/>
          <a:ext cx="5684587" cy="431730"/>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noProof="0" dirty="0" smtClean="0"/>
            <a:t>пальцеві</a:t>
          </a:r>
          <a:endParaRPr lang="uk-UA" sz="1800" kern="1200" noProof="0" dirty="0"/>
        </a:p>
      </dsp:txBody>
      <dsp:txXfrm>
        <a:off x="21075" y="1011892"/>
        <a:ext cx="5642437" cy="3895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F26823-E4C6-44F4-8098-334CC35F6C59}">
      <dsp:nvSpPr>
        <dsp:cNvPr id="0" name=""/>
        <dsp:cNvSpPr/>
      </dsp:nvSpPr>
      <dsp:spPr>
        <a:xfrm>
          <a:off x="0" y="13944"/>
          <a:ext cx="5874326" cy="18556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uk-UA" sz="2600" kern="1200" dirty="0" smtClean="0"/>
            <a:t>1. З двома аускультативними трубками. Нагнітач повітря (балон) з'єднаний з манометром через манжету</a:t>
          </a:r>
          <a:endParaRPr lang="uk-UA" sz="2600" kern="1200" dirty="0"/>
        </a:p>
      </dsp:txBody>
      <dsp:txXfrm>
        <a:off x="90584" y="104528"/>
        <a:ext cx="5693158" cy="1674452"/>
      </dsp:txXfrm>
    </dsp:sp>
    <dsp:sp modelId="{92DB44A5-35DF-42DE-985E-D93C0FDAD786}">
      <dsp:nvSpPr>
        <dsp:cNvPr id="0" name=""/>
        <dsp:cNvSpPr/>
      </dsp:nvSpPr>
      <dsp:spPr>
        <a:xfrm>
          <a:off x="0" y="1931805"/>
          <a:ext cx="5874326" cy="18556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uk-UA" altLang="ru-RU" sz="2600" kern="1200" dirty="0" smtClean="0">
              <a:latin typeface="Times New Roman" panose="02020603050405020304" pitchFamily="18" charset="0"/>
              <a:cs typeface="Times New Roman" panose="02020603050405020304" pitchFamily="18" charset="0"/>
            </a:rPr>
            <a:t>З двома аускультативними трубками. Нагнітач повітря (балон) з'єднаний з </a:t>
          </a:r>
          <a:r>
            <a:rPr lang="ru-RU" altLang="ru-RU" sz="2600" kern="1200" dirty="0" smtClean="0">
              <a:latin typeface="Times New Roman" panose="02020603050405020304" pitchFamily="18" charset="0"/>
              <a:cs typeface="Times New Roman" panose="02020603050405020304" pitchFamily="18" charset="0"/>
            </a:rPr>
            <a:t>манометром </a:t>
          </a:r>
          <a:r>
            <a:rPr lang="ru-RU" altLang="ru-RU" sz="2600" kern="1200" dirty="0" err="1" smtClean="0">
              <a:latin typeface="Times New Roman" panose="02020603050405020304" pitchFamily="18" charset="0"/>
              <a:cs typeface="Times New Roman" panose="02020603050405020304" pitchFamily="18" charset="0"/>
            </a:rPr>
            <a:t>напряму</a:t>
          </a:r>
          <a:endParaRPr lang="ru-RU" sz="2600" kern="1200" dirty="0"/>
        </a:p>
      </dsp:txBody>
      <dsp:txXfrm>
        <a:off x="90584" y="2022389"/>
        <a:ext cx="5693158" cy="1674452"/>
      </dsp:txXfrm>
    </dsp:sp>
    <dsp:sp modelId="{7DC24196-B062-4F9F-A1C9-CE08D1307B9C}">
      <dsp:nvSpPr>
        <dsp:cNvPr id="0" name=""/>
        <dsp:cNvSpPr/>
      </dsp:nvSpPr>
      <dsp:spPr>
        <a:xfrm>
          <a:off x="0" y="3862306"/>
          <a:ext cx="5874326" cy="18556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uk-UA" altLang="ru-RU" sz="2600" kern="1200" dirty="0" smtClean="0">
              <a:latin typeface="Times New Roman" panose="02020603050405020304" pitchFamily="18" charset="0"/>
              <a:cs typeface="Times New Roman" panose="02020603050405020304" pitchFamily="18" charset="0"/>
            </a:rPr>
            <a:t>Тонометр з однією </a:t>
          </a:r>
          <a:r>
            <a:rPr lang="uk-UA" altLang="ru-RU" sz="2600" kern="1200" dirty="0" err="1" smtClean="0">
              <a:latin typeface="Times New Roman" panose="02020603050405020304" pitchFamily="18" charset="0"/>
              <a:cs typeface="Times New Roman" panose="02020603050405020304" pitchFamily="18" charset="0"/>
            </a:rPr>
            <a:t>аускультативною</a:t>
          </a:r>
          <a:r>
            <a:rPr lang="uk-UA" altLang="ru-RU" sz="2600" kern="1200" dirty="0" smtClean="0">
              <a:latin typeface="Times New Roman" panose="02020603050405020304" pitchFamily="18" charset="0"/>
              <a:cs typeface="Times New Roman" panose="02020603050405020304" pitchFamily="18" charset="0"/>
            </a:rPr>
            <a:t> трубкою</a:t>
          </a:r>
          <a:endParaRPr lang="ru-RU" sz="2600" kern="1200" dirty="0"/>
        </a:p>
      </dsp:txBody>
      <dsp:txXfrm>
        <a:off x="90584" y="3952890"/>
        <a:ext cx="5693158" cy="16744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E6EF60-29B5-414C-BAF4-43AD56FD14E7}">
      <dsp:nvSpPr>
        <dsp:cNvPr id="0" name=""/>
        <dsp:cNvSpPr/>
      </dsp:nvSpPr>
      <dsp:spPr>
        <a:xfrm>
          <a:off x="0" y="35864"/>
          <a:ext cx="7615382" cy="22230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noProof="0" dirty="0" smtClean="0"/>
            <a:t>У напівавтоматичних тонометрах компресор відсутній, тому нагнітання повітря здійснюється за допомогою нагнітача повітря вручну. Дисплей тонометра </a:t>
          </a:r>
          <a:r>
            <a:rPr lang="uk-UA" sz="1900" kern="1200" noProof="0" dirty="0" err="1" smtClean="0"/>
            <a:t>одночас</a:t>
          </a:r>
          <a:r>
            <a:rPr lang="uk-UA" sz="1900" kern="1200" noProof="0" dirty="0" smtClean="0"/>
            <a:t> розраховує два або три показника. При першому варіанті – на </a:t>
          </a:r>
          <a:r>
            <a:rPr lang="uk-UA" sz="1900" kern="1200" noProof="0" dirty="0" err="1" smtClean="0"/>
            <a:t>экрані</a:t>
          </a:r>
          <a:r>
            <a:rPr lang="uk-UA" sz="1900" kern="1200" noProof="0" dirty="0" smtClean="0"/>
            <a:t> </a:t>
          </a:r>
          <a:r>
            <a:rPr lang="uk-UA" sz="1900" kern="1200" noProof="0" dirty="0" err="1" smtClean="0"/>
            <a:t>виводится</a:t>
          </a:r>
          <a:r>
            <a:rPr lang="uk-UA" sz="1900" kern="1200" noProof="0" dirty="0" smtClean="0"/>
            <a:t> спочатку дані </a:t>
          </a:r>
          <a:r>
            <a:rPr lang="uk-UA" sz="1900" kern="1200" noProof="0" dirty="0" err="1" smtClean="0"/>
            <a:t>діастоличного</a:t>
          </a:r>
          <a:r>
            <a:rPr lang="uk-UA" sz="1900" kern="1200" noProof="0" dirty="0" smtClean="0"/>
            <a:t> та </a:t>
          </a:r>
          <a:r>
            <a:rPr lang="uk-UA" sz="1900" kern="1200" noProof="0" dirty="0" err="1" smtClean="0"/>
            <a:t>систоличного</a:t>
          </a:r>
          <a:r>
            <a:rPr lang="uk-UA" sz="1900" kern="1200" noProof="0" dirty="0" smtClean="0"/>
            <a:t> тиску, а пульс висвічується   пізніше (через де-кілька секунд). На моніторі с трьома рядками людина бачить </a:t>
          </a:r>
          <a:r>
            <a:rPr lang="uk-UA" sz="1900" kern="1200" noProof="0" dirty="0" err="1" smtClean="0"/>
            <a:t>одночас</a:t>
          </a:r>
          <a:r>
            <a:rPr lang="uk-UA" sz="1900" kern="1200" noProof="0" dirty="0" smtClean="0"/>
            <a:t> усі дані -  пульс та тиск.</a:t>
          </a:r>
          <a:endParaRPr lang="uk-UA" sz="1900" kern="1200" noProof="0" dirty="0"/>
        </a:p>
      </dsp:txBody>
      <dsp:txXfrm>
        <a:off x="108518" y="144382"/>
        <a:ext cx="7398346" cy="20059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74C86A-C156-434F-AE0C-9BB3D39AD9B7}">
      <dsp:nvSpPr>
        <dsp:cNvPr id="0" name=""/>
        <dsp:cNvSpPr/>
      </dsp:nvSpPr>
      <dsp:spPr>
        <a:xfrm>
          <a:off x="0" y="209629"/>
          <a:ext cx="7615382" cy="159471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uk-UA" sz="2900" kern="1200" dirty="0" smtClean="0"/>
            <a:t>Автоматичні тонометри складаються з манжети, цифрового дисплею та компресора, який знаходиться всередині корпусу. </a:t>
          </a:r>
          <a:endParaRPr lang="uk-UA" sz="2900" kern="1200" dirty="0"/>
        </a:p>
      </dsp:txBody>
      <dsp:txXfrm>
        <a:off x="77847" y="287476"/>
        <a:ext cx="7459688" cy="14390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7D864C-9274-4285-A756-26B04ED47BB9}">
      <dsp:nvSpPr>
        <dsp:cNvPr id="0" name=""/>
        <dsp:cNvSpPr/>
      </dsp:nvSpPr>
      <dsp:spPr>
        <a:xfrm>
          <a:off x="0" y="130422"/>
          <a:ext cx="5209310" cy="21340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Напівавтоматичні тонометри. Від механіки такі апарати відрізняються тим, що спуск повітря відбувається автоматично. Результат відображається на дисплеї, не потрібно прослуховувати тони самостійно. Крім АТ, такі тонометри здатні зчитувати пульс.  Переваги: зручні і прості у використанні. Недоліки: зазвичай коштують дорожче механіки, не підходять для ослаблених людей (якщо важко використовувати грушу). </a:t>
          </a:r>
          <a:endParaRPr lang="uk-UA" sz="1600" kern="1200" dirty="0"/>
        </a:p>
      </dsp:txBody>
      <dsp:txXfrm>
        <a:off x="104177" y="234599"/>
        <a:ext cx="5000956" cy="192572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6BE3E-4F31-4E39-9D12-A1D1EA5F654D}">
      <dsp:nvSpPr>
        <dsp:cNvPr id="0" name=""/>
        <dsp:cNvSpPr/>
      </dsp:nvSpPr>
      <dsp:spPr>
        <a:xfrm>
          <a:off x="34834" y="63546"/>
          <a:ext cx="5721532" cy="24008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t>Автоматичні тонометри. Повністю автоматичні тонометри практично не вимагають вашої участі в вимірі. Досить надіти манжету і натиснути одну кнопку. Спуск і нагнітання відбуваються автоматично. На дисплеї відображається пульс і значення АТ. Плюси: максимально просто використовувати, в багатьох моделях є додаткові функції (датчик аритмії, годинник, пам'ять і </a:t>
          </a:r>
          <a:r>
            <a:rPr lang="uk-UA" sz="1800" kern="1200" dirty="0" err="1" smtClean="0"/>
            <a:t>т.п</a:t>
          </a:r>
          <a:r>
            <a:rPr lang="uk-UA" sz="1800" kern="1200" dirty="0" smtClean="0"/>
            <a:t>.).  Мінуси: коштують дорожче.</a:t>
          </a:r>
          <a:endParaRPr lang="uk-UA" sz="1800" kern="1200" dirty="0"/>
        </a:p>
      </dsp:txBody>
      <dsp:txXfrm>
        <a:off x="152033" y="180745"/>
        <a:ext cx="5487134" cy="216644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1831DB-5918-4D54-80AA-697205AF08BF}">
      <dsp:nvSpPr>
        <dsp:cNvPr id="0" name=""/>
        <dsp:cNvSpPr/>
      </dsp:nvSpPr>
      <dsp:spPr>
        <a:xfrm>
          <a:off x="0" y="24181"/>
          <a:ext cx="7220530" cy="222300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dirty="0" smtClean="0"/>
            <a:t>Внутрішня поверхня манжети стає тим датчиком, який реєструє зміну обсягу кінцівки, непомітне для ока. Зміна тиску у манжеті – головний показник, який аналізує цей метод. Через кабель інформація передається в прилад, який її обробляє за допомогою аналого-цифрового перетворювача та мікропроцесора з програмою розрахунку показників та перетворює на зображення – цифри тиску на дисплеї.</a:t>
          </a:r>
          <a:endParaRPr lang="uk-UA" sz="1900" kern="1200" dirty="0"/>
        </a:p>
      </dsp:txBody>
      <dsp:txXfrm>
        <a:off x="108518" y="132699"/>
        <a:ext cx="7003494" cy="200596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B6A9E-FEF4-4118-B055-B369A5F595F5}">
      <dsp:nvSpPr>
        <dsp:cNvPr id="0" name=""/>
        <dsp:cNvSpPr/>
      </dsp:nvSpPr>
      <dsp:spPr>
        <a:xfrm>
          <a:off x="0" y="286327"/>
          <a:ext cx="5918527" cy="1216800"/>
        </a:xfrm>
        <a:prstGeom prst="roundRect">
          <a:avLst/>
        </a:prstGeom>
        <a:solidFill>
          <a:srgbClr val="A51B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solidFill>
                <a:schemeClr val="bg1"/>
              </a:solidFill>
            </a:rPr>
            <a:t>Головний недолік осцилометричного методу – необхідність нерухомості кінцівки під час виміру.</a:t>
          </a:r>
          <a:endParaRPr lang="uk-UA" sz="1800" kern="1200" dirty="0">
            <a:solidFill>
              <a:schemeClr val="bg1"/>
            </a:solidFill>
          </a:endParaRPr>
        </a:p>
      </dsp:txBody>
      <dsp:txXfrm>
        <a:off x="59399" y="345726"/>
        <a:ext cx="5799729" cy="10980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F4581-F876-46F5-84AA-31942FCE7D13}">
      <dsp:nvSpPr>
        <dsp:cNvPr id="0" name=""/>
        <dsp:cNvSpPr/>
      </dsp:nvSpPr>
      <dsp:spPr>
        <a:xfrm>
          <a:off x="0" y="0"/>
          <a:ext cx="7278255" cy="852483"/>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noProof="0" dirty="0" smtClean="0"/>
            <a:t>точність результатів залежить від людини, проводить дослідження;</a:t>
          </a:r>
          <a:endParaRPr lang="uk-UA" sz="1800" kern="1200" noProof="0" dirty="0"/>
        </a:p>
      </dsp:txBody>
      <dsp:txXfrm>
        <a:off x="41615" y="41615"/>
        <a:ext cx="7195025" cy="769253"/>
      </dsp:txXfrm>
    </dsp:sp>
    <dsp:sp modelId="{28A52FC2-DDFF-47BA-B7C3-A0107127B1D7}">
      <dsp:nvSpPr>
        <dsp:cNvPr id="0" name=""/>
        <dsp:cNvSpPr/>
      </dsp:nvSpPr>
      <dsp:spPr>
        <a:xfrm>
          <a:off x="0" y="864861"/>
          <a:ext cx="7278255" cy="852483"/>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noProof="0" dirty="0" smtClean="0"/>
            <a:t>можливість правильно провести вимірювання за слабких тонів, «нескінченного» тону або «аускультативного провалу», коли за допомогою фонендоскопа звичні звукові характеристики змінені; </a:t>
          </a:r>
          <a:endParaRPr lang="uk-UA" sz="1800" kern="1200" noProof="0" dirty="0"/>
        </a:p>
      </dsp:txBody>
      <dsp:txXfrm>
        <a:off x="41615" y="906476"/>
        <a:ext cx="7195025" cy="769253"/>
      </dsp:txXfrm>
    </dsp:sp>
    <dsp:sp modelId="{E4F83732-E33A-405F-AC64-CCA9F71B0DC4}">
      <dsp:nvSpPr>
        <dsp:cNvPr id="0" name=""/>
        <dsp:cNvSpPr/>
      </dsp:nvSpPr>
      <dsp:spPr>
        <a:xfrm>
          <a:off x="0" y="1748084"/>
          <a:ext cx="7278255" cy="852483"/>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noProof="0" dirty="0" smtClean="0"/>
            <a:t>можливість накладати манжету на тонкий шар одягу;</a:t>
          </a:r>
          <a:endParaRPr lang="uk-UA" sz="1800" kern="1200" noProof="0" dirty="0"/>
        </a:p>
      </dsp:txBody>
      <dsp:txXfrm>
        <a:off x="41615" y="1789699"/>
        <a:ext cx="7195025" cy="769253"/>
      </dsp:txXfrm>
    </dsp:sp>
    <dsp:sp modelId="{892C2948-31CD-4563-85B8-A30AFE05BA13}">
      <dsp:nvSpPr>
        <dsp:cNvPr id="0" name=""/>
        <dsp:cNvSpPr/>
      </dsp:nvSpPr>
      <dsp:spPr>
        <a:xfrm>
          <a:off x="0" y="2594353"/>
          <a:ext cx="7278255" cy="852483"/>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noProof="0" dirty="0" smtClean="0"/>
            <a:t>непотрібність спеціального навчання.</a:t>
          </a:r>
          <a:endParaRPr lang="uk-UA" sz="1800" kern="1200" noProof="0" dirty="0"/>
        </a:p>
      </dsp:txBody>
      <dsp:txXfrm>
        <a:off x="41615" y="2635968"/>
        <a:ext cx="7195025" cy="7692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59B31-26D5-4985-9096-9751D65B92FA}">
      <dsp:nvSpPr>
        <dsp:cNvPr id="0" name=""/>
        <dsp:cNvSpPr/>
      </dsp:nvSpPr>
      <dsp:spPr>
        <a:xfrm>
          <a:off x="4826" y="28918"/>
          <a:ext cx="1442489" cy="8654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uk-UA" sz="2200" kern="1200" smtClean="0"/>
            <a:t>плечові</a:t>
          </a:r>
          <a:endParaRPr lang="uk-UA" sz="2200" kern="1200"/>
        </a:p>
      </dsp:txBody>
      <dsp:txXfrm>
        <a:off x="30175" y="54267"/>
        <a:ext cx="1391791" cy="814795"/>
      </dsp:txXfrm>
    </dsp:sp>
    <dsp:sp modelId="{E34E5248-0101-4A75-A61D-B1CB7668A0C0}">
      <dsp:nvSpPr>
        <dsp:cNvPr id="0" name=""/>
        <dsp:cNvSpPr/>
      </dsp:nvSpPr>
      <dsp:spPr>
        <a:xfrm>
          <a:off x="1591565" y="282796"/>
          <a:ext cx="305807" cy="357737"/>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ru-RU" sz="1500" kern="1200"/>
        </a:p>
      </dsp:txBody>
      <dsp:txXfrm>
        <a:off x="1591565" y="354343"/>
        <a:ext cx="214065" cy="214643"/>
      </dsp:txXfrm>
    </dsp:sp>
    <dsp:sp modelId="{9AA6C152-9E9C-4C86-A697-3892988FA4D7}">
      <dsp:nvSpPr>
        <dsp:cNvPr id="0" name=""/>
        <dsp:cNvSpPr/>
      </dsp:nvSpPr>
      <dsp:spPr>
        <a:xfrm>
          <a:off x="2024312" y="28918"/>
          <a:ext cx="1442489" cy="8654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uk-UA" sz="2200" kern="1200" dirty="0" smtClean="0"/>
            <a:t>зап'ястні </a:t>
          </a:r>
          <a:endParaRPr lang="uk-UA" sz="2200" kern="1200" dirty="0"/>
        </a:p>
      </dsp:txBody>
      <dsp:txXfrm>
        <a:off x="2049661" y="54267"/>
        <a:ext cx="1391791" cy="814795"/>
      </dsp:txXfrm>
    </dsp:sp>
    <dsp:sp modelId="{FF5ACD80-A41B-4E59-8353-73DC08BB8A02}">
      <dsp:nvSpPr>
        <dsp:cNvPr id="0" name=""/>
        <dsp:cNvSpPr/>
      </dsp:nvSpPr>
      <dsp:spPr>
        <a:xfrm>
          <a:off x="3611050" y="282796"/>
          <a:ext cx="305807" cy="357737"/>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ru-RU" sz="1500" kern="1200"/>
        </a:p>
      </dsp:txBody>
      <dsp:txXfrm>
        <a:off x="3611050" y="354343"/>
        <a:ext cx="214065" cy="214643"/>
      </dsp:txXfrm>
    </dsp:sp>
    <dsp:sp modelId="{C2D8C1B2-91CF-454C-B45A-6EF15C686A77}">
      <dsp:nvSpPr>
        <dsp:cNvPr id="0" name=""/>
        <dsp:cNvSpPr/>
      </dsp:nvSpPr>
      <dsp:spPr>
        <a:xfrm>
          <a:off x="4043797" y="28918"/>
          <a:ext cx="1442489" cy="8654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uk-UA" sz="2200" kern="1200" dirty="0" smtClean="0"/>
            <a:t> пальцеві.</a:t>
          </a:r>
          <a:endParaRPr lang="uk-UA" sz="2200" kern="1200" dirty="0"/>
        </a:p>
      </dsp:txBody>
      <dsp:txXfrm>
        <a:off x="4069146" y="54267"/>
        <a:ext cx="1391791" cy="81479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7BF4AF-868B-415B-A8A9-FF91745F113D}">
      <dsp:nvSpPr>
        <dsp:cNvPr id="0" name=""/>
        <dsp:cNvSpPr/>
      </dsp:nvSpPr>
      <dsp:spPr>
        <a:xfrm>
          <a:off x="1456" y="181764"/>
          <a:ext cx="1673599" cy="8367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rtl="0">
            <a:lnSpc>
              <a:spcPct val="90000"/>
            </a:lnSpc>
            <a:spcBef>
              <a:spcPct val="0"/>
            </a:spcBef>
            <a:spcAft>
              <a:spcPct val="35000"/>
            </a:spcAft>
          </a:pPr>
          <a:r>
            <a:rPr lang="uk-UA" sz="1700" kern="1200" dirty="0" smtClean="0"/>
            <a:t>стандартна манжета має розмір 22-32 см,</a:t>
          </a:r>
          <a:endParaRPr lang="uk-UA" sz="1700" kern="1200" dirty="0"/>
        </a:p>
      </dsp:txBody>
      <dsp:txXfrm>
        <a:off x="25965" y="206273"/>
        <a:ext cx="1624581" cy="787781"/>
      </dsp:txXfrm>
    </dsp:sp>
    <dsp:sp modelId="{843FCFB0-E376-4852-AC97-D60CB78CE752}">
      <dsp:nvSpPr>
        <dsp:cNvPr id="0" name=""/>
        <dsp:cNvSpPr/>
      </dsp:nvSpPr>
      <dsp:spPr>
        <a:xfrm>
          <a:off x="2093455" y="181764"/>
          <a:ext cx="1673599" cy="8367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rtl="0">
            <a:lnSpc>
              <a:spcPct val="90000"/>
            </a:lnSpc>
            <a:spcBef>
              <a:spcPct val="0"/>
            </a:spcBef>
            <a:spcAft>
              <a:spcPct val="35000"/>
            </a:spcAft>
          </a:pPr>
          <a:r>
            <a:rPr lang="uk-UA" sz="1700" kern="1200" smtClean="0"/>
            <a:t>універсальна - 22- 42 см, </a:t>
          </a:r>
          <a:endParaRPr lang="uk-UA" sz="1700" kern="1200"/>
        </a:p>
      </dsp:txBody>
      <dsp:txXfrm>
        <a:off x="2117964" y="206273"/>
        <a:ext cx="1624581" cy="787781"/>
      </dsp:txXfrm>
    </dsp:sp>
    <dsp:sp modelId="{30AF46C3-D6E1-40D9-AC6D-E9713301A372}">
      <dsp:nvSpPr>
        <dsp:cNvPr id="0" name=""/>
        <dsp:cNvSpPr/>
      </dsp:nvSpPr>
      <dsp:spPr>
        <a:xfrm>
          <a:off x="4185453" y="181764"/>
          <a:ext cx="1673599" cy="8367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rtl="0">
            <a:lnSpc>
              <a:spcPct val="90000"/>
            </a:lnSpc>
            <a:spcBef>
              <a:spcPct val="0"/>
            </a:spcBef>
            <a:spcAft>
              <a:spcPct val="35000"/>
            </a:spcAft>
          </a:pPr>
          <a:r>
            <a:rPr lang="uk-UA" sz="1700" kern="1200" smtClean="0"/>
            <a:t>зап’ястна -13,5-21,5, </a:t>
          </a:r>
          <a:endParaRPr lang="uk-UA" sz="1700" kern="1200"/>
        </a:p>
      </dsp:txBody>
      <dsp:txXfrm>
        <a:off x="4209962" y="206273"/>
        <a:ext cx="1624581" cy="787781"/>
      </dsp:txXfrm>
    </dsp:sp>
    <dsp:sp modelId="{63D4CC16-F2F8-4620-A31C-D7E6C84269FE}">
      <dsp:nvSpPr>
        <dsp:cNvPr id="0" name=""/>
        <dsp:cNvSpPr/>
      </dsp:nvSpPr>
      <dsp:spPr>
        <a:xfrm>
          <a:off x="6277452" y="181764"/>
          <a:ext cx="1673599" cy="8367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rtl="0">
            <a:lnSpc>
              <a:spcPct val="90000"/>
            </a:lnSpc>
            <a:spcBef>
              <a:spcPct val="0"/>
            </a:spcBef>
            <a:spcAft>
              <a:spcPct val="35000"/>
            </a:spcAft>
          </a:pPr>
          <a:r>
            <a:rPr lang="uk-UA" sz="1700" kern="1200" smtClean="0"/>
            <a:t>дитяча манжета 17-22 см. </a:t>
          </a:r>
          <a:endParaRPr lang="uk-UA" sz="1700" kern="1200"/>
        </a:p>
      </dsp:txBody>
      <dsp:txXfrm>
        <a:off x="6301961" y="206273"/>
        <a:ext cx="1624581" cy="78778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CCA492-B548-49B3-92B0-79C41478B09E}">
      <dsp:nvSpPr>
        <dsp:cNvPr id="0" name=""/>
        <dsp:cNvSpPr/>
      </dsp:nvSpPr>
      <dsp:spPr>
        <a:xfrm>
          <a:off x="0" y="0"/>
          <a:ext cx="6368473"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kern="1200" dirty="0" smtClean="0"/>
            <a:t>для </a:t>
          </a:r>
          <a:r>
            <a:rPr lang="ru-RU" sz="2100" kern="1200" dirty="0" err="1" smtClean="0"/>
            <a:t>новонароджених</a:t>
          </a:r>
          <a:r>
            <a:rPr lang="ru-RU" sz="2100" kern="1200" dirty="0" smtClean="0"/>
            <a:t> </a:t>
          </a:r>
          <a:r>
            <a:rPr lang="ru-RU" sz="2100" kern="1200" dirty="0" err="1" smtClean="0"/>
            <a:t>дітей</a:t>
          </a:r>
          <a:r>
            <a:rPr lang="ru-RU" sz="2100" kern="1200" dirty="0" smtClean="0"/>
            <a:t> (7-12 см), </a:t>
          </a:r>
          <a:endParaRPr lang="uk-UA" sz="2100" kern="1200" dirty="0"/>
        </a:p>
      </dsp:txBody>
      <dsp:txXfrm>
        <a:off x="24588" y="24588"/>
        <a:ext cx="6319297" cy="454509"/>
      </dsp:txXfrm>
    </dsp:sp>
    <dsp:sp modelId="{E24DF7B7-C626-454E-AD5A-926C75DEE199}">
      <dsp:nvSpPr>
        <dsp:cNvPr id="0" name=""/>
        <dsp:cNvSpPr/>
      </dsp:nvSpPr>
      <dsp:spPr>
        <a:xfrm>
          <a:off x="0" y="567774"/>
          <a:ext cx="6368473"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kern="1200" dirty="0" smtClean="0"/>
            <a:t>- для </a:t>
          </a:r>
          <a:r>
            <a:rPr lang="uk-UA" sz="2100" kern="1200" noProof="0" dirty="0" smtClean="0"/>
            <a:t>немовлят (</a:t>
          </a:r>
          <a:r>
            <a:rPr lang="ru-RU" sz="2100" kern="1200" dirty="0" smtClean="0"/>
            <a:t>11-19 см)</a:t>
          </a:r>
          <a:endParaRPr lang="uk-UA" sz="2100" kern="1200" dirty="0"/>
        </a:p>
      </dsp:txBody>
      <dsp:txXfrm>
        <a:off x="24588" y="592362"/>
        <a:ext cx="6319297" cy="454509"/>
      </dsp:txXfrm>
    </dsp:sp>
    <dsp:sp modelId="{9BFEC586-AFA8-4ADB-B31E-32A55A07BD04}">
      <dsp:nvSpPr>
        <dsp:cNvPr id="0" name=""/>
        <dsp:cNvSpPr/>
      </dsp:nvSpPr>
      <dsp:spPr>
        <a:xfrm>
          <a:off x="0" y="1131939"/>
          <a:ext cx="6368473"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kern="1200" smtClean="0"/>
            <a:t>- дитяча манжета (18-26 см)</a:t>
          </a:r>
          <a:endParaRPr lang="uk-UA" sz="2100" kern="1200"/>
        </a:p>
      </dsp:txBody>
      <dsp:txXfrm>
        <a:off x="24588" y="1156527"/>
        <a:ext cx="6319297" cy="454509"/>
      </dsp:txXfrm>
    </dsp:sp>
    <dsp:sp modelId="{44A595F3-F549-4953-A52E-F6051B803712}">
      <dsp:nvSpPr>
        <dsp:cNvPr id="0" name=""/>
        <dsp:cNvSpPr/>
      </dsp:nvSpPr>
      <dsp:spPr>
        <a:xfrm>
          <a:off x="0" y="1696104"/>
          <a:ext cx="6368473"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kern="1200" dirty="0" smtClean="0"/>
            <a:t>- для </a:t>
          </a:r>
          <a:r>
            <a:rPr lang="uk-UA" sz="2100" kern="1200" noProof="0" dirty="0" smtClean="0"/>
            <a:t>дорослих (</a:t>
          </a:r>
          <a:r>
            <a:rPr lang="ru-RU" sz="2100" kern="1200" dirty="0" smtClean="0"/>
            <a:t> 25-40, 34-51)</a:t>
          </a:r>
          <a:endParaRPr lang="uk-UA" sz="2100" kern="1200" dirty="0"/>
        </a:p>
      </dsp:txBody>
      <dsp:txXfrm>
        <a:off x="24588" y="1720692"/>
        <a:ext cx="6319297" cy="454509"/>
      </dsp:txXfrm>
    </dsp:sp>
    <dsp:sp modelId="{E2986C0F-BE13-452C-BAFC-39664EC42D46}">
      <dsp:nvSpPr>
        <dsp:cNvPr id="0" name=""/>
        <dsp:cNvSpPr/>
      </dsp:nvSpPr>
      <dsp:spPr>
        <a:xfrm>
          <a:off x="0" y="2260269"/>
          <a:ext cx="6368473"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kern="1200" smtClean="0"/>
            <a:t>- на зап’ясток (від12,5 до 22,5 см)</a:t>
          </a:r>
          <a:endParaRPr lang="uk-UA" sz="2100" kern="1200"/>
        </a:p>
      </dsp:txBody>
      <dsp:txXfrm>
        <a:off x="24588" y="2284857"/>
        <a:ext cx="6319297" cy="454509"/>
      </dsp:txXfrm>
    </dsp:sp>
    <dsp:sp modelId="{520E799D-09B2-4C4B-BFFC-0875092B6332}">
      <dsp:nvSpPr>
        <dsp:cNvPr id="0" name=""/>
        <dsp:cNvSpPr/>
      </dsp:nvSpPr>
      <dsp:spPr>
        <a:xfrm>
          <a:off x="0" y="2824434"/>
          <a:ext cx="6368473"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ru-RU" sz="2100" kern="1200" dirty="0" smtClean="0"/>
            <a:t>- на стегно </a:t>
          </a:r>
          <a:r>
            <a:rPr lang="ru-RU" sz="2100" kern="1200" dirty="0" err="1" smtClean="0"/>
            <a:t>дорослої</a:t>
          </a:r>
          <a:r>
            <a:rPr lang="ru-RU" sz="2100" kern="1200" dirty="0" smtClean="0"/>
            <a:t> </a:t>
          </a:r>
          <a:r>
            <a:rPr lang="ru-RU" sz="2100" kern="1200" dirty="0" err="1" smtClean="0"/>
            <a:t>людини</a:t>
          </a:r>
          <a:r>
            <a:rPr lang="ru-RU" sz="2100" kern="1200" dirty="0" smtClean="0"/>
            <a:t> (40-66 см).</a:t>
          </a:r>
          <a:endParaRPr lang="uk-UA" sz="2100" kern="1200" dirty="0"/>
        </a:p>
      </dsp:txBody>
      <dsp:txXfrm>
        <a:off x="24588" y="2849022"/>
        <a:ext cx="6319297" cy="45450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3E09FA-8A86-433E-9155-C95606C20BC0}">
      <dsp:nvSpPr>
        <dsp:cNvPr id="0" name=""/>
        <dsp:cNvSpPr/>
      </dsp:nvSpPr>
      <dsp:spPr>
        <a:xfrm>
          <a:off x="0" y="666481"/>
          <a:ext cx="2470251" cy="148215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uk-UA" sz="1600" kern="1200" dirty="0" smtClean="0"/>
            <a:t>Надати інформацію про діагностику та лікування гіпертонічної хвороби</a:t>
          </a:r>
          <a:endParaRPr lang="ru-RU" sz="1600" kern="1200" dirty="0" smtClean="0"/>
        </a:p>
      </dsp:txBody>
      <dsp:txXfrm>
        <a:off x="0" y="666481"/>
        <a:ext cx="2470251" cy="1482151"/>
      </dsp:txXfrm>
    </dsp:sp>
    <dsp:sp modelId="{8E84339A-5D65-4D09-8C11-307BE435AD4A}">
      <dsp:nvSpPr>
        <dsp:cNvPr id="0" name=""/>
        <dsp:cNvSpPr/>
      </dsp:nvSpPr>
      <dsp:spPr>
        <a:xfrm>
          <a:off x="2717277" y="666481"/>
          <a:ext cx="2470251" cy="1482151"/>
        </a:xfrm>
        <a:prstGeom prst="rect">
          <a:avLst/>
        </a:prstGeom>
        <a:solidFill>
          <a:schemeClr val="accent4">
            <a:hueOff val="2079139"/>
            <a:satOff val="-9594"/>
            <a:lumOff val="353"/>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uk-UA" sz="1600" kern="1200" dirty="0" smtClean="0"/>
            <a:t>Ознайомити з загрозливими симптомами АГ</a:t>
          </a:r>
          <a:endParaRPr lang="ru-RU" sz="1600" kern="1200" dirty="0" smtClean="0"/>
        </a:p>
      </dsp:txBody>
      <dsp:txXfrm>
        <a:off x="2717277" y="666481"/>
        <a:ext cx="2470251" cy="1482151"/>
      </dsp:txXfrm>
    </dsp:sp>
    <dsp:sp modelId="{8F411614-FE69-4680-ABF5-A6166801FD6F}">
      <dsp:nvSpPr>
        <dsp:cNvPr id="0" name=""/>
        <dsp:cNvSpPr/>
      </dsp:nvSpPr>
      <dsp:spPr>
        <a:xfrm>
          <a:off x="5411210" y="666481"/>
          <a:ext cx="2470251" cy="1482151"/>
        </a:xfrm>
        <a:prstGeom prst="rect">
          <a:avLst/>
        </a:prstGeom>
        <a:solidFill>
          <a:schemeClr val="accent4">
            <a:hueOff val="4158277"/>
            <a:satOff val="-19187"/>
            <a:lumOff val="706"/>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uk-UA" sz="1600" kern="1200" dirty="0" smtClean="0"/>
            <a:t>Надати інформацію щодо правильного вибору пристрою</a:t>
          </a:r>
          <a:endParaRPr lang="ru-RU" sz="1600" kern="1200" dirty="0"/>
        </a:p>
      </dsp:txBody>
      <dsp:txXfrm>
        <a:off x="5411210" y="666481"/>
        <a:ext cx="2470251" cy="1482151"/>
      </dsp:txXfrm>
    </dsp:sp>
    <dsp:sp modelId="{649247F4-5681-4DEA-8CDB-F8BD060C85B2}">
      <dsp:nvSpPr>
        <dsp:cNvPr id="0" name=""/>
        <dsp:cNvSpPr/>
      </dsp:nvSpPr>
      <dsp:spPr>
        <a:xfrm>
          <a:off x="0" y="2349029"/>
          <a:ext cx="2470251" cy="1435344"/>
        </a:xfrm>
        <a:prstGeom prst="rect">
          <a:avLst/>
        </a:prstGeom>
        <a:solidFill>
          <a:schemeClr val="accent4">
            <a:hueOff val="6237415"/>
            <a:satOff val="-28781"/>
            <a:lumOff val="1059"/>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uk-UA" sz="1600" kern="1200" dirty="0" smtClean="0"/>
            <a:t>Надайте інструкції щодо того, як пацієнти можуть самостійно вимірювати АТ (зробіть пробне вимірювання АТ)</a:t>
          </a:r>
          <a:endParaRPr lang="ru-RU" sz="1600" kern="1200" dirty="0"/>
        </a:p>
      </dsp:txBody>
      <dsp:txXfrm>
        <a:off x="0" y="2349029"/>
        <a:ext cx="2470251" cy="1435344"/>
      </dsp:txXfrm>
    </dsp:sp>
    <dsp:sp modelId="{D2CB4A3B-A9EE-4FD5-A4D7-E27F6EA2E491}">
      <dsp:nvSpPr>
        <dsp:cNvPr id="0" name=""/>
        <dsp:cNvSpPr/>
      </dsp:nvSpPr>
      <dsp:spPr>
        <a:xfrm>
          <a:off x="2717277" y="2395658"/>
          <a:ext cx="2470251" cy="1482151"/>
        </a:xfrm>
        <a:prstGeom prst="rect">
          <a:avLst/>
        </a:prstGeom>
        <a:solidFill>
          <a:schemeClr val="accent4">
            <a:hueOff val="8316554"/>
            <a:satOff val="-38374"/>
            <a:lumOff val="1412"/>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uk-UA" sz="1600" kern="1200" dirty="0" smtClean="0"/>
            <a:t>Повідомте, що індивідуальні показники АТ можуть  відрізнятися (високі та низькі) протягом періоду моніторингу</a:t>
          </a:r>
          <a:endParaRPr lang="ru-RU" sz="1600" kern="1200" dirty="0"/>
        </a:p>
      </dsp:txBody>
      <dsp:txXfrm>
        <a:off x="2717277" y="2395658"/>
        <a:ext cx="2470251" cy="1482151"/>
      </dsp:txXfrm>
    </dsp:sp>
    <dsp:sp modelId="{BC24BB6A-1BE1-4567-BBA3-65FC20204528}">
      <dsp:nvSpPr>
        <dsp:cNvPr id="0" name=""/>
        <dsp:cNvSpPr/>
      </dsp:nvSpPr>
      <dsp:spPr>
        <a:xfrm>
          <a:off x="5434554" y="2403246"/>
          <a:ext cx="2470251" cy="1482151"/>
        </a:xfrm>
        <a:prstGeom prst="rect">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uk-UA" sz="1600" kern="1200" noProof="0" dirty="0" smtClean="0"/>
            <a:t>Надати інформацію щодо профілактики захворювання</a:t>
          </a:r>
          <a:endParaRPr lang="uk-UA" sz="1600" kern="1200" noProof="0" dirty="0"/>
        </a:p>
      </dsp:txBody>
      <dsp:txXfrm>
        <a:off x="5434554" y="2403246"/>
        <a:ext cx="2470251" cy="148215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F57CC-117B-4214-BAC4-84CC07209271}">
      <dsp:nvSpPr>
        <dsp:cNvPr id="0" name=""/>
        <dsp:cNvSpPr/>
      </dsp:nvSpPr>
      <dsp:spPr>
        <a:xfrm>
          <a:off x="0" y="304996"/>
          <a:ext cx="6165273" cy="463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uk-UA" sz="2200" kern="1200" dirty="0" smtClean="0"/>
            <a:t>Через мембрану фонендоскопа проходять, в основному, високочастотні звуки (легкі, судини), а через лійку - низькочастотні (серце, кишечник): низи як би заглушають високочастотні коливання. Мембрана стетоскопа істотно знижує гучність всього звуку і низи стають дуже тихими. При цьому високі частоти стають добре чутними. Як бачимо різниця стетоскопа та фонендоскопа зі сфери застосування: Мембраною фонендоскопу ми слухаємо високі тони легень та судин, а дзвоном стетоскопа – низькі частоти серця чи кишечника.</a:t>
          </a:r>
          <a:endParaRPr lang="uk-UA" sz="2200" kern="1200" dirty="0"/>
        </a:p>
      </dsp:txBody>
      <dsp:txXfrm>
        <a:off x="226174" y="531170"/>
        <a:ext cx="5712925" cy="418085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2196E8-3A13-4550-A3A2-EE0D2ECE7778}">
      <dsp:nvSpPr>
        <dsp:cNvPr id="0" name=""/>
        <dsp:cNvSpPr/>
      </dsp:nvSpPr>
      <dsp:spPr>
        <a:xfrm>
          <a:off x="0" y="108785"/>
          <a:ext cx="3322736" cy="59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рідинні (ртутні, спиртові та ін.);</a:t>
          </a:r>
          <a:endParaRPr lang="uk-UA" sz="1500" kern="1200"/>
        </a:p>
      </dsp:txBody>
      <dsp:txXfrm>
        <a:off x="29088" y="137873"/>
        <a:ext cx="3264560" cy="537701"/>
      </dsp:txXfrm>
    </dsp:sp>
    <dsp:sp modelId="{3D951897-7F9F-48F1-A30F-09057A0C5AA0}">
      <dsp:nvSpPr>
        <dsp:cNvPr id="0" name=""/>
        <dsp:cNvSpPr/>
      </dsp:nvSpPr>
      <dsp:spPr>
        <a:xfrm>
          <a:off x="0" y="747862"/>
          <a:ext cx="3322736" cy="59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електронні;</a:t>
          </a:r>
          <a:endParaRPr lang="uk-UA" sz="1500" kern="1200"/>
        </a:p>
      </dsp:txBody>
      <dsp:txXfrm>
        <a:off x="29088" y="776950"/>
        <a:ext cx="3264560" cy="537701"/>
      </dsp:txXfrm>
    </dsp:sp>
    <dsp:sp modelId="{7F7ABA84-21AA-4F4D-A5E9-96D3F8BFC8CA}">
      <dsp:nvSpPr>
        <dsp:cNvPr id="0" name=""/>
        <dsp:cNvSpPr/>
      </dsp:nvSpPr>
      <dsp:spPr>
        <a:xfrm>
          <a:off x="0" y="1386939"/>
          <a:ext cx="3322736" cy="59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термометр-соска (підвид електронного Т.);</a:t>
          </a:r>
          <a:endParaRPr lang="uk-UA" sz="1500" kern="1200"/>
        </a:p>
      </dsp:txBody>
      <dsp:txXfrm>
        <a:off x="29088" y="1416027"/>
        <a:ext cx="3264560" cy="537701"/>
      </dsp:txXfrm>
    </dsp:sp>
    <dsp:sp modelId="{A0A66104-D9B2-4888-8CCA-9298D434A9DC}">
      <dsp:nvSpPr>
        <dsp:cNvPr id="0" name=""/>
        <dsp:cNvSpPr/>
      </dsp:nvSpPr>
      <dsp:spPr>
        <a:xfrm>
          <a:off x="0" y="2026017"/>
          <a:ext cx="3322736" cy="59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інфрачервоні;</a:t>
          </a:r>
          <a:endParaRPr lang="uk-UA" sz="1500" kern="1200"/>
        </a:p>
      </dsp:txBody>
      <dsp:txXfrm>
        <a:off x="29088" y="2055105"/>
        <a:ext cx="3264560" cy="537701"/>
      </dsp:txXfrm>
    </dsp:sp>
    <dsp:sp modelId="{7C25E7F8-1338-4F1A-A460-C520FC9204BB}">
      <dsp:nvSpPr>
        <dsp:cNvPr id="0" name=""/>
        <dsp:cNvSpPr/>
      </dsp:nvSpPr>
      <dsp:spPr>
        <a:xfrm>
          <a:off x="0" y="2665094"/>
          <a:ext cx="3322736" cy="59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вушні (підвид інфрачервоного Т.);</a:t>
          </a:r>
          <a:endParaRPr lang="uk-UA" sz="1500" kern="1200"/>
        </a:p>
      </dsp:txBody>
      <dsp:txXfrm>
        <a:off x="29088" y="2694182"/>
        <a:ext cx="3264560" cy="537701"/>
      </dsp:txXfrm>
    </dsp:sp>
    <dsp:sp modelId="{1DFE28FD-500D-4E6C-B449-D2E08C4DF8CF}">
      <dsp:nvSpPr>
        <dsp:cNvPr id="0" name=""/>
        <dsp:cNvSpPr/>
      </dsp:nvSpPr>
      <dsp:spPr>
        <a:xfrm>
          <a:off x="0" y="3304172"/>
          <a:ext cx="3322736" cy="59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лобні, височні (підвид інфрачервоного Т.);</a:t>
          </a:r>
          <a:endParaRPr lang="uk-UA" sz="1500" kern="1200"/>
        </a:p>
      </dsp:txBody>
      <dsp:txXfrm>
        <a:off x="29088" y="3333260"/>
        <a:ext cx="3264560" cy="537701"/>
      </dsp:txXfrm>
    </dsp:sp>
    <dsp:sp modelId="{39B9E3C3-D859-46A8-A7D8-8A65D532FC91}">
      <dsp:nvSpPr>
        <dsp:cNvPr id="0" name=""/>
        <dsp:cNvSpPr/>
      </dsp:nvSpPr>
      <dsp:spPr>
        <a:xfrm>
          <a:off x="0" y="3943249"/>
          <a:ext cx="3322736" cy="59587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термочутливі смужки.</a:t>
          </a:r>
          <a:endParaRPr lang="uk-UA" sz="1500" kern="1200"/>
        </a:p>
      </dsp:txBody>
      <dsp:txXfrm>
        <a:off x="29088" y="3972337"/>
        <a:ext cx="3264560" cy="537701"/>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ED1E1C-E688-4005-B753-E47A20632CCF}">
      <dsp:nvSpPr>
        <dsp:cNvPr id="0" name=""/>
        <dsp:cNvSpPr/>
      </dsp:nvSpPr>
      <dsp:spPr>
        <a:xfrm>
          <a:off x="0" y="651914"/>
          <a:ext cx="6192983" cy="715052"/>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Основні переваги даного виду термометрів: </a:t>
          </a:r>
          <a:endParaRPr lang="uk-UA" sz="1800" kern="1200"/>
        </a:p>
      </dsp:txBody>
      <dsp:txXfrm>
        <a:off x="34906" y="686820"/>
        <a:ext cx="6123171" cy="645240"/>
      </dsp:txXfrm>
    </dsp:sp>
    <dsp:sp modelId="{8F363CE7-F5DB-4500-878F-B003F0A1FA69}">
      <dsp:nvSpPr>
        <dsp:cNvPr id="0" name=""/>
        <dsp:cNvSpPr/>
      </dsp:nvSpPr>
      <dsp:spPr>
        <a:xfrm>
          <a:off x="0" y="1418807"/>
          <a:ext cx="6192983" cy="715052"/>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висока точність вимірювань: до 0,05 - 0,1 °С, </a:t>
          </a:r>
          <a:endParaRPr lang="uk-UA" sz="1800" kern="1200"/>
        </a:p>
      </dsp:txBody>
      <dsp:txXfrm>
        <a:off x="34906" y="1453713"/>
        <a:ext cx="6123171" cy="645240"/>
      </dsp:txXfrm>
    </dsp:sp>
    <dsp:sp modelId="{EB2412AD-6F21-4CD2-B754-D19CD60F92C8}">
      <dsp:nvSpPr>
        <dsp:cNvPr id="0" name=""/>
        <dsp:cNvSpPr/>
      </dsp:nvSpPr>
      <dsp:spPr>
        <a:xfrm>
          <a:off x="0" y="2185700"/>
          <a:ext cx="6192983" cy="715052"/>
        </a:xfrm>
        <a:prstGeom prst="round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тривалий експлуатаційний термін (при правильному поводженні та зберіганні – понад 15-20 років), </a:t>
          </a:r>
          <a:endParaRPr lang="uk-UA" sz="1800" kern="1200"/>
        </a:p>
      </dsp:txBody>
      <dsp:txXfrm>
        <a:off x="34906" y="2220606"/>
        <a:ext cx="6123171" cy="645240"/>
      </dsp:txXfrm>
    </dsp:sp>
    <dsp:sp modelId="{137D176D-A1CE-4212-BF88-28A0245EFDE8}">
      <dsp:nvSpPr>
        <dsp:cNvPr id="0" name=""/>
        <dsp:cNvSpPr/>
      </dsp:nvSpPr>
      <dsp:spPr>
        <a:xfrm>
          <a:off x="0" y="2952592"/>
          <a:ext cx="6192983" cy="715052"/>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smtClean="0"/>
            <a:t>невисока вартість. </a:t>
          </a:r>
          <a:endParaRPr lang="uk-UA" sz="1800" kern="1200"/>
        </a:p>
      </dsp:txBody>
      <dsp:txXfrm>
        <a:off x="34906" y="2987498"/>
        <a:ext cx="6123171" cy="645240"/>
      </dsp:txXfrm>
    </dsp:sp>
    <dsp:sp modelId="{AAA013BC-A3A7-4064-832D-B5E765009B49}">
      <dsp:nvSpPr>
        <dsp:cNvPr id="0" name=""/>
        <dsp:cNvSpPr/>
      </dsp:nvSpPr>
      <dsp:spPr>
        <a:xfrm>
          <a:off x="0" y="3719485"/>
          <a:ext cx="6192983" cy="715052"/>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dirty="0" smtClean="0"/>
            <a:t>За </a:t>
          </a:r>
          <a:r>
            <a:rPr lang="ru-RU" sz="1800" kern="1200" dirty="0" err="1" smtClean="0"/>
            <a:t>допомогою</a:t>
          </a:r>
          <a:r>
            <a:rPr lang="ru-RU" sz="1800" kern="1200" dirty="0" smtClean="0"/>
            <a:t> ртутного термометра </a:t>
          </a:r>
          <a:r>
            <a:rPr lang="ru-RU" sz="1800" kern="1200" dirty="0" err="1" smtClean="0"/>
            <a:t>можна</a:t>
          </a:r>
          <a:r>
            <a:rPr lang="ru-RU" sz="1800" kern="1200" dirty="0" smtClean="0"/>
            <a:t> </a:t>
          </a:r>
          <a:r>
            <a:rPr lang="ru-RU" sz="1800" kern="1200" dirty="0" err="1" smtClean="0"/>
            <a:t>визначити</a:t>
          </a:r>
          <a:r>
            <a:rPr lang="ru-RU" sz="1800" kern="1200" dirty="0" smtClean="0"/>
            <a:t> </a:t>
          </a:r>
          <a:r>
            <a:rPr lang="ru-RU" sz="1800" kern="1200" dirty="0" err="1" smtClean="0"/>
            <a:t>підпахвову</a:t>
          </a:r>
          <a:r>
            <a:rPr lang="ru-RU" sz="1800" kern="1200" dirty="0" smtClean="0"/>
            <a:t> температуру (</a:t>
          </a:r>
          <a:r>
            <a:rPr lang="ru-RU" sz="1800" kern="1200" dirty="0" err="1" smtClean="0"/>
            <a:t>аксилярно</a:t>
          </a:r>
          <a:r>
            <a:rPr lang="ru-RU" sz="1800" kern="1200" dirty="0" smtClean="0"/>
            <a:t>),  орально, ректально.  </a:t>
          </a:r>
          <a:endParaRPr lang="uk-UA" sz="1800" kern="1200" dirty="0"/>
        </a:p>
      </dsp:txBody>
      <dsp:txXfrm>
        <a:off x="34906" y="3754391"/>
        <a:ext cx="6123171" cy="64524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2ED4FF-ECFE-4A40-AF5E-09B35666BE3F}">
      <dsp:nvSpPr>
        <dsp:cNvPr id="0" name=""/>
        <dsp:cNvSpPr/>
      </dsp:nvSpPr>
      <dsp:spPr>
        <a:xfrm>
          <a:off x="0" y="481163"/>
          <a:ext cx="2526334" cy="1515800"/>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крихкий матеріал корпусу;</a:t>
          </a:r>
          <a:endParaRPr lang="uk-UA" sz="1400" kern="1200"/>
        </a:p>
      </dsp:txBody>
      <dsp:txXfrm>
        <a:off x="0" y="481163"/>
        <a:ext cx="2526334" cy="1515800"/>
      </dsp:txXfrm>
    </dsp:sp>
    <dsp:sp modelId="{4A2E7B36-092F-4331-8C72-873AD73BB0BA}">
      <dsp:nvSpPr>
        <dsp:cNvPr id="0" name=""/>
        <dsp:cNvSpPr/>
      </dsp:nvSpPr>
      <dsp:spPr>
        <a:xfrm>
          <a:off x="2778968" y="481163"/>
          <a:ext cx="2526334" cy="1515800"/>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dirty="0" smtClean="0"/>
            <a:t>токсичність наповнювача (ртуті), здатного при пошкодженні термометра спричинити шкоду здоров'ю пацієнта та надовго забруднити приміщення токсичними випарами;</a:t>
          </a:r>
          <a:endParaRPr lang="uk-UA" sz="1400" kern="1200" dirty="0"/>
        </a:p>
      </dsp:txBody>
      <dsp:txXfrm>
        <a:off x="2778968" y="481163"/>
        <a:ext cx="2526334" cy="1515800"/>
      </dsp:txXfrm>
    </dsp:sp>
    <dsp:sp modelId="{0890D3E2-57E9-44BB-940B-45797EDB458E}">
      <dsp:nvSpPr>
        <dsp:cNvPr id="0" name=""/>
        <dsp:cNvSpPr/>
      </dsp:nvSpPr>
      <dsp:spPr>
        <a:xfrm>
          <a:off x="5557936" y="481163"/>
          <a:ext cx="2526334" cy="1515800"/>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низька швидкість вимірювання (5–10 хвилин);</a:t>
          </a:r>
          <a:endParaRPr lang="uk-UA" sz="1400" kern="1200"/>
        </a:p>
      </dsp:txBody>
      <dsp:txXfrm>
        <a:off x="5557936" y="481163"/>
        <a:ext cx="2526334" cy="1515800"/>
      </dsp:txXfrm>
    </dsp:sp>
    <dsp:sp modelId="{AFE97947-2A7C-4A41-B657-4BA5B132D449}">
      <dsp:nvSpPr>
        <dsp:cNvPr id="0" name=""/>
        <dsp:cNvSpPr/>
      </dsp:nvSpPr>
      <dsp:spPr>
        <a:xfrm>
          <a:off x="1389484" y="2249597"/>
          <a:ext cx="2526334" cy="1515800"/>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труднощі із зчитуванням показань при недостатньому освітленні чи поганому зорі;</a:t>
          </a:r>
          <a:endParaRPr lang="uk-UA" sz="1400" kern="1200"/>
        </a:p>
      </dsp:txBody>
      <dsp:txXfrm>
        <a:off x="1389484" y="2249597"/>
        <a:ext cx="2526334" cy="1515800"/>
      </dsp:txXfrm>
    </dsp:sp>
    <dsp:sp modelId="{B212FB93-738D-448E-A667-79BD1E8E0B71}">
      <dsp:nvSpPr>
        <dsp:cNvPr id="0" name=""/>
        <dsp:cNvSpPr/>
      </dsp:nvSpPr>
      <dsp:spPr>
        <a:xfrm>
          <a:off x="4168452" y="2249597"/>
          <a:ext cx="2526334" cy="1515800"/>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труднощі з вимірюванням температури у маленьких дітей, що не бажають спокійно сидіти протягом необхідного часу.</a:t>
          </a:r>
          <a:endParaRPr lang="uk-UA" sz="1400" kern="1200"/>
        </a:p>
      </dsp:txBody>
      <dsp:txXfrm>
        <a:off x="4168452" y="2249597"/>
        <a:ext cx="2526334" cy="151580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369937-098F-4103-A617-2A4D85846BAC}">
      <dsp:nvSpPr>
        <dsp:cNvPr id="0" name=""/>
        <dsp:cNvSpPr/>
      </dsp:nvSpPr>
      <dsp:spPr>
        <a:xfrm>
          <a:off x="0" y="125873"/>
          <a:ext cx="7719461" cy="77856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високий ступінь гігієнічності, оскільки якщо прилад не торкався до пацієнта, то практично немає необхідності його мити і дезінфікувати;</a:t>
          </a:r>
          <a:endParaRPr lang="uk-UA" sz="1600" kern="1200" dirty="0"/>
        </a:p>
      </dsp:txBody>
      <dsp:txXfrm>
        <a:off x="38006" y="163879"/>
        <a:ext cx="7643449" cy="702549"/>
      </dsp:txXfrm>
    </dsp:sp>
    <dsp:sp modelId="{9251623C-F17B-4F9B-BD1E-BA3E890971D7}">
      <dsp:nvSpPr>
        <dsp:cNvPr id="0" name=""/>
        <dsp:cNvSpPr/>
      </dsp:nvSpPr>
      <dsp:spPr>
        <a:xfrm>
          <a:off x="0" y="944755"/>
          <a:ext cx="7719461" cy="778561"/>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uk-UA" sz="1400" kern="1200" dirty="0" smtClean="0"/>
            <a:t>вимір температури тіла без контакту зі шкірою навіть у новонароджених немовлят, за рахунок чутливого елемента, що реагує на інфрачервоне випромінювання тіла і зчитує інформацію, відображаючи результати вимірювань на РК-дисплеї.</a:t>
          </a:r>
          <a:endParaRPr lang="uk-UA" sz="1400" kern="1200" dirty="0"/>
        </a:p>
      </dsp:txBody>
      <dsp:txXfrm>
        <a:off x="38006" y="982761"/>
        <a:ext cx="7643449" cy="702549"/>
      </dsp:txXfrm>
    </dsp:sp>
    <dsp:sp modelId="{4C6300FC-E94D-4827-9428-3B1F91D2483F}">
      <dsp:nvSpPr>
        <dsp:cNvPr id="0" name=""/>
        <dsp:cNvSpPr/>
      </dsp:nvSpPr>
      <dsp:spPr>
        <a:xfrm>
          <a:off x="0" y="1763637"/>
          <a:ext cx="7719461" cy="778561"/>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швидкість вимірювання (до 30 секунд);</a:t>
          </a:r>
          <a:endParaRPr lang="uk-UA" sz="1600" kern="1200" dirty="0"/>
        </a:p>
      </dsp:txBody>
      <dsp:txXfrm>
        <a:off x="38006" y="1801643"/>
        <a:ext cx="7643449" cy="702549"/>
      </dsp:txXfrm>
    </dsp:sp>
    <dsp:sp modelId="{B329FC72-DE54-4655-80E0-886BEA1116F2}">
      <dsp:nvSpPr>
        <dsp:cNvPr id="0" name=""/>
        <dsp:cNvSpPr/>
      </dsp:nvSpPr>
      <dsp:spPr>
        <a:xfrm>
          <a:off x="0" y="2582519"/>
          <a:ext cx="7719461" cy="77856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в комплект входять знімні наконечники, які легко промити і продезінфікувати, а також продаються додаткові аксесуари;</a:t>
          </a:r>
          <a:endParaRPr lang="uk-UA" sz="1600" kern="1200" dirty="0"/>
        </a:p>
      </dsp:txBody>
      <dsp:txXfrm>
        <a:off x="38006" y="2620525"/>
        <a:ext cx="7643449" cy="702549"/>
      </dsp:txXfrm>
    </dsp:sp>
    <dsp:sp modelId="{BFD509FD-21D4-4D5C-A2DF-A6321FB973E4}">
      <dsp:nvSpPr>
        <dsp:cNvPr id="0" name=""/>
        <dsp:cNvSpPr/>
      </dsp:nvSpPr>
      <dsp:spPr>
        <a:xfrm>
          <a:off x="0" y="3401400"/>
          <a:ext cx="7719461" cy="778561"/>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максимальна безпека: відсутність токсичних елементів (ртуті), а також крихкого скла;</a:t>
          </a:r>
          <a:endParaRPr lang="uk-UA" sz="1600" kern="1200" dirty="0"/>
        </a:p>
      </dsp:txBody>
      <dsp:txXfrm>
        <a:off x="38006" y="3439406"/>
        <a:ext cx="7643449" cy="702549"/>
      </dsp:txXfrm>
    </dsp:sp>
    <dsp:sp modelId="{484B9CEF-F357-4FA0-8014-FFC7028D8F19}">
      <dsp:nvSpPr>
        <dsp:cNvPr id="0" name=""/>
        <dsp:cNvSpPr/>
      </dsp:nvSpPr>
      <dsp:spPr>
        <a:xfrm>
          <a:off x="0" y="4220282"/>
          <a:ext cx="7719461" cy="77856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безконтактний спосіб вимірювання дозволяє визначити також температуру води, повітря, параметри поживної суміші для немовлят і </a:t>
          </a:r>
          <a:r>
            <a:rPr lang="uk-UA" sz="1600" kern="1200" dirty="0" err="1" smtClean="0"/>
            <a:t>т.д</a:t>
          </a:r>
          <a:r>
            <a:rPr lang="uk-UA" sz="1600" kern="1200" dirty="0" smtClean="0"/>
            <a:t> .;</a:t>
          </a:r>
          <a:endParaRPr lang="uk-UA" sz="1600" kern="1200" dirty="0"/>
        </a:p>
      </dsp:txBody>
      <dsp:txXfrm>
        <a:off x="38006" y="4258288"/>
        <a:ext cx="7643449" cy="702549"/>
      </dsp:txXfrm>
    </dsp:sp>
    <dsp:sp modelId="{B7760073-969A-4193-96C3-01CC71E5E361}">
      <dsp:nvSpPr>
        <dsp:cNvPr id="0" name=""/>
        <dsp:cNvSpPr/>
      </dsp:nvSpPr>
      <dsp:spPr>
        <a:xfrm>
          <a:off x="0" y="5039164"/>
          <a:ext cx="7719461" cy="778561"/>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висока функціональність.</a:t>
          </a:r>
          <a:endParaRPr lang="uk-UA" sz="1600" kern="1200" dirty="0"/>
        </a:p>
      </dsp:txBody>
      <dsp:txXfrm>
        <a:off x="38006" y="5077170"/>
        <a:ext cx="7643449" cy="70254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DD1C9-4BB6-422A-8F34-C157EA500BD9}" type="datetimeFigureOut">
              <a:rPr lang="en-US" smtClean="0"/>
              <a:t>4/16/2026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997E4-EE34-411C-9FF1-22B934EF5337}" type="slidenum">
              <a:rPr lang="en-US" smtClean="0"/>
              <a:t>‹#›</a:t>
            </a:fld>
            <a:endParaRPr lang="en-US" dirty="0"/>
          </a:p>
        </p:txBody>
      </p:sp>
    </p:spTree>
    <p:extLst>
      <p:ext uri="{BB962C8B-B14F-4D97-AF65-F5344CB8AC3E}">
        <p14:creationId xmlns:p14="http://schemas.microsoft.com/office/powerpoint/2010/main" val="21274113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7508456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5300949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30946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018750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648137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81786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140024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335489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250863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712725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dirty="0"/>
          </a:p>
        </p:txBody>
      </p:sp>
    </p:spTree>
    <p:extLst>
      <p:ext uri="{BB962C8B-B14F-4D97-AF65-F5344CB8AC3E}">
        <p14:creationId xmlns:p14="http://schemas.microsoft.com/office/powerpoint/2010/main" val="338258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13" cstate="print">
            <a:extLst>
              <a:ext uri="{28A0092B-C50C-407E-A947-70E740481C1C}">
                <a14:useLocalDpi xmlns:a14="http://schemas.microsoft.com/office/drawing/2010/main" val="0"/>
              </a:ext>
            </a:extLst>
          </a:blip>
          <a:srcRect l="39486" t="22383"/>
          <a:stretch/>
        </p:blipFill>
        <p:spPr>
          <a:xfrm>
            <a:off x="-1" y="0"/>
            <a:ext cx="2643717" cy="2260600"/>
          </a:xfrm>
          <a:prstGeom prst="rect">
            <a:avLst/>
          </a:prstGeom>
        </p:spPr>
      </p:pic>
      <p:sp>
        <p:nvSpPr>
          <p:cNvPr id="3" name="Text Placeholder 2"/>
          <p:cNvSpPr>
            <a:spLocks noGrp="1"/>
          </p:cNvSpPr>
          <p:nvPr>
            <p:ph type="body" idx="1"/>
          </p:nvPr>
        </p:nvSpPr>
        <p:spPr>
          <a:xfrm>
            <a:off x="645459" y="1287254"/>
            <a:ext cx="7869890" cy="488970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D9794-A4CC-42D0-9A65-24C6B9EF4076}" type="datetimeFigureOut">
              <a:rPr lang="en-US" smtClean="0"/>
              <a:t>4/16/2026</a:t>
            </a:fld>
            <a:endParaRPr lang="en-US" dirty="0"/>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8DF1E-33BB-4377-9A26-35481BA06C7C}" type="slidenum">
              <a:rPr lang="en-US" smtClean="0"/>
              <a:t>‹#›</a:t>
            </a:fld>
            <a:endParaRPr lang="en-US" dirty="0"/>
          </a:p>
        </p:txBody>
      </p:sp>
      <p:sp>
        <p:nvSpPr>
          <p:cNvPr id="2" name="Title Placeholder 1"/>
          <p:cNvSpPr>
            <a:spLocks noGrp="1"/>
          </p:cNvSpPr>
          <p:nvPr>
            <p:ph type="title"/>
          </p:nvPr>
        </p:nvSpPr>
        <p:spPr>
          <a:xfrm>
            <a:off x="2531532" y="144256"/>
            <a:ext cx="5967007" cy="998742"/>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1223321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2.xml"/><Relationship Id="rId7" Type="http://schemas.openxmlformats.org/officeDocument/2006/relationships/image" Target="../media/image8.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3.xml"/><Relationship Id="rId7" Type="http://schemas.openxmlformats.org/officeDocument/2006/relationships/image" Target="../media/image10.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2.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image" Target="../media/image16.png"/><Relationship Id="rId5" Type="http://schemas.openxmlformats.org/officeDocument/2006/relationships/diagramQuickStyle" Target="../diagrams/quickStyle5.xml"/><Relationship Id="rId10" Type="http://schemas.openxmlformats.org/officeDocument/2006/relationships/image" Target="../media/image15.png"/><Relationship Id="rId4" Type="http://schemas.openxmlformats.org/officeDocument/2006/relationships/diagramLayout" Target="../diagrams/layout5.xml"/><Relationship Id="rId9" Type="http://schemas.openxmlformats.org/officeDocument/2006/relationships/image" Target="../media/image14.png"/><Relationship Id="rId1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1.xml"/><Relationship Id="rId13" Type="http://schemas.openxmlformats.org/officeDocument/2006/relationships/image" Target="../media/image31.png"/><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30.png"/><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Layout" Target="../diagrams/layout12.xml"/><Relationship Id="rId7" Type="http://schemas.openxmlformats.org/officeDocument/2006/relationships/image" Target="../media/image32.pn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 Id="rId9" Type="http://schemas.openxmlformats.org/officeDocument/2006/relationships/image" Target="../media/image34.png"/></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Layout" Target="../diagrams/layout15.xml"/><Relationship Id="rId7" Type="http://schemas.openxmlformats.org/officeDocument/2006/relationships/diagramData" Target="../diagrams/data16.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2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Layout" Target="../diagrams/layout17.xml"/><Relationship Id="rId7" Type="http://schemas.openxmlformats.org/officeDocument/2006/relationships/image" Target="../media/image35.png"/><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hyperlink" Target="https://f.ua/articles/kak-vybrat-tonometr.html" TargetMode="Externa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4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diagramLayout" Target="../diagrams/layout20.xml"/><Relationship Id="rId7" Type="http://schemas.openxmlformats.org/officeDocument/2006/relationships/image" Target="../media/image67.png"/><Relationship Id="rId12" Type="http://schemas.openxmlformats.org/officeDocument/2006/relationships/image" Target="../media/image72.jpeg"/><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11" Type="http://schemas.openxmlformats.org/officeDocument/2006/relationships/image" Target="../media/image71.png"/><Relationship Id="rId5" Type="http://schemas.openxmlformats.org/officeDocument/2006/relationships/diagramColors" Target="../diagrams/colors20.xml"/><Relationship Id="rId10" Type="http://schemas.openxmlformats.org/officeDocument/2006/relationships/image" Target="../media/image70.jpeg"/><Relationship Id="rId4" Type="http://schemas.openxmlformats.org/officeDocument/2006/relationships/diagramQuickStyle" Target="../diagrams/quickStyle20.xml"/><Relationship Id="rId9" Type="http://schemas.openxmlformats.org/officeDocument/2006/relationships/image" Target="../media/image6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74.png"/><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Layout" Target="../diagrams/layout22.xml"/><Relationship Id="rId7" Type="http://schemas.openxmlformats.org/officeDocument/2006/relationships/image" Target="../media/image75.jpeg"/><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5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5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51200" y="148705"/>
            <a:ext cx="5689600" cy="1754326"/>
          </a:xfrm>
          <a:prstGeom prst="rect">
            <a:avLst/>
          </a:prstGeom>
        </p:spPr>
        <p:txBody>
          <a:bodyPr wrap="square">
            <a:spAutoFit/>
          </a:bodyPr>
          <a:lstStyle/>
          <a:p>
            <a:pPr algn="ctr" defTabSz="457200">
              <a:defRPr/>
            </a:pPr>
            <a:r>
              <a:rPr lang="ru-RU" kern="0" dirty="0">
                <a:solidFill>
                  <a:srgbClr val="FF0000"/>
                </a:solidFill>
                <a:latin typeface="Century Schoolbook" panose="02040604050505020304" pitchFamily="18" charset="0"/>
                <a:ea typeface="Yu Gothic UI Semibold" panose="020B0700000000000000" pitchFamily="34" charset="-128"/>
                <a:cs typeface="Times New Roman" panose="02020603050405020304" pitchFamily="18" charset="0"/>
              </a:rPr>
              <a:t>ОДЕСЬКИЙ НАЦІОНАЛЬНИЙ МЕДИЧНИЙ УНІВЕРСИТЕТ</a:t>
            </a:r>
            <a:br>
              <a:rPr lang="ru-RU" kern="0" dirty="0">
                <a:solidFill>
                  <a:srgbClr val="FF0000"/>
                </a:solidFill>
                <a:latin typeface="Century Schoolbook" panose="02040604050505020304" pitchFamily="18" charset="0"/>
                <a:ea typeface="Yu Gothic UI Semibold" panose="020B0700000000000000" pitchFamily="34" charset="-128"/>
                <a:cs typeface="Times New Roman" panose="02020603050405020304" pitchFamily="18" charset="0"/>
              </a:rPr>
            </a:br>
            <a:r>
              <a:rPr lang="ru-RU" kern="0" dirty="0" smtClean="0">
                <a:solidFill>
                  <a:srgbClr val="FF0000"/>
                </a:solidFill>
                <a:latin typeface="Century Schoolbook" panose="02040604050505020304" pitchFamily="18" charset="0"/>
                <a:ea typeface="Yu Gothic UI Semibold" panose="020B0700000000000000" pitchFamily="34" charset="-128"/>
                <a:cs typeface="Times New Roman" panose="02020603050405020304" pitchFamily="18" charset="0"/>
              </a:rPr>
              <a:t>медико- фармацевтичний факультет</a:t>
            </a:r>
            <a:r>
              <a:rPr lang="en-US" kern="0" dirty="0">
                <a:solidFill>
                  <a:srgbClr val="FF0000"/>
                </a:solidFill>
                <a:latin typeface="Century Schoolbook" panose="02040604050505020304" pitchFamily="18" charset="0"/>
                <a:ea typeface="Yu Gothic UI Semibold" panose="020B0700000000000000" pitchFamily="34" charset="-128"/>
                <a:cs typeface="Times New Roman" panose="02020603050405020304" pitchFamily="18" charset="0"/>
              </a:rPr>
              <a:t/>
            </a:r>
            <a:br>
              <a:rPr lang="en-US" kern="0" dirty="0">
                <a:solidFill>
                  <a:srgbClr val="FF0000"/>
                </a:solidFill>
                <a:latin typeface="Century Schoolbook" panose="02040604050505020304" pitchFamily="18" charset="0"/>
                <a:ea typeface="Yu Gothic UI Semibold" panose="020B0700000000000000" pitchFamily="34" charset="-128"/>
                <a:cs typeface="Times New Roman" panose="02020603050405020304" pitchFamily="18" charset="0"/>
              </a:rPr>
            </a:br>
            <a:r>
              <a:rPr lang="uk-UA" kern="0" dirty="0">
                <a:solidFill>
                  <a:srgbClr val="FF0000"/>
                </a:solidFill>
                <a:latin typeface="Century Schoolbook" panose="02040604050505020304" pitchFamily="18" charset="0"/>
                <a:ea typeface="Yu Gothic UI Semibold" panose="020B0700000000000000" pitchFamily="34" charset="-128"/>
                <a:cs typeface="Times New Roman" panose="02020603050405020304" pitchFamily="18" charset="0"/>
              </a:rPr>
              <a:t> Кафедра організації та економіки </a:t>
            </a:r>
            <a:r>
              <a:rPr lang="uk-UA" kern="0" dirty="0" smtClean="0">
                <a:solidFill>
                  <a:srgbClr val="FF0000"/>
                </a:solidFill>
                <a:latin typeface="Century Schoolbook" panose="02040604050505020304" pitchFamily="18" charset="0"/>
                <a:ea typeface="Yu Gothic UI Semibold" panose="020B0700000000000000" pitchFamily="34" charset="-128"/>
                <a:cs typeface="Times New Roman" panose="02020603050405020304" pitchFamily="18" charset="0"/>
              </a:rPr>
              <a:t>фармації з післядипломною підготовкою</a:t>
            </a:r>
            <a:r>
              <a:rPr lang="ru-RU" kern="0" dirty="0">
                <a:solidFill>
                  <a:srgbClr val="FF0000"/>
                </a:solidFill>
                <a:latin typeface="Century Schoolbook" panose="02040604050505020304" pitchFamily="18" charset="0"/>
                <a:cs typeface="Times New Roman" panose="02020603050405020304" pitchFamily="18" charset="0"/>
              </a:rPr>
              <a:t/>
            </a:r>
            <a:br>
              <a:rPr lang="ru-RU" kern="0" dirty="0">
                <a:solidFill>
                  <a:srgbClr val="FF0000"/>
                </a:solidFill>
                <a:latin typeface="Century Schoolbook" panose="02040604050505020304" pitchFamily="18" charset="0"/>
                <a:cs typeface="Times New Roman" panose="02020603050405020304" pitchFamily="18" charset="0"/>
              </a:rPr>
            </a:br>
            <a:endParaRPr lang="uk-UA" kern="0" dirty="0">
              <a:solidFill>
                <a:srgbClr val="FF0000"/>
              </a:solidFill>
              <a:latin typeface="Century Schoolbook" panose="02040604050505020304" pitchFamily="18" charset="0"/>
            </a:endParaRPr>
          </a:p>
        </p:txBody>
      </p:sp>
      <p:sp>
        <p:nvSpPr>
          <p:cNvPr id="6" name="Прямоугольник 5"/>
          <p:cNvSpPr/>
          <p:nvPr/>
        </p:nvSpPr>
        <p:spPr>
          <a:xfrm>
            <a:off x="1921164" y="1702817"/>
            <a:ext cx="7222836" cy="1384995"/>
          </a:xfrm>
          <a:prstGeom prst="rect">
            <a:avLst/>
          </a:prstGeom>
        </p:spPr>
        <p:txBody>
          <a:bodyPr wrap="square">
            <a:spAutoFit/>
          </a:bodyPr>
          <a:lstStyle/>
          <a:p>
            <a:pPr algn="ctr"/>
            <a:r>
              <a:rPr lang="uk-UA" sz="2800" b="1" dirty="0" smtClean="0">
                <a:solidFill>
                  <a:srgbClr val="0070C0"/>
                </a:solidFill>
                <a:latin typeface="Verdana" panose="020B0604030504040204" pitchFamily="34" charset="0"/>
                <a:ea typeface="Verdana" panose="020B0604030504040204" pitchFamily="34" charset="0"/>
                <a:cs typeface="Times New Roman" panose="02020603050405020304" pitchFamily="18" charset="0"/>
              </a:rPr>
              <a:t>Товарознавчий аналіз медичних приладів для діагностики та лікування</a:t>
            </a:r>
            <a:endParaRPr lang="uk-UA" sz="2800" b="1" dirty="0">
              <a:solidFill>
                <a:srgbClr val="0070C0"/>
              </a:solidFill>
              <a:latin typeface="Verdana" panose="020B0604030504040204" pitchFamily="34" charset="0"/>
              <a:ea typeface="Verdana" panose="020B0604030504040204" pitchFamily="34"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6373091" y="3532589"/>
            <a:ext cx="2639797" cy="1152244"/>
          </a:xfrm>
          <a:prstGeom prst="rect">
            <a:avLst/>
          </a:prstGeom>
        </p:spPr>
      </p:pic>
      <p:pic>
        <p:nvPicPr>
          <p:cNvPr id="7" name="Рисунок 6"/>
          <p:cNvPicPr>
            <a:picLocks noChangeAspect="1"/>
          </p:cNvPicPr>
          <p:nvPr/>
        </p:nvPicPr>
        <p:blipFill>
          <a:blip r:embed="rId3"/>
          <a:stretch>
            <a:fillRect/>
          </a:stretch>
        </p:blipFill>
        <p:spPr>
          <a:xfrm>
            <a:off x="152070" y="2915233"/>
            <a:ext cx="2816596" cy="2438943"/>
          </a:xfrm>
          <a:prstGeom prst="rect">
            <a:avLst/>
          </a:prstGeom>
        </p:spPr>
      </p:pic>
      <p:pic>
        <p:nvPicPr>
          <p:cNvPr id="8" name="Рисунок 7"/>
          <p:cNvPicPr>
            <a:picLocks noChangeAspect="1"/>
          </p:cNvPicPr>
          <p:nvPr/>
        </p:nvPicPr>
        <p:blipFill>
          <a:blip r:embed="rId4"/>
          <a:stretch>
            <a:fillRect/>
          </a:stretch>
        </p:blipFill>
        <p:spPr>
          <a:xfrm>
            <a:off x="3880040" y="3298240"/>
            <a:ext cx="2106025" cy="1672931"/>
          </a:xfrm>
          <a:prstGeom prst="rect">
            <a:avLst/>
          </a:prstGeom>
        </p:spPr>
      </p:pic>
      <p:sp>
        <p:nvSpPr>
          <p:cNvPr id="11" name="Прямоугольник 10"/>
          <p:cNvSpPr/>
          <p:nvPr/>
        </p:nvSpPr>
        <p:spPr>
          <a:xfrm>
            <a:off x="5338618" y="5510342"/>
            <a:ext cx="3519055" cy="646331"/>
          </a:xfrm>
          <a:prstGeom prst="rect">
            <a:avLst/>
          </a:prstGeom>
        </p:spPr>
        <p:txBody>
          <a:bodyPr wrap="square">
            <a:spAutoFit/>
          </a:bodyPr>
          <a:lstStyle/>
          <a:p>
            <a:r>
              <a:rPr lang="uk-UA" dirty="0" smtClean="0">
                <a:solidFill>
                  <a:srgbClr val="0070C0"/>
                </a:solidFill>
                <a:latin typeface="Verdana"/>
              </a:rPr>
              <a:t>Підготувала старший викладач  Степанова О.А</a:t>
            </a:r>
            <a:endParaRPr lang="uk-UA" dirty="0">
              <a:solidFill>
                <a:srgbClr val="0070C0"/>
              </a:solidFill>
              <a:latin typeface="Verdana"/>
            </a:endParaRPr>
          </a:p>
        </p:txBody>
      </p:sp>
    </p:spTree>
    <p:extLst>
      <p:ext uri="{BB962C8B-B14F-4D97-AF65-F5344CB8AC3E}">
        <p14:creationId xmlns:p14="http://schemas.microsoft.com/office/powerpoint/2010/main" val="2480652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178175" y="144463"/>
            <a:ext cx="5965825" cy="998537"/>
          </a:xfrm>
        </p:spPr>
        <p:txBody>
          <a:bodyPr/>
          <a:lstStyle/>
          <a:p>
            <a:r>
              <a:rPr lang="en-US" dirty="0" smtClean="0">
                <a:effectLst/>
              </a:rPr>
              <a:t>Slide title</a:t>
            </a:r>
            <a:endParaRPr lang="en-US" dirty="0">
              <a:effectLst/>
            </a:endParaRPr>
          </a:p>
        </p:txBody>
      </p:sp>
      <p:grpSp>
        <p:nvGrpSpPr>
          <p:cNvPr id="75" name="Group 2"/>
          <p:cNvGrpSpPr>
            <a:grpSpLocks/>
          </p:cNvGrpSpPr>
          <p:nvPr/>
        </p:nvGrpSpPr>
        <p:grpSpPr bwMode="auto">
          <a:xfrm>
            <a:off x="1983472" y="4267011"/>
            <a:ext cx="5105400" cy="555625"/>
            <a:chOff x="1248" y="1440"/>
            <a:chExt cx="3216" cy="350"/>
          </a:xfrm>
        </p:grpSpPr>
        <p:sp>
          <p:nvSpPr>
            <p:cNvPr id="76" name="Line 3"/>
            <p:cNvSpPr>
              <a:spLocks noChangeShapeType="1"/>
            </p:cNvSpPr>
            <p:nvPr/>
          </p:nvSpPr>
          <p:spPr bwMode="gray">
            <a:xfrm>
              <a:off x="1440" y="179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dirty="0"/>
            </a:p>
          </p:txBody>
        </p:sp>
        <p:sp>
          <p:nvSpPr>
            <p:cNvPr id="77" name="Rectangle 4"/>
            <p:cNvSpPr>
              <a:spLocks noChangeArrowheads="1"/>
            </p:cNvSpPr>
            <p:nvPr/>
          </p:nvSpPr>
          <p:spPr bwMode="gray">
            <a:xfrm rot="3419336">
              <a:off x="1261" y="1427"/>
              <a:ext cx="302" cy="328"/>
            </a:xfrm>
            <a:prstGeom prst="rect">
              <a:avLst/>
            </a:prstGeom>
            <a:gradFill rotWithShape="1">
              <a:gsLst>
                <a:gs pos="0">
                  <a:srgbClr val="FF7C80"/>
                </a:gs>
                <a:gs pos="100000">
                  <a:srgbClr val="FF7C8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dirty="0"/>
            </a:p>
          </p:txBody>
        </p:sp>
        <p:sp>
          <p:nvSpPr>
            <p:cNvPr id="78" name="Text Box 5"/>
            <p:cNvSpPr txBox="1">
              <a:spLocks noChangeArrowheads="1"/>
            </p:cNvSpPr>
            <p:nvPr/>
          </p:nvSpPr>
          <p:spPr bwMode="gray">
            <a:xfrm>
              <a:off x="2256" y="1482"/>
              <a:ext cx="141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dirty="0"/>
                <a:t>Click to add Title</a:t>
              </a:r>
            </a:p>
          </p:txBody>
        </p:sp>
        <p:sp>
          <p:nvSpPr>
            <p:cNvPr id="79" name="Text Box 6"/>
            <p:cNvSpPr txBox="1">
              <a:spLocks noChangeArrowheads="1"/>
            </p:cNvSpPr>
            <p:nvPr/>
          </p:nvSpPr>
          <p:spPr bwMode="gray">
            <a:xfrm>
              <a:off x="1296" y="145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4</a:t>
              </a:r>
            </a:p>
          </p:txBody>
        </p:sp>
      </p:grpSp>
      <p:grpSp>
        <p:nvGrpSpPr>
          <p:cNvPr id="80" name="Group 7"/>
          <p:cNvGrpSpPr>
            <a:grpSpLocks/>
          </p:cNvGrpSpPr>
          <p:nvPr/>
        </p:nvGrpSpPr>
        <p:grpSpPr bwMode="auto">
          <a:xfrm>
            <a:off x="1983472" y="1752411"/>
            <a:ext cx="5105400" cy="555625"/>
            <a:chOff x="1248" y="2030"/>
            <a:chExt cx="3216" cy="350"/>
          </a:xfrm>
        </p:grpSpPr>
        <p:sp>
          <p:nvSpPr>
            <p:cNvPr id="81" name="Line 8"/>
            <p:cNvSpPr>
              <a:spLocks noChangeShapeType="1"/>
            </p:cNvSpPr>
            <p:nvPr/>
          </p:nvSpPr>
          <p:spPr bwMode="gray">
            <a:xfrm>
              <a:off x="1440" y="238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dirty="0"/>
            </a:p>
          </p:txBody>
        </p:sp>
        <p:sp>
          <p:nvSpPr>
            <p:cNvPr id="82" name="Rectangle 9"/>
            <p:cNvSpPr>
              <a:spLocks noChangeArrowheads="1"/>
            </p:cNvSpPr>
            <p:nvPr/>
          </p:nvSpPr>
          <p:spPr bwMode="gray">
            <a:xfrm rot="3419336">
              <a:off x="1261" y="2017"/>
              <a:ext cx="302" cy="328"/>
            </a:xfrm>
            <a:prstGeom prst="rect">
              <a:avLst/>
            </a:prstGeom>
            <a:gradFill rotWithShape="1">
              <a:gsLst>
                <a:gs pos="0">
                  <a:srgbClr val="99CC00"/>
                </a:gs>
                <a:gs pos="100000">
                  <a:srgbClr val="99CC0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dirty="0"/>
            </a:p>
          </p:txBody>
        </p:sp>
        <p:sp>
          <p:nvSpPr>
            <p:cNvPr id="83" name="Text Box 10"/>
            <p:cNvSpPr txBox="1">
              <a:spLocks noChangeArrowheads="1"/>
            </p:cNvSpPr>
            <p:nvPr/>
          </p:nvSpPr>
          <p:spPr bwMode="gray">
            <a:xfrm>
              <a:off x="2256" y="2072"/>
              <a:ext cx="141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dirty="0"/>
                <a:t>Click to add Title</a:t>
              </a:r>
            </a:p>
          </p:txBody>
        </p:sp>
        <p:sp>
          <p:nvSpPr>
            <p:cNvPr id="84" name="Text Box 11"/>
            <p:cNvSpPr txBox="1">
              <a:spLocks noChangeArrowheads="1"/>
            </p:cNvSpPr>
            <p:nvPr/>
          </p:nvSpPr>
          <p:spPr bwMode="gray">
            <a:xfrm>
              <a:off x="1296" y="204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1</a:t>
              </a:r>
            </a:p>
          </p:txBody>
        </p:sp>
      </p:grpSp>
      <p:grpSp>
        <p:nvGrpSpPr>
          <p:cNvPr id="85" name="Group 12"/>
          <p:cNvGrpSpPr>
            <a:grpSpLocks/>
          </p:cNvGrpSpPr>
          <p:nvPr/>
        </p:nvGrpSpPr>
        <p:grpSpPr bwMode="auto">
          <a:xfrm>
            <a:off x="1983472" y="2590611"/>
            <a:ext cx="5105400" cy="555625"/>
            <a:chOff x="1248" y="2640"/>
            <a:chExt cx="3216" cy="350"/>
          </a:xfrm>
        </p:grpSpPr>
        <p:sp>
          <p:nvSpPr>
            <p:cNvPr id="86"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dirty="0"/>
            </a:p>
          </p:txBody>
        </p:sp>
        <p:sp>
          <p:nvSpPr>
            <p:cNvPr id="87"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66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dirty="0"/>
            </a:p>
          </p:txBody>
        </p:sp>
        <p:sp>
          <p:nvSpPr>
            <p:cNvPr id="88" name="Text Box 15"/>
            <p:cNvSpPr txBox="1">
              <a:spLocks noChangeArrowheads="1"/>
            </p:cNvSpPr>
            <p:nvPr/>
          </p:nvSpPr>
          <p:spPr bwMode="gray">
            <a:xfrm>
              <a:off x="2256" y="2682"/>
              <a:ext cx="141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dirty="0"/>
                <a:t>Click to add Title</a:t>
              </a:r>
            </a:p>
          </p:txBody>
        </p:sp>
        <p:sp>
          <p:nvSpPr>
            <p:cNvPr id="89" name="Text Box 16"/>
            <p:cNvSpPr txBox="1">
              <a:spLocks noChangeArrowheads="1"/>
            </p:cNvSpPr>
            <p:nvPr/>
          </p:nvSpPr>
          <p:spPr bwMode="gray">
            <a:xfrm>
              <a:off x="1296" y="265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2</a:t>
              </a:r>
            </a:p>
          </p:txBody>
        </p:sp>
      </p:grpSp>
      <p:grpSp>
        <p:nvGrpSpPr>
          <p:cNvPr id="90" name="Group 17"/>
          <p:cNvGrpSpPr>
            <a:grpSpLocks/>
          </p:cNvGrpSpPr>
          <p:nvPr/>
        </p:nvGrpSpPr>
        <p:grpSpPr bwMode="auto">
          <a:xfrm>
            <a:off x="1983472" y="3428811"/>
            <a:ext cx="5105400" cy="555625"/>
            <a:chOff x="1248" y="3230"/>
            <a:chExt cx="3216" cy="350"/>
          </a:xfrm>
        </p:grpSpPr>
        <p:sp>
          <p:nvSpPr>
            <p:cNvPr id="91" name="Line 18"/>
            <p:cNvSpPr>
              <a:spLocks noChangeShapeType="1"/>
            </p:cNvSpPr>
            <p:nvPr/>
          </p:nvSpPr>
          <p:spPr bwMode="gray">
            <a:xfrm>
              <a:off x="1441" y="3579"/>
              <a:ext cx="3023" cy="1"/>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dirty="0"/>
            </a:p>
          </p:txBody>
        </p:sp>
        <p:sp>
          <p:nvSpPr>
            <p:cNvPr id="92" name="Rectangle 19"/>
            <p:cNvSpPr>
              <a:spLocks noChangeArrowheads="1"/>
            </p:cNvSpPr>
            <p:nvPr/>
          </p:nvSpPr>
          <p:spPr bwMode="gray">
            <a:xfrm rot="3419336">
              <a:off x="1261" y="3217"/>
              <a:ext cx="302" cy="328"/>
            </a:xfrm>
            <a:prstGeom prst="rect">
              <a:avLst/>
            </a:prstGeom>
            <a:gradFill rotWithShape="1">
              <a:gsLst>
                <a:gs pos="0">
                  <a:srgbClr val="FF9933"/>
                </a:gs>
                <a:gs pos="100000">
                  <a:srgbClr val="FF993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dirty="0"/>
            </a:p>
          </p:txBody>
        </p:sp>
        <p:sp>
          <p:nvSpPr>
            <p:cNvPr id="93" name="Text Box 20"/>
            <p:cNvSpPr txBox="1">
              <a:spLocks noChangeArrowheads="1"/>
            </p:cNvSpPr>
            <p:nvPr/>
          </p:nvSpPr>
          <p:spPr bwMode="gray">
            <a:xfrm>
              <a:off x="2256" y="3272"/>
              <a:ext cx="141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dirty="0"/>
                <a:t>Click to add Title</a:t>
              </a:r>
            </a:p>
          </p:txBody>
        </p:sp>
        <p:sp>
          <p:nvSpPr>
            <p:cNvPr id="94" name="Text Box 21"/>
            <p:cNvSpPr txBox="1">
              <a:spLocks noChangeArrowheads="1"/>
            </p:cNvSpPr>
            <p:nvPr/>
          </p:nvSpPr>
          <p:spPr bwMode="gray">
            <a:xfrm>
              <a:off x="1296" y="324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3</a:t>
              </a:r>
            </a:p>
          </p:txBody>
        </p:sp>
      </p:grpSp>
      <p:grpSp>
        <p:nvGrpSpPr>
          <p:cNvPr id="95" name="Group 22"/>
          <p:cNvGrpSpPr>
            <a:grpSpLocks/>
          </p:cNvGrpSpPr>
          <p:nvPr/>
        </p:nvGrpSpPr>
        <p:grpSpPr bwMode="auto">
          <a:xfrm>
            <a:off x="1983472" y="5127436"/>
            <a:ext cx="5105400" cy="555625"/>
            <a:chOff x="1248" y="3230"/>
            <a:chExt cx="3216" cy="350"/>
          </a:xfrm>
        </p:grpSpPr>
        <p:sp>
          <p:nvSpPr>
            <p:cNvPr id="96" name="Line 23"/>
            <p:cNvSpPr>
              <a:spLocks noChangeShapeType="1"/>
            </p:cNvSpPr>
            <p:nvPr/>
          </p:nvSpPr>
          <p:spPr bwMode="gray">
            <a:xfrm>
              <a:off x="1440" y="358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dirty="0"/>
            </a:p>
          </p:txBody>
        </p:sp>
        <p:sp>
          <p:nvSpPr>
            <p:cNvPr id="97" name="Rectangle 24"/>
            <p:cNvSpPr>
              <a:spLocks noChangeArrowheads="1"/>
            </p:cNvSpPr>
            <p:nvPr/>
          </p:nvSpPr>
          <p:spPr bwMode="gray">
            <a:xfrm rot="3419336">
              <a:off x="1261" y="3217"/>
              <a:ext cx="302" cy="328"/>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dirty="0"/>
            </a:p>
          </p:txBody>
        </p:sp>
        <p:sp>
          <p:nvSpPr>
            <p:cNvPr id="98" name="Text Box 25"/>
            <p:cNvSpPr txBox="1">
              <a:spLocks noChangeArrowheads="1"/>
            </p:cNvSpPr>
            <p:nvPr/>
          </p:nvSpPr>
          <p:spPr bwMode="gray">
            <a:xfrm>
              <a:off x="2256" y="3272"/>
              <a:ext cx="141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400" dirty="0"/>
                <a:t>Click to add Title</a:t>
              </a:r>
            </a:p>
          </p:txBody>
        </p:sp>
        <p:sp>
          <p:nvSpPr>
            <p:cNvPr id="99" name="Text Box 26"/>
            <p:cNvSpPr txBox="1">
              <a:spLocks noChangeArrowheads="1"/>
            </p:cNvSpPr>
            <p:nvPr/>
          </p:nvSpPr>
          <p:spPr bwMode="gray">
            <a:xfrm>
              <a:off x="1296" y="324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5</a:t>
              </a:r>
            </a:p>
          </p:txBody>
        </p:sp>
      </p:grpSp>
    </p:spTree>
    <p:extLst>
      <p:ext uri="{BB962C8B-B14F-4D97-AF65-F5344CB8AC3E}">
        <p14:creationId xmlns:p14="http://schemas.microsoft.com/office/powerpoint/2010/main" val="4054564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rot="5400000">
            <a:off x="7783901" y="-10200"/>
            <a:ext cx="1085348" cy="1373459"/>
          </a:xfrm>
          <a:prstGeom prst="rect">
            <a:avLst/>
          </a:prstGeom>
        </p:spPr>
      </p:pic>
      <p:sp>
        <p:nvSpPr>
          <p:cNvPr id="5" name="Прямоугольник 4"/>
          <p:cNvSpPr/>
          <p:nvPr/>
        </p:nvSpPr>
        <p:spPr>
          <a:xfrm>
            <a:off x="831273" y="972127"/>
            <a:ext cx="7721600" cy="5078313"/>
          </a:xfrm>
          <a:prstGeom prst="rect">
            <a:avLst/>
          </a:prstGeom>
          <a:solidFill>
            <a:srgbClr val="FFCCFF"/>
          </a:solidFill>
          <a:ln>
            <a:solidFill>
              <a:srgbClr val="173A8D"/>
            </a:solidFill>
          </a:ln>
        </p:spPr>
        <p:txBody>
          <a:bodyPr wrap="square">
            <a:spAutoFit/>
          </a:bodyPr>
          <a:lstStyle/>
          <a:p>
            <a:pPr algn="just"/>
            <a:r>
              <a:rPr lang="uk-UA" b="1" dirty="0" smtClean="0">
                <a:solidFill>
                  <a:srgbClr val="002060"/>
                </a:solidFill>
              </a:rPr>
              <a:t>Медичні </a:t>
            </a:r>
            <a:r>
              <a:rPr lang="uk-UA" b="1" dirty="0">
                <a:solidFill>
                  <a:srgbClr val="002060"/>
                </a:solidFill>
              </a:rPr>
              <a:t>вироби — будь-які інструменти, апаратура, прилади, пристрої, обладнання, імплантанти, матеріали або інші вироби, у тому числі інвазивні та ті, що передбачені не для досягнення основної лікувальної мети в організмі людини, а для сприяння функціям фармакологічних, імунобіологічних або метаболічних засобів у досягненні цієї мети, а також вироби, що застосовуються як окремо, так і в поєднанні між собою, включаючи засоби програмного забезпечення, необхідні для їх належного застосування, передбаченого виробником, з метою забезпечення:</a:t>
            </a:r>
          </a:p>
          <a:p>
            <a:pPr algn="just"/>
            <a:r>
              <a:rPr lang="uk-UA" dirty="0">
                <a:solidFill>
                  <a:srgbClr val="A51B84"/>
                </a:solidFill>
              </a:rPr>
              <a:t>профілактики, діагностики, лікування, спостереження або полегшення стану пацієнта у разі захворювання, травми, каліцтва або як компенсація недоліку органу чи фізичної вади;</a:t>
            </a:r>
          </a:p>
          <a:p>
            <a:pPr algn="just"/>
            <a:r>
              <a:rPr lang="uk-UA" dirty="0">
                <a:solidFill>
                  <a:srgbClr val="A51B84"/>
                </a:solidFill>
              </a:rPr>
              <a:t>дослідження, заміни або видозмінювання структури (анатомії) органів, тканин або фізіологічних процесів;</a:t>
            </a:r>
          </a:p>
          <a:p>
            <a:pPr algn="just"/>
            <a:r>
              <a:rPr lang="uk-UA" dirty="0">
                <a:solidFill>
                  <a:srgbClr val="A51B84"/>
                </a:solidFill>
              </a:rPr>
              <a:t>контролю над процесом запліднення.</a:t>
            </a:r>
          </a:p>
          <a:p>
            <a:pPr algn="just"/>
            <a:r>
              <a:rPr lang="uk-UA" dirty="0">
                <a:solidFill>
                  <a:srgbClr val="0070C0"/>
                </a:solidFill>
              </a:rPr>
              <a:t>Будь-яке обладнання, що постачається у комплекті з медичними виробами та призначене для поєднання з іншим зовнішнім (додатковим) устаткуванням, повинне розглядатися як невід’ємна частина таких медичних виробів;</a:t>
            </a:r>
          </a:p>
        </p:txBody>
      </p:sp>
    </p:spTree>
    <p:extLst>
      <p:ext uri="{BB962C8B-B14F-4D97-AF65-F5344CB8AC3E}">
        <p14:creationId xmlns:p14="http://schemas.microsoft.com/office/powerpoint/2010/main" val="1853203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p:cNvSpPr/>
          <p:nvPr/>
        </p:nvSpPr>
        <p:spPr>
          <a:xfrm>
            <a:off x="2249054" y="621621"/>
            <a:ext cx="6682509" cy="2031325"/>
          </a:xfrm>
          <a:prstGeom prst="rect">
            <a:avLst/>
          </a:prstGeom>
          <a:solidFill>
            <a:schemeClr val="bg1"/>
          </a:solidFill>
          <a:ln w="38100">
            <a:solidFill>
              <a:schemeClr val="accent1">
                <a:lumMod val="40000"/>
                <a:lumOff val="60000"/>
              </a:schemeClr>
            </a:solidFill>
          </a:ln>
        </p:spPr>
        <p:txBody>
          <a:bodyPr wrap="square">
            <a:spAutoFit/>
          </a:bodyPr>
          <a:lstStyle/>
          <a:p>
            <a:pPr algn="just"/>
            <a:r>
              <a:rPr lang="uk-UA" b="1" dirty="0">
                <a:solidFill>
                  <a:srgbClr val="002060"/>
                </a:solidFill>
              </a:rPr>
              <a:t>ДІАГНОСТИЧНІ ПРИЛАДИ ТА ЗАСОБИ </a:t>
            </a:r>
            <a:r>
              <a:rPr lang="uk-UA" dirty="0">
                <a:solidFill>
                  <a:srgbClr val="002060"/>
                </a:solidFill>
              </a:rPr>
              <a:t>відіграють важливу роль для визначення стану здоров’я людини. На сьогодні це найбільша група приладів і засобів, за допомогою яких здійснюються сприйняття інформації (виявлення, вимір, реєстрація, запам’ятовування) й обробка біоелектричних, біомагнітних, теплових, оптичних, ілюмінесцентних, біохімічних, радіаційних сигналів. </a:t>
            </a:r>
          </a:p>
        </p:txBody>
      </p:sp>
      <p:pic>
        <p:nvPicPr>
          <p:cNvPr id="22" name="Рисунок 21"/>
          <p:cNvPicPr>
            <a:picLocks noChangeAspect="1"/>
          </p:cNvPicPr>
          <p:nvPr/>
        </p:nvPicPr>
        <p:blipFill>
          <a:blip r:embed="rId2"/>
          <a:stretch>
            <a:fillRect/>
          </a:stretch>
        </p:blipFill>
        <p:spPr>
          <a:xfrm>
            <a:off x="7457564" y="5581879"/>
            <a:ext cx="1377815" cy="1085182"/>
          </a:xfrm>
          <a:prstGeom prst="rect">
            <a:avLst/>
          </a:prstGeom>
        </p:spPr>
      </p:pic>
      <p:sp>
        <p:nvSpPr>
          <p:cNvPr id="23" name="Прямоугольник 22"/>
          <p:cNvSpPr/>
          <p:nvPr/>
        </p:nvSpPr>
        <p:spPr>
          <a:xfrm>
            <a:off x="337925" y="2782255"/>
            <a:ext cx="8497454" cy="2031325"/>
          </a:xfrm>
          <a:prstGeom prst="rect">
            <a:avLst/>
          </a:prstGeom>
          <a:ln>
            <a:solidFill>
              <a:schemeClr val="accent1">
                <a:lumMod val="75000"/>
              </a:schemeClr>
            </a:solidFill>
            <a:prstDash val="lgDashDotDot"/>
          </a:ln>
        </p:spPr>
        <p:txBody>
          <a:bodyPr wrap="square">
            <a:spAutoFit/>
          </a:bodyPr>
          <a:lstStyle/>
          <a:p>
            <a:pPr algn="just"/>
            <a:r>
              <a:rPr lang="uk-UA" dirty="0">
                <a:solidFill>
                  <a:srgbClr val="A51B84"/>
                </a:solidFill>
              </a:rPr>
              <a:t>На сьогоднішній день медична техніка є незамінним атрибутом лікувального процесу. Медичне устаткування - це набір технічних пристроїв, які застосовуються в медицині для лікування, діагностування, профілактики різних хвороб, для виготовлення ліків і проведення заходів санітарно-гігієнічного </a:t>
            </a:r>
            <a:r>
              <a:rPr lang="uk-UA" dirty="0" smtClean="0">
                <a:solidFill>
                  <a:srgbClr val="A51B84"/>
                </a:solidFill>
              </a:rPr>
              <a:t>. На </a:t>
            </a:r>
            <a:r>
              <a:rPr lang="uk-UA" dirty="0">
                <a:solidFill>
                  <a:srgbClr val="A51B84"/>
                </a:solidFill>
              </a:rPr>
              <a:t>сьогоднішній день всю медичну </a:t>
            </a:r>
            <a:r>
              <a:rPr lang="uk-UA" dirty="0" smtClean="0">
                <a:solidFill>
                  <a:srgbClr val="A51B84"/>
                </a:solidFill>
              </a:rPr>
              <a:t>техніку </a:t>
            </a:r>
            <a:r>
              <a:rPr lang="uk-UA" dirty="0">
                <a:solidFill>
                  <a:srgbClr val="A51B84"/>
                </a:solidFill>
              </a:rPr>
              <a:t>можна розділити на кілька категорій залежно від її функціонального призначення</a:t>
            </a:r>
            <a:r>
              <a:rPr lang="uk-UA" dirty="0" smtClean="0">
                <a:solidFill>
                  <a:srgbClr val="A51B84"/>
                </a:solidFill>
              </a:rPr>
              <a:t>. Це:</a:t>
            </a:r>
          </a:p>
          <a:p>
            <a:pPr algn="just"/>
            <a:r>
              <a:rPr lang="uk-UA" dirty="0" smtClean="0">
                <a:solidFill>
                  <a:srgbClr val="A51B84"/>
                </a:solidFill>
              </a:rPr>
              <a:t> </a:t>
            </a:r>
            <a:endParaRPr lang="uk-UA" dirty="0">
              <a:solidFill>
                <a:srgbClr val="A51B84"/>
              </a:solidFill>
            </a:endParaRPr>
          </a:p>
        </p:txBody>
      </p:sp>
      <p:graphicFrame>
        <p:nvGraphicFramePr>
          <p:cNvPr id="25" name="Схема 24"/>
          <p:cNvGraphicFramePr/>
          <p:nvPr>
            <p:extLst>
              <p:ext uri="{D42A27DB-BD31-4B8C-83A1-F6EECF244321}">
                <p14:modId xmlns:p14="http://schemas.microsoft.com/office/powerpoint/2010/main" val="2510327580"/>
              </p:ext>
            </p:extLst>
          </p:nvPr>
        </p:nvGraphicFramePr>
        <p:xfrm>
          <a:off x="802765" y="4551476"/>
          <a:ext cx="6396181" cy="17543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9635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16786" y="864402"/>
            <a:ext cx="8175445" cy="4925995"/>
          </a:xfrm>
          <a:prstGeom prst="rect">
            <a:avLst/>
          </a:prstGeom>
          <a:solidFill>
            <a:srgbClr val="D6DEEA"/>
          </a:solidFill>
        </p:spPr>
      </p:pic>
    </p:spTree>
    <p:extLst>
      <p:ext uri="{BB962C8B-B14F-4D97-AF65-F5344CB8AC3E}">
        <p14:creationId xmlns:p14="http://schemas.microsoft.com/office/powerpoint/2010/main" val="1533251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638951189"/>
              </p:ext>
            </p:extLst>
          </p:nvPr>
        </p:nvGraphicFramePr>
        <p:xfrm>
          <a:off x="1089891" y="1330036"/>
          <a:ext cx="5818909" cy="4932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267526" y="864857"/>
            <a:ext cx="5749637" cy="923330"/>
          </a:xfrm>
          <a:prstGeom prst="rect">
            <a:avLst/>
          </a:prstGeom>
        </p:spPr>
        <p:txBody>
          <a:bodyPr wrap="square">
            <a:spAutoFit/>
          </a:bodyPr>
          <a:lstStyle/>
          <a:p>
            <a:r>
              <a:rPr lang="uk-UA" b="1" dirty="0">
                <a:solidFill>
                  <a:srgbClr val="002060"/>
                </a:solidFill>
              </a:rPr>
              <a:t>Медичну електронну апаратуру можна розділити на два класи: медичні прилади і медичні апарати.</a:t>
            </a:r>
          </a:p>
          <a:p>
            <a:endParaRPr lang="uk-UA" dirty="0"/>
          </a:p>
        </p:txBody>
      </p:sp>
      <p:pic>
        <p:nvPicPr>
          <p:cNvPr id="6" name="Рисунок 5"/>
          <p:cNvPicPr>
            <a:picLocks noChangeAspect="1"/>
          </p:cNvPicPr>
          <p:nvPr/>
        </p:nvPicPr>
        <p:blipFill>
          <a:blip r:embed="rId7"/>
          <a:stretch>
            <a:fillRect/>
          </a:stretch>
        </p:blipFill>
        <p:spPr>
          <a:xfrm>
            <a:off x="6908801" y="3925454"/>
            <a:ext cx="2013528" cy="1884219"/>
          </a:xfrm>
          <a:prstGeom prst="rect">
            <a:avLst/>
          </a:prstGeom>
        </p:spPr>
      </p:pic>
      <p:pic>
        <p:nvPicPr>
          <p:cNvPr id="7" name="Рисунок 6"/>
          <p:cNvPicPr>
            <a:picLocks noChangeAspect="1"/>
          </p:cNvPicPr>
          <p:nvPr/>
        </p:nvPicPr>
        <p:blipFill>
          <a:blip r:embed="rId8"/>
          <a:stretch>
            <a:fillRect/>
          </a:stretch>
        </p:blipFill>
        <p:spPr>
          <a:xfrm>
            <a:off x="7571022" y="1828801"/>
            <a:ext cx="1212759" cy="1594374"/>
          </a:xfrm>
          <a:prstGeom prst="rect">
            <a:avLst/>
          </a:prstGeom>
        </p:spPr>
      </p:pic>
    </p:spTree>
    <p:extLst>
      <p:ext uri="{BB962C8B-B14F-4D97-AF65-F5344CB8AC3E}">
        <p14:creationId xmlns:p14="http://schemas.microsoft.com/office/powerpoint/2010/main" val="2178246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415267853"/>
              </p:ext>
            </p:extLst>
          </p:nvPr>
        </p:nvGraphicFramePr>
        <p:xfrm>
          <a:off x="923636" y="856959"/>
          <a:ext cx="6797963" cy="47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Рисунок 1"/>
          <p:cNvPicPr>
            <a:picLocks noChangeAspect="1"/>
          </p:cNvPicPr>
          <p:nvPr/>
        </p:nvPicPr>
        <p:blipFill>
          <a:blip r:embed="rId7"/>
          <a:stretch>
            <a:fillRect/>
          </a:stretch>
        </p:blipFill>
        <p:spPr>
          <a:xfrm>
            <a:off x="7579229" y="1023214"/>
            <a:ext cx="1564771" cy="1983583"/>
          </a:xfrm>
          <a:prstGeom prst="rect">
            <a:avLst/>
          </a:prstGeom>
        </p:spPr>
      </p:pic>
      <p:pic>
        <p:nvPicPr>
          <p:cNvPr id="3" name="Рисунок 2"/>
          <p:cNvPicPr>
            <a:picLocks noChangeAspect="1"/>
          </p:cNvPicPr>
          <p:nvPr/>
        </p:nvPicPr>
        <p:blipFill>
          <a:blip r:embed="rId8"/>
          <a:stretch>
            <a:fillRect/>
          </a:stretch>
        </p:blipFill>
        <p:spPr>
          <a:xfrm>
            <a:off x="7579229" y="3546763"/>
            <a:ext cx="1812636" cy="1812636"/>
          </a:xfrm>
          <a:prstGeom prst="rect">
            <a:avLst/>
          </a:prstGeom>
        </p:spPr>
      </p:pic>
    </p:spTree>
    <p:extLst>
      <p:ext uri="{BB962C8B-B14F-4D97-AF65-F5344CB8AC3E}">
        <p14:creationId xmlns:p14="http://schemas.microsoft.com/office/powerpoint/2010/main" val="2031614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9274" y="1166382"/>
            <a:ext cx="7038108" cy="2031325"/>
          </a:xfrm>
          <a:prstGeom prst="rect">
            <a:avLst/>
          </a:prstGeom>
        </p:spPr>
        <p:txBody>
          <a:bodyPr wrap="square">
            <a:spAutoFit/>
          </a:bodyPr>
          <a:lstStyle/>
          <a:p>
            <a:pPr algn="just"/>
            <a:r>
              <a:rPr lang="uk-UA" b="1" dirty="0" smtClean="0">
                <a:solidFill>
                  <a:srgbClr val="385592"/>
                </a:solidFill>
              </a:rPr>
              <a:t>Вимоги </a:t>
            </a:r>
            <a:r>
              <a:rPr lang="uk-UA" b="1" dirty="0">
                <a:solidFill>
                  <a:srgbClr val="385592"/>
                </a:solidFill>
              </a:rPr>
              <a:t>до медичних виробів, їх маркування, умови введення їх в обіг та/або експлуатацію, а також проведення процедури оцінки відповідності встановлені в технічних регламентах щодо: медичних виробів, медичних виробів для діагностики </a:t>
            </a:r>
            <a:r>
              <a:rPr lang="pl-PL" b="1" dirty="0">
                <a:solidFill>
                  <a:srgbClr val="385592"/>
                </a:solidFill>
              </a:rPr>
              <a:t>in vitro </a:t>
            </a:r>
            <a:r>
              <a:rPr lang="uk-UA" b="1" dirty="0">
                <a:solidFill>
                  <a:srgbClr val="385592"/>
                </a:solidFill>
              </a:rPr>
              <a:t>та активних медичних виробів, які імплантують, </a:t>
            </a:r>
            <a:r>
              <a:rPr lang="uk-UA" b="1" dirty="0" smtClean="0">
                <a:solidFill>
                  <a:srgbClr val="385592"/>
                </a:solidFill>
              </a:rPr>
              <a:t>затверджених постановами </a:t>
            </a:r>
            <a:r>
              <a:rPr lang="uk-UA" b="1" dirty="0">
                <a:solidFill>
                  <a:srgbClr val="385592"/>
                </a:solidFill>
              </a:rPr>
              <a:t>Кабінету Міністрів України від 02.10.2013 №№ 753, 754, 755 відповідно.</a:t>
            </a:r>
          </a:p>
        </p:txBody>
      </p:sp>
      <p:graphicFrame>
        <p:nvGraphicFramePr>
          <p:cNvPr id="7" name="Схема 6"/>
          <p:cNvGraphicFramePr/>
          <p:nvPr>
            <p:extLst>
              <p:ext uri="{D42A27DB-BD31-4B8C-83A1-F6EECF244321}">
                <p14:modId xmlns:p14="http://schemas.microsoft.com/office/powerpoint/2010/main" val="1915031648"/>
              </p:ext>
            </p:extLst>
          </p:nvPr>
        </p:nvGraphicFramePr>
        <p:xfrm>
          <a:off x="461819" y="3343564"/>
          <a:ext cx="8183417" cy="25623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Рисунок 7"/>
          <p:cNvPicPr>
            <a:picLocks noChangeAspect="1"/>
          </p:cNvPicPr>
          <p:nvPr/>
        </p:nvPicPr>
        <p:blipFill>
          <a:blip r:embed="rId7"/>
          <a:stretch>
            <a:fillRect/>
          </a:stretch>
        </p:blipFill>
        <p:spPr>
          <a:xfrm>
            <a:off x="7688474" y="0"/>
            <a:ext cx="1377815" cy="1085182"/>
          </a:xfrm>
          <a:prstGeom prst="rect">
            <a:avLst/>
          </a:prstGeom>
        </p:spPr>
      </p:pic>
    </p:spTree>
    <p:extLst>
      <p:ext uri="{BB962C8B-B14F-4D97-AF65-F5344CB8AC3E}">
        <p14:creationId xmlns:p14="http://schemas.microsoft.com/office/powerpoint/2010/main" val="2413772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017164" y="0"/>
            <a:ext cx="1126836" cy="887508"/>
          </a:xfrm>
          <a:prstGeom prst="rect">
            <a:avLst/>
          </a:prstGeom>
        </p:spPr>
      </p:pic>
      <p:sp>
        <p:nvSpPr>
          <p:cNvPr id="3" name="Прямоугольник 2"/>
          <p:cNvSpPr/>
          <p:nvPr/>
        </p:nvSpPr>
        <p:spPr>
          <a:xfrm>
            <a:off x="3115747" y="-55542"/>
            <a:ext cx="4034631" cy="400110"/>
          </a:xfrm>
          <a:prstGeom prst="rect">
            <a:avLst/>
          </a:prstGeom>
        </p:spPr>
        <p:txBody>
          <a:bodyPr wrap="none">
            <a:spAutoFit/>
          </a:bodyPr>
          <a:lstStyle/>
          <a:p>
            <a:r>
              <a:rPr lang="uk-UA" sz="2000" b="1" dirty="0">
                <a:solidFill>
                  <a:srgbClr val="A51B84"/>
                </a:solidFill>
              </a:rPr>
              <a:t>Медичні прилади для </a:t>
            </a:r>
            <a:r>
              <a:rPr lang="uk-UA" sz="2000" b="1" dirty="0" smtClean="0">
                <a:solidFill>
                  <a:srgbClr val="A51B84"/>
                </a:solidFill>
              </a:rPr>
              <a:t>діагностики</a:t>
            </a:r>
            <a:endParaRPr lang="uk-UA" sz="2000" b="1" dirty="0">
              <a:solidFill>
                <a:srgbClr val="A51B84"/>
              </a:solidFill>
            </a:endParaRPr>
          </a:p>
        </p:txBody>
      </p:sp>
      <p:graphicFrame>
        <p:nvGraphicFramePr>
          <p:cNvPr id="6" name="Схема 5"/>
          <p:cNvGraphicFramePr/>
          <p:nvPr>
            <p:extLst>
              <p:ext uri="{D42A27DB-BD31-4B8C-83A1-F6EECF244321}">
                <p14:modId xmlns:p14="http://schemas.microsoft.com/office/powerpoint/2010/main" val="2136855557"/>
              </p:ext>
            </p:extLst>
          </p:nvPr>
        </p:nvGraphicFramePr>
        <p:xfrm>
          <a:off x="198581" y="1129859"/>
          <a:ext cx="4511964" cy="5187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7" name="Группа 16"/>
          <p:cNvGrpSpPr/>
          <p:nvPr/>
        </p:nvGrpSpPr>
        <p:grpSpPr>
          <a:xfrm>
            <a:off x="4947682" y="755050"/>
            <a:ext cx="3718881" cy="5707410"/>
            <a:chOff x="4947682" y="755050"/>
            <a:chExt cx="3718881" cy="5707410"/>
          </a:xfrm>
        </p:grpSpPr>
        <p:pic>
          <p:nvPicPr>
            <p:cNvPr id="13" name="Рисунок 12"/>
            <p:cNvPicPr>
              <a:picLocks noChangeAspect="1"/>
            </p:cNvPicPr>
            <p:nvPr/>
          </p:nvPicPr>
          <p:blipFill>
            <a:blip r:embed="rId8"/>
            <a:stretch>
              <a:fillRect/>
            </a:stretch>
          </p:blipFill>
          <p:spPr>
            <a:xfrm>
              <a:off x="6858000" y="5006779"/>
              <a:ext cx="1559413" cy="1455681"/>
            </a:xfrm>
            <a:prstGeom prst="rect">
              <a:avLst/>
            </a:prstGeom>
          </p:spPr>
        </p:pic>
        <p:pic>
          <p:nvPicPr>
            <p:cNvPr id="8" name="Рисунок 7"/>
            <p:cNvPicPr>
              <a:picLocks noChangeAspect="1"/>
            </p:cNvPicPr>
            <p:nvPr/>
          </p:nvPicPr>
          <p:blipFill>
            <a:blip r:embed="rId9"/>
            <a:stretch>
              <a:fillRect/>
            </a:stretch>
          </p:blipFill>
          <p:spPr>
            <a:xfrm>
              <a:off x="6931856" y="1108374"/>
              <a:ext cx="1734707" cy="1717819"/>
            </a:xfrm>
            <a:prstGeom prst="rect">
              <a:avLst/>
            </a:prstGeom>
            <a:ln>
              <a:noFill/>
            </a:ln>
            <a:effectLst>
              <a:softEdge rad="112500"/>
            </a:effectLst>
          </p:spPr>
        </p:pic>
        <p:pic>
          <p:nvPicPr>
            <p:cNvPr id="9" name="Рисунок 8"/>
            <p:cNvPicPr>
              <a:picLocks noChangeAspect="1"/>
            </p:cNvPicPr>
            <p:nvPr/>
          </p:nvPicPr>
          <p:blipFill>
            <a:blip r:embed="rId10"/>
            <a:stretch>
              <a:fillRect/>
            </a:stretch>
          </p:blipFill>
          <p:spPr>
            <a:xfrm>
              <a:off x="5133063" y="1564344"/>
              <a:ext cx="1281820" cy="1440854"/>
            </a:xfrm>
            <a:prstGeom prst="rect">
              <a:avLst/>
            </a:prstGeom>
          </p:spPr>
        </p:pic>
        <p:pic>
          <p:nvPicPr>
            <p:cNvPr id="11" name="Рисунок 10"/>
            <p:cNvPicPr>
              <a:picLocks noChangeAspect="1"/>
            </p:cNvPicPr>
            <p:nvPr/>
          </p:nvPicPr>
          <p:blipFill>
            <a:blip r:embed="rId11"/>
            <a:stretch>
              <a:fillRect/>
            </a:stretch>
          </p:blipFill>
          <p:spPr>
            <a:xfrm>
              <a:off x="4947682" y="755050"/>
              <a:ext cx="1467201" cy="1033655"/>
            </a:xfrm>
            <a:prstGeom prst="rect">
              <a:avLst/>
            </a:prstGeom>
          </p:spPr>
        </p:pic>
        <p:pic>
          <p:nvPicPr>
            <p:cNvPr id="12" name="Рисунок 11"/>
            <p:cNvPicPr>
              <a:picLocks noChangeAspect="1"/>
            </p:cNvPicPr>
            <p:nvPr/>
          </p:nvPicPr>
          <p:blipFill>
            <a:blip r:embed="rId12"/>
            <a:stretch>
              <a:fillRect/>
            </a:stretch>
          </p:blipFill>
          <p:spPr>
            <a:xfrm>
              <a:off x="5030507" y="2717204"/>
              <a:ext cx="1290383" cy="1578639"/>
            </a:xfrm>
            <a:prstGeom prst="rect">
              <a:avLst/>
            </a:prstGeom>
          </p:spPr>
        </p:pic>
        <p:pic>
          <p:nvPicPr>
            <p:cNvPr id="14" name="Рисунок 13"/>
            <p:cNvPicPr>
              <a:picLocks noChangeAspect="1"/>
            </p:cNvPicPr>
            <p:nvPr/>
          </p:nvPicPr>
          <p:blipFill>
            <a:blip r:embed="rId13"/>
            <a:stretch>
              <a:fillRect/>
            </a:stretch>
          </p:blipFill>
          <p:spPr>
            <a:xfrm>
              <a:off x="6495535" y="3425337"/>
              <a:ext cx="1317481" cy="1362962"/>
            </a:xfrm>
            <a:prstGeom prst="rect">
              <a:avLst/>
            </a:prstGeom>
          </p:spPr>
        </p:pic>
        <p:pic>
          <p:nvPicPr>
            <p:cNvPr id="16" name="Рисунок 15"/>
            <p:cNvPicPr>
              <a:picLocks noChangeAspect="1"/>
            </p:cNvPicPr>
            <p:nvPr/>
          </p:nvPicPr>
          <p:blipFill>
            <a:blip r:embed="rId14"/>
            <a:stretch>
              <a:fillRect/>
            </a:stretch>
          </p:blipFill>
          <p:spPr>
            <a:xfrm>
              <a:off x="5010097" y="4575780"/>
              <a:ext cx="1331201" cy="1297123"/>
            </a:xfrm>
            <a:prstGeom prst="rect">
              <a:avLst/>
            </a:prstGeom>
          </p:spPr>
        </p:pic>
      </p:grpSp>
    </p:spTree>
    <p:extLst>
      <p:ext uri="{BB962C8B-B14F-4D97-AF65-F5344CB8AC3E}">
        <p14:creationId xmlns:p14="http://schemas.microsoft.com/office/powerpoint/2010/main" val="2567550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08909" y="981516"/>
            <a:ext cx="6451600" cy="646331"/>
          </a:xfrm>
          <a:prstGeom prst="rect">
            <a:avLst/>
          </a:prstGeom>
        </p:spPr>
        <p:txBody>
          <a:bodyPr wrap="square">
            <a:spAutoFit/>
          </a:bodyPr>
          <a:lstStyle/>
          <a:p>
            <a:r>
              <a:rPr lang="uk-UA" b="1" dirty="0" smtClean="0">
                <a:solidFill>
                  <a:srgbClr val="385592"/>
                </a:solidFill>
              </a:rPr>
              <a:t>Сфігмоманометри (тонометри) - медичні діагностичні прилади для вимірювання артеріального тиску</a:t>
            </a:r>
            <a:endParaRPr lang="uk-UA" b="1" dirty="0">
              <a:solidFill>
                <a:srgbClr val="385592"/>
              </a:solidFill>
            </a:endParaRPr>
          </a:p>
        </p:txBody>
      </p:sp>
      <p:sp>
        <p:nvSpPr>
          <p:cNvPr id="3" name="Прямоугольник 2"/>
          <p:cNvSpPr/>
          <p:nvPr/>
        </p:nvSpPr>
        <p:spPr>
          <a:xfrm>
            <a:off x="2817095" y="247226"/>
            <a:ext cx="4645888" cy="461665"/>
          </a:xfrm>
          <a:prstGeom prst="rect">
            <a:avLst/>
          </a:prstGeom>
          <a:solidFill>
            <a:schemeClr val="accent5">
              <a:lumMod val="60000"/>
              <a:lumOff val="40000"/>
            </a:schemeClr>
          </a:solidFill>
        </p:spPr>
        <p:txBody>
          <a:bodyPr wrap="square">
            <a:spAutoFit/>
          </a:bodyPr>
          <a:lstStyle/>
          <a:p>
            <a:r>
              <a:rPr lang="uk-UA" sz="2400" b="1" dirty="0" smtClean="0">
                <a:solidFill>
                  <a:srgbClr val="A51B84"/>
                </a:solidFill>
              </a:rPr>
              <a:t>Прилади для вимірювання тиску</a:t>
            </a:r>
            <a:endParaRPr lang="uk-UA" sz="2400" b="1" dirty="0">
              <a:solidFill>
                <a:srgbClr val="A51B84"/>
              </a:solidFill>
            </a:endParaRPr>
          </a:p>
        </p:txBody>
      </p:sp>
      <p:sp>
        <p:nvSpPr>
          <p:cNvPr id="6" name="Прямоугольник 5"/>
          <p:cNvSpPr/>
          <p:nvPr/>
        </p:nvSpPr>
        <p:spPr>
          <a:xfrm>
            <a:off x="295564" y="1799694"/>
            <a:ext cx="8321964" cy="3000821"/>
          </a:xfrm>
          <a:prstGeom prst="rect">
            <a:avLst/>
          </a:prstGeom>
        </p:spPr>
        <p:txBody>
          <a:bodyPr wrap="square">
            <a:spAutoFit/>
          </a:bodyPr>
          <a:lstStyle/>
          <a:p>
            <a:pPr indent="450215" algn="just">
              <a:lnSpc>
                <a:spcPct val="150000"/>
              </a:lnSpc>
              <a:spcAft>
                <a:spcPts val="0"/>
              </a:spcAft>
            </a:pPr>
            <a:r>
              <a:rPr lang="ru-RU" dirty="0">
                <a:solidFill>
                  <a:srgbClr val="173A8D"/>
                </a:solidFill>
                <a:latin typeface="Times New Roman" panose="02020603050405020304" pitchFamily="18" charset="0"/>
                <a:ea typeface="Calibri" panose="020F0502020204030204" pitchFamily="34" charset="0"/>
              </a:rPr>
              <a:t>Традиц</a:t>
            </a:r>
            <a:r>
              <a:rPr lang="uk-UA" dirty="0">
                <a:solidFill>
                  <a:srgbClr val="173A8D"/>
                </a:solidFill>
                <a:latin typeface="Times New Roman" panose="02020603050405020304" pitchFamily="18" charset="0"/>
                <a:ea typeface="Calibri" panose="020F0502020204030204" pitchFamily="34" charset="0"/>
              </a:rPr>
              <a:t>ійно АТ вимірюється за допомогою двох методів: інвазивного та неінвазивного</a:t>
            </a:r>
            <a:r>
              <a:rPr lang="uk-UA" b="1" dirty="0">
                <a:solidFill>
                  <a:srgbClr val="A51B84"/>
                </a:solidFill>
                <a:latin typeface="Times New Roman" panose="02020603050405020304" pitchFamily="18" charset="0"/>
                <a:ea typeface="Calibri" panose="020F0502020204030204" pitchFamily="34" charset="0"/>
              </a:rPr>
              <a:t>. Інвазивний метод застосовують тільки у стаціонарних умовах під час хірургічного втручання. </a:t>
            </a:r>
            <a:r>
              <a:rPr lang="uk-UA" dirty="0">
                <a:solidFill>
                  <a:srgbClr val="173A8D"/>
                </a:solidFill>
                <a:latin typeface="Times New Roman" panose="02020603050405020304" pitchFamily="18" charset="0"/>
                <a:ea typeface="Calibri" panose="020F0502020204030204" pitchFamily="34" charset="0"/>
              </a:rPr>
              <a:t>До артерії пацієнта вводиться катетер з датчиком контролю АТ. Однак цей метод має ряд недоліків, пов’язаних з ускладненнями находження датчика всередині судини людини.</a:t>
            </a:r>
            <a:endParaRPr lang="uk-UA" sz="1600" dirty="0">
              <a:solidFill>
                <a:srgbClr val="173A8D"/>
              </a:solidFill>
              <a:latin typeface="Times New Roman" panose="02020603050405020304" pitchFamily="18" charset="0"/>
              <a:ea typeface="Calibri" panose="020F0502020204030204" pitchFamily="34" charset="0"/>
            </a:endParaRPr>
          </a:p>
          <a:p>
            <a:pPr indent="450215" algn="just">
              <a:lnSpc>
                <a:spcPct val="150000"/>
              </a:lnSpc>
              <a:spcAft>
                <a:spcPts val="0"/>
              </a:spcAft>
            </a:pPr>
            <a:r>
              <a:rPr lang="ru-RU" dirty="0">
                <a:solidFill>
                  <a:srgbClr val="173A8D"/>
                </a:solidFill>
                <a:latin typeface="Times New Roman" panose="02020603050405020304" pitchFamily="18" charset="0"/>
                <a:ea typeface="Times New Roman" panose="02020603050405020304" pitchFamily="18" charset="0"/>
              </a:rPr>
              <a:t>В основі неінвазивного вимірювання АТ використовують аускультативну та </a:t>
            </a:r>
            <a:r>
              <a:rPr lang="ru-RU" dirty="0">
                <a:solidFill>
                  <a:srgbClr val="173A8D"/>
                </a:solidFill>
                <a:latin typeface="Times New Roman" panose="02020603050405020304" pitchFamily="18" charset="0"/>
                <a:ea typeface="Calibri" panose="020F0502020204030204" pitchFamily="34" charset="0"/>
              </a:rPr>
              <a:t>осциллометричну техніки.</a:t>
            </a:r>
            <a:endParaRPr lang="uk-UA" sz="1600" dirty="0">
              <a:solidFill>
                <a:srgbClr val="173A8D"/>
              </a:solidFill>
              <a:effectLst/>
              <a:latin typeface="Times New Roman" panose="02020603050405020304" pitchFamily="18" charset="0"/>
              <a:ea typeface="Calibri" panose="020F0502020204030204" pitchFamily="34" charset="0"/>
            </a:endParaRPr>
          </a:p>
        </p:txBody>
      </p:sp>
      <p:pic>
        <p:nvPicPr>
          <p:cNvPr id="7" name="Рисунок 6"/>
          <p:cNvPicPr>
            <a:picLocks noChangeAspect="1"/>
          </p:cNvPicPr>
          <p:nvPr/>
        </p:nvPicPr>
        <p:blipFill>
          <a:blip r:embed="rId2"/>
          <a:stretch>
            <a:fillRect/>
          </a:stretch>
        </p:blipFill>
        <p:spPr>
          <a:xfrm>
            <a:off x="2008909" y="4800515"/>
            <a:ext cx="4199386" cy="1874981"/>
          </a:xfrm>
          <a:prstGeom prst="rect">
            <a:avLst/>
          </a:prstGeom>
        </p:spPr>
      </p:pic>
    </p:spTree>
    <p:extLst>
      <p:ext uri="{BB962C8B-B14F-4D97-AF65-F5344CB8AC3E}">
        <p14:creationId xmlns:p14="http://schemas.microsoft.com/office/powerpoint/2010/main" val="1029130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7383" y="464280"/>
            <a:ext cx="6590145" cy="646331"/>
          </a:xfrm>
          <a:prstGeom prst="rect">
            <a:avLst/>
          </a:prstGeom>
        </p:spPr>
        <p:txBody>
          <a:bodyPr wrap="square">
            <a:spAutoFit/>
          </a:bodyPr>
          <a:lstStyle/>
          <a:p>
            <a:r>
              <a:rPr lang="uk-UA" b="1" dirty="0" smtClean="0">
                <a:solidFill>
                  <a:srgbClr val="FF0000"/>
                </a:solidFill>
                <a:latin typeface="Times New Roman" panose="02020603050405020304" pitchFamily="18" charset="0"/>
                <a:ea typeface="Calibri" panose="020F0502020204030204" pitchFamily="34" charset="0"/>
              </a:rPr>
              <a:t>Рекомендації </a:t>
            </a:r>
            <a:r>
              <a:rPr lang="uk-UA" b="1" dirty="0">
                <a:solidFill>
                  <a:srgbClr val="FF0000"/>
                </a:solidFill>
                <a:latin typeface="Times New Roman" panose="02020603050405020304" pitchFamily="18" charset="0"/>
                <a:ea typeface="Calibri" panose="020F0502020204030204" pitchFamily="34" charset="0"/>
              </a:rPr>
              <a:t>щодо гіпертензії 2022 ACC/AHA </a:t>
            </a:r>
            <a:endParaRPr lang="uk-UA" b="1" dirty="0" smtClean="0">
              <a:solidFill>
                <a:srgbClr val="FF0000"/>
              </a:solidFill>
              <a:latin typeface="Times New Roman" panose="02020603050405020304" pitchFamily="18" charset="0"/>
              <a:ea typeface="Calibri" panose="020F0502020204030204" pitchFamily="34" charset="0"/>
            </a:endParaRPr>
          </a:p>
          <a:p>
            <a:r>
              <a:rPr lang="uk-UA" b="1" dirty="0" smtClean="0">
                <a:solidFill>
                  <a:srgbClr val="FF0000"/>
                </a:solidFill>
                <a:latin typeface="Times New Roman" panose="02020603050405020304" pitchFamily="18" charset="0"/>
                <a:ea typeface="Calibri" panose="020F0502020204030204" pitchFamily="34" charset="0"/>
              </a:rPr>
              <a:t>(</a:t>
            </a:r>
            <a:r>
              <a:rPr lang="uk-UA" b="1" dirty="0" err="1">
                <a:solidFill>
                  <a:srgbClr val="FF0000"/>
                </a:solidFill>
                <a:latin typeface="Times New Roman" panose="02020603050405020304" pitchFamily="18" charset="0"/>
                <a:ea typeface="Calibri" panose="020F0502020204030204" pitchFamily="34" charset="0"/>
              </a:rPr>
              <a:t>American</a:t>
            </a:r>
            <a:r>
              <a:rPr lang="uk-UA" b="1" dirty="0">
                <a:solidFill>
                  <a:srgbClr val="FF0000"/>
                </a:solidFill>
                <a:latin typeface="Times New Roman" panose="02020603050405020304" pitchFamily="18" charset="0"/>
                <a:ea typeface="Calibri" panose="020F0502020204030204" pitchFamily="34" charset="0"/>
              </a:rPr>
              <a:t> </a:t>
            </a:r>
            <a:r>
              <a:rPr lang="uk-UA" b="1" dirty="0" err="1">
                <a:solidFill>
                  <a:srgbClr val="FF0000"/>
                </a:solidFill>
                <a:latin typeface="Times New Roman" panose="02020603050405020304" pitchFamily="18" charset="0"/>
                <a:ea typeface="Calibri" panose="020F0502020204030204" pitchFamily="34" charset="0"/>
              </a:rPr>
              <a:t>College</a:t>
            </a:r>
            <a:r>
              <a:rPr lang="uk-UA" b="1" dirty="0">
                <a:solidFill>
                  <a:srgbClr val="FF0000"/>
                </a:solidFill>
                <a:latin typeface="Times New Roman" panose="02020603050405020304" pitchFamily="18" charset="0"/>
                <a:ea typeface="Calibri" panose="020F0502020204030204" pitchFamily="34" charset="0"/>
              </a:rPr>
              <a:t> </a:t>
            </a:r>
            <a:r>
              <a:rPr lang="uk-UA" b="1" dirty="0" err="1">
                <a:solidFill>
                  <a:srgbClr val="FF0000"/>
                </a:solidFill>
                <a:latin typeface="Times New Roman" panose="02020603050405020304" pitchFamily="18" charset="0"/>
                <a:ea typeface="Calibri" panose="020F0502020204030204" pitchFamily="34" charset="0"/>
              </a:rPr>
              <a:t>of</a:t>
            </a:r>
            <a:r>
              <a:rPr lang="uk-UA" b="1" dirty="0">
                <a:solidFill>
                  <a:srgbClr val="FF0000"/>
                </a:solidFill>
                <a:latin typeface="Times New Roman" panose="02020603050405020304" pitchFamily="18" charset="0"/>
                <a:ea typeface="Calibri" panose="020F0502020204030204" pitchFamily="34" charset="0"/>
              </a:rPr>
              <a:t> </a:t>
            </a:r>
            <a:r>
              <a:rPr lang="uk-UA" b="1" dirty="0" err="1">
                <a:solidFill>
                  <a:srgbClr val="FF0000"/>
                </a:solidFill>
                <a:latin typeface="Times New Roman" panose="02020603050405020304" pitchFamily="18" charset="0"/>
                <a:ea typeface="Calibri" panose="020F0502020204030204" pitchFamily="34" charset="0"/>
              </a:rPr>
              <a:t>Cardiology</a:t>
            </a:r>
            <a:r>
              <a:rPr lang="uk-UA" b="1" dirty="0">
                <a:solidFill>
                  <a:srgbClr val="FF0000"/>
                </a:solidFill>
                <a:latin typeface="Times New Roman" panose="02020603050405020304" pitchFamily="18" charset="0"/>
                <a:ea typeface="Calibri" panose="020F0502020204030204" pitchFamily="34" charset="0"/>
              </a:rPr>
              <a:t>/</a:t>
            </a:r>
            <a:r>
              <a:rPr lang="uk-UA" b="1" dirty="0" err="1">
                <a:solidFill>
                  <a:srgbClr val="FF0000"/>
                </a:solidFill>
                <a:latin typeface="Times New Roman" panose="02020603050405020304" pitchFamily="18" charset="0"/>
                <a:ea typeface="Calibri" panose="020F0502020204030204" pitchFamily="34" charset="0"/>
              </a:rPr>
              <a:t>American</a:t>
            </a:r>
            <a:r>
              <a:rPr lang="uk-UA" b="1" dirty="0">
                <a:solidFill>
                  <a:srgbClr val="FF0000"/>
                </a:solidFill>
                <a:latin typeface="Times New Roman" panose="02020603050405020304" pitchFamily="18" charset="0"/>
                <a:ea typeface="Calibri" panose="020F0502020204030204" pitchFamily="34" charset="0"/>
              </a:rPr>
              <a:t> </a:t>
            </a:r>
            <a:r>
              <a:rPr lang="uk-UA" b="1" dirty="0" err="1">
                <a:solidFill>
                  <a:srgbClr val="FF0000"/>
                </a:solidFill>
                <a:latin typeface="Times New Roman" panose="02020603050405020304" pitchFamily="18" charset="0"/>
                <a:ea typeface="Calibri" panose="020F0502020204030204" pitchFamily="34" charset="0"/>
              </a:rPr>
              <a:t>Heart</a:t>
            </a:r>
            <a:r>
              <a:rPr lang="uk-UA" b="1" dirty="0">
                <a:solidFill>
                  <a:srgbClr val="FF0000"/>
                </a:solidFill>
                <a:latin typeface="Times New Roman" panose="02020603050405020304" pitchFamily="18" charset="0"/>
                <a:ea typeface="Calibri" panose="020F0502020204030204" pitchFamily="34" charset="0"/>
              </a:rPr>
              <a:t> </a:t>
            </a:r>
            <a:r>
              <a:rPr lang="uk-UA" b="1" dirty="0" err="1" smtClean="0">
                <a:solidFill>
                  <a:srgbClr val="FF0000"/>
                </a:solidFill>
                <a:latin typeface="Times New Roman" panose="02020603050405020304" pitchFamily="18" charset="0"/>
                <a:ea typeface="Calibri" panose="020F0502020204030204" pitchFamily="34" charset="0"/>
              </a:rPr>
              <a:t>Association</a:t>
            </a:r>
            <a:r>
              <a:rPr lang="uk-UA" b="1" smtClean="0">
                <a:solidFill>
                  <a:srgbClr val="FF0000"/>
                </a:solidFill>
                <a:latin typeface="Times New Roman" panose="02020603050405020304" pitchFamily="18" charset="0"/>
                <a:ea typeface="Calibri" panose="020F0502020204030204" pitchFamily="34" charset="0"/>
              </a:rPr>
              <a:t>)</a:t>
            </a:r>
            <a:endParaRPr lang="uk-UA" b="1" dirty="0">
              <a:solidFill>
                <a:srgbClr val="FF00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920390085"/>
              </p:ext>
            </p:extLst>
          </p:nvPr>
        </p:nvGraphicFramePr>
        <p:xfrm>
          <a:off x="926500" y="1382231"/>
          <a:ext cx="7691028" cy="4397781"/>
        </p:xfrm>
        <a:graphic>
          <a:graphicData uri="http://schemas.openxmlformats.org/drawingml/2006/table">
            <a:tbl>
              <a:tblPr firstRow="1" firstCol="1" bandRow="1"/>
              <a:tblGrid>
                <a:gridCol w="2260658">
                  <a:extLst>
                    <a:ext uri="{9D8B030D-6E8A-4147-A177-3AD203B41FA5}">
                      <a16:colId xmlns:a16="http://schemas.microsoft.com/office/drawing/2014/main" val="1723477755"/>
                    </a:ext>
                  </a:extLst>
                </a:gridCol>
                <a:gridCol w="2378083">
                  <a:extLst>
                    <a:ext uri="{9D8B030D-6E8A-4147-A177-3AD203B41FA5}">
                      <a16:colId xmlns:a16="http://schemas.microsoft.com/office/drawing/2014/main" val="1349027598"/>
                    </a:ext>
                  </a:extLst>
                </a:gridCol>
                <a:gridCol w="1132725">
                  <a:extLst>
                    <a:ext uri="{9D8B030D-6E8A-4147-A177-3AD203B41FA5}">
                      <a16:colId xmlns:a16="http://schemas.microsoft.com/office/drawing/2014/main" val="3072510216"/>
                    </a:ext>
                  </a:extLst>
                </a:gridCol>
                <a:gridCol w="1919562">
                  <a:extLst>
                    <a:ext uri="{9D8B030D-6E8A-4147-A177-3AD203B41FA5}">
                      <a16:colId xmlns:a16="http://schemas.microsoft.com/office/drawing/2014/main" val="3618445441"/>
                    </a:ext>
                  </a:extLst>
                </a:gridCol>
              </a:tblGrid>
              <a:tr h="543917">
                <a:tc gridSpan="4">
                  <a:txBody>
                    <a:bodyPr/>
                    <a:lstStyle/>
                    <a:p>
                      <a:pPr algn="ctr">
                        <a:lnSpc>
                          <a:spcPct val="150000"/>
                        </a:lnSpc>
                        <a:spcAft>
                          <a:spcPts val="0"/>
                        </a:spcAft>
                      </a:pPr>
                      <a:r>
                        <a:rPr lang="uk-UA" sz="1200" b="1" dirty="0">
                          <a:effectLst/>
                          <a:latin typeface="Times New Roman" panose="02020603050405020304" pitchFamily="18" charset="0"/>
                          <a:ea typeface="Calibri" panose="020F0502020204030204" pitchFamily="34" charset="0"/>
                        </a:rPr>
                        <a:t>Класифікація гіпертонічної хвороби за даними офісного  вимірювання АТ</a:t>
                      </a:r>
                      <a:r>
                        <a:rPr lang="uk-UA" sz="1200" b="1" baseline="30000" dirty="0">
                          <a:effectLst/>
                          <a:latin typeface="Times New Roman" panose="02020603050405020304" pitchFamily="18" charset="0"/>
                          <a:ea typeface="Calibri" panose="020F0502020204030204" pitchFamily="34" charset="0"/>
                        </a:rPr>
                        <a:t>1</a:t>
                      </a:r>
                      <a:r>
                        <a:rPr lang="uk-UA" sz="1200" b="1" dirty="0">
                          <a:effectLst/>
                          <a:latin typeface="Times New Roman" panose="02020603050405020304" pitchFamily="18" charset="0"/>
                          <a:ea typeface="Calibri" panose="020F0502020204030204" pitchFamily="34" charset="0"/>
                        </a:rPr>
                        <a:t> та визначення ступеню гіпертензії </a:t>
                      </a:r>
                      <a:r>
                        <a:rPr lang="uk-UA" sz="1200" b="1" baseline="30000" dirty="0">
                          <a:effectLst/>
                          <a:latin typeface="Times New Roman" panose="02020603050405020304" pitchFamily="18" charset="0"/>
                          <a:ea typeface="Calibri" panose="020F0502020204030204" pitchFamily="34" charset="0"/>
                        </a:rPr>
                        <a:t>2</a:t>
                      </a:r>
                      <a:endParaRPr lang="ru-RU" sz="1200" dirty="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2203690937"/>
                  </a:ext>
                </a:extLst>
              </a:tr>
              <a:tr h="543917">
                <a:tc>
                  <a:txBody>
                    <a:bodyPr/>
                    <a:lstStyle/>
                    <a:p>
                      <a:pPr algn="just">
                        <a:lnSpc>
                          <a:spcPct val="150000"/>
                        </a:lnSpc>
                        <a:spcAft>
                          <a:spcPts val="0"/>
                        </a:spcAft>
                      </a:pPr>
                      <a:r>
                        <a:rPr lang="ru-RU" sz="1200" dirty="0">
                          <a:effectLst/>
                          <a:latin typeface="Times New Roman" panose="02020603050405020304" pitchFamily="18" charset="0"/>
                          <a:ea typeface="Calibri" panose="020F0502020204030204" pitchFamily="34" charset="0"/>
                        </a:rPr>
                        <a:t>Категорія</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200" dirty="0">
                          <a:effectLst/>
                          <a:latin typeface="Times New Roman" panose="02020603050405020304" pitchFamily="18" charset="0"/>
                          <a:ea typeface="Calibri" panose="020F0502020204030204" pitchFamily="34" charset="0"/>
                        </a:rPr>
                        <a:t>Систолічний</a:t>
                      </a:r>
                    </a:p>
                    <a:p>
                      <a:pPr algn="ctr">
                        <a:lnSpc>
                          <a:spcPct val="150000"/>
                        </a:lnSpc>
                        <a:spcAft>
                          <a:spcPts val="0"/>
                        </a:spcAft>
                      </a:pPr>
                      <a:r>
                        <a:rPr lang="ru-RU" sz="1200" dirty="0">
                          <a:effectLst/>
                          <a:latin typeface="Times New Roman" panose="02020603050405020304" pitchFamily="18" charset="0"/>
                          <a:ea typeface="Calibri" panose="020F0502020204030204" pitchFamily="34" charset="0"/>
                        </a:rPr>
                        <a:t>(мм.рт.ст)</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effectLst/>
                          <a:latin typeface="Times New Roman" panose="02020603050405020304" pitchFamily="18" charset="0"/>
                          <a:ea typeface="Calibri" panose="020F0502020204030204" pitchFamily="34" charset="0"/>
                        </a:rPr>
                        <a:t> </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200" dirty="0">
                          <a:effectLst/>
                          <a:latin typeface="Times New Roman" panose="02020603050405020304" pitchFamily="18" charset="0"/>
                          <a:ea typeface="Calibri" panose="020F0502020204030204" pitchFamily="34" charset="0"/>
                        </a:rPr>
                        <a:t>Діастолічний</a:t>
                      </a:r>
                    </a:p>
                    <a:p>
                      <a:pPr algn="ctr">
                        <a:lnSpc>
                          <a:spcPct val="150000"/>
                        </a:lnSpc>
                        <a:spcAft>
                          <a:spcPts val="0"/>
                        </a:spcAft>
                      </a:pPr>
                      <a:r>
                        <a:rPr lang="ru-RU" sz="1200" dirty="0">
                          <a:effectLst/>
                          <a:latin typeface="Times New Roman" panose="02020603050405020304" pitchFamily="18" charset="0"/>
                          <a:ea typeface="Calibri" panose="020F0502020204030204" pitchFamily="34" charset="0"/>
                        </a:rPr>
                        <a:t>(мм.рт.ст)</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7685205"/>
                  </a:ext>
                </a:extLst>
              </a:tr>
              <a:tr h="271959">
                <a:tc>
                  <a:txBody>
                    <a:bodyPr/>
                    <a:lstStyle/>
                    <a:p>
                      <a:pPr algn="just">
                        <a:lnSpc>
                          <a:spcPct val="150000"/>
                        </a:lnSpc>
                        <a:spcAft>
                          <a:spcPts val="0"/>
                        </a:spcAft>
                      </a:pPr>
                      <a:r>
                        <a:rPr lang="uk-UA" sz="1200" noProof="0" dirty="0" smtClean="0">
                          <a:effectLst/>
                          <a:latin typeface="Times New Roman" panose="02020603050405020304" pitchFamily="18" charset="0"/>
                          <a:ea typeface="Calibri" panose="020F0502020204030204" pitchFamily="34" charset="0"/>
                        </a:rPr>
                        <a:t>Оптимальний</a:t>
                      </a:r>
                      <a:r>
                        <a:rPr lang="ru-RU" sz="1200" dirty="0" smtClean="0">
                          <a:effectLst/>
                          <a:latin typeface="Times New Roman" panose="02020603050405020304" pitchFamily="18" charset="0"/>
                          <a:ea typeface="Calibri" panose="020F0502020204030204" pitchFamily="34" charset="0"/>
                        </a:rPr>
                        <a:t> </a:t>
                      </a:r>
                      <a:r>
                        <a:rPr lang="ru-RU" sz="1200" dirty="0">
                          <a:effectLst/>
                          <a:latin typeface="Times New Roman" panose="02020603050405020304" pitchFamily="18" charset="0"/>
                          <a:ea typeface="Calibri" panose="020F0502020204030204" pitchFamily="34" charset="0"/>
                        </a:rPr>
                        <a:t>АТ</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panose="02020603050405020304" pitchFamily="18" charset="0"/>
                          <a:ea typeface="Calibri" panose="020F0502020204030204" pitchFamily="34" charset="0"/>
                        </a:rPr>
                        <a:t>&lt;120</a:t>
                      </a:r>
                      <a:endParaRPr lang="ru-RU" sz="1200" dirty="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200" dirty="0">
                          <a:effectLst/>
                          <a:latin typeface="Times New Roman" panose="02020603050405020304" pitchFamily="18" charset="0"/>
                          <a:ea typeface="Calibri" panose="020F0502020204030204" pitchFamily="34" charset="0"/>
                        </a:rPr>
                        <a:t>та</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panose="02020603050405020304" pitchFamily="18" charset="0"/>
                          <a:ea typeface="Calibri" panose="020F0502020204030204" pitchFamily="34" charset="0"/>
                        </a:rPr>
                        <a:t>&lt;90</a:t>
                      </a:r>
                      <a:endParaRPr lang="ru-RU" sz="1200" dirty="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4687436"/>
                  </a:ext>
                </a:extLst>
              </a:tr>
              <a:tr h="271959">
                <a:tc>
                  <a:txBody>
                    <a:bodyPr/>
                    <a:lstStyle/>
                    <a:p>
                      <a:pPr algn="just">
                        <a:lnSpc>
                          <a:spcPct val="150000"/>
                        </a:lnSpc>
                        <a:spcAft>
                          <a:spcPts val="0"/>
                        </a:spcAft>
                      </a:pPr>
                      <a:r>
                        <a:rPr lang="ru-RU" sz="1200" dirty="0" err="1">
                          <a:effectLst/>
                          <a:latin typeface="Times New Roman" panose="02020603050405020304" pitchFamily="18" charset="0"/>
                          <a:ea typeface="Calibri" panose="020F0502020204030204" pitchFamily="34" charset="0"/>
                        </a:rPr>
                        <a:t>Нормальний</a:t>
                      </a:r>
                      <a:r>
                        <a:rPr lang="ru-RU" sz="1200" dirty="0">
                          <a:effectLst/>
                          <a:latin typeface="Times New Roman" panose="02020603050405020304" pitchFamily="18" charset="0"/>
                          <a:ea typeface="Calibri" panose="020F0502020204030204" pitchFamily="34" charset="0"/>
                        </a:rPr>
                        <a:t> АТ</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&lt;130</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Та/</a:t>
                      </a:r>
                      <a:r>
                        <a:rPr lang="uk-UA" sz="1200">
                          <a:effectLst/>
                          <a:latin typeface="Times New Roman" panose="02020603050405020304" pitchFamily="18" charset="0"/>
                          <a:ea typeface="Calibri" panose="020F0502020204030204" pitchFamily="34" charset="0"/>
                        </a:rPr>
                        <a:t>або</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&lt;</a:t>
                      </a:r>
                      <a:r>
                        <a:rPr lang="uk-UA" sz="1200">
                          <a:effectLst/>
                          <a:latin typeface="Times New Roman" panose="02020603050405020304" pitchFamily="18" charset="0"/>
                          <a:ea typeface="Calibri" panose="020F0502020204030204" pitchFamily="34" charset="0"/>
                        </a:rPr>
                        <a:t>85</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8357712"/>
                  </a:ext>
                </a:extLst>
              </a:tr>
              <a:tr h="292427">
                <a:tc>
                  <a:txBody>
                    <a:bodyPr/>
                    <a:lstStyle/>
                    <a:p>
                      <a:pPr algn="just">
                        <a:lnSpc>
                          <a:spcPct val="150000"/>
                        </a:lnSpc>
                        <a:spcAft>
                          <a:spcPts val="0"/>
                        </a:spcAft>
                      </a:pPr>
                      <a:r>
                        <a:rPr lang="ru-RU" sz="1200">
                          <a:effectLst/>
                          <a:latin typeface="Times New Roman" panose="02020603050405020304" pitchFamily="18" charset="0"/>
                          <a:ea typeface="Calibri" panose="020F0502020204030204" pitchFamily="34" charset="0"/>
                        </a:rPr>
                        <a:t>Високий нормальний АТ</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130</a:t>
                      </a:r>
                      <a:r>
                        <a:rPr lang="uk-UA" sz="1200">
                          <a:effectLst/>
                          <a:latin typeface="Times New Roman" panose="02020603050405020304" pitchFamily="18" charset="0"/>
                          <a:ea typeface="Calibri" panose="020F0502020204030204" pitchFamily="34" charset="0"/>
                        </a:rPr>
                        <a:t>-139</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Та/</a:t>
                      </a:r>
                      <a:r>
                        <a:rPr lang="uk-UA" sz="1200">
                          <a:effectLst/>
                          <a:latin typeface="Times New Roman" panose="02020603050405020304" pitchFamily="18" charset="0"/>
                          <a:ea typeface="Calibri" panose="020F0502020204030204" pitchFamily="34" charset="0"/>
                        </a:rPr>
                        <a:t>або</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200">
                          <a:effectLst/>
                          <a:latin typeface="Times New Roman" panose="02020603050405020304" pitchFamily="18" charset="0"/>
                          <a:ea typeface="Calibri" panose="020F0502020204030204" pitchFamily="34" charset="0"/>
                        </a:rPr>
                        <a:t>85-89</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5344228"/>
                  </a:ext>
                </a:extLst>
              </a:tr>
              <a:tr h="271959">
                <a:tc>
                  <a:txBody>
                    <a:bodyPr/>
                    <a:lstStyle/>
                    <a:p>
                      <a:pPr algn="just">
                        <a:lnSpc>
                          <a:spcPct val="150000"/>
                        </a:lnSpc>
                        <a:spcAft>
                          <a:spcPts val="0"/>
                        </a:spcAft>
                      </a:pPr>
                      <a:r>
                        <a:rPr lang="uk-UA" sz="1200" noProof="0" dirty="0" smtClean="0">
                          <a:effectLst/>
                          <a:latin typeface="Times New Roman" panose="02020603050405020304" pitchFamily="18" charset="0"/>
                          <a:ea typeface="Calibri" panose="020F0502020204030204" pitchFamily="34" charset="0"/>
                        </a:rPr>
                        <a:t>Гіпертонія 1 ступеня</a:t>
                      </a:r>
                      <a:endParaRPr lang="uk-UA" sz="1200" noProof="0" dirty="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200">
                          <a:effectLst/>
                          <a:latin typeface="Times New Roman" panose="02020603050405020304" pitchFamily="18" charset="0"/>
                          <a:ea typeface="Calibri" panose="020F0502020204030204" pitchFamily="34" charset="0"/>
                        </a:rPr>
                        <a:t>140-159</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Та/</a:t>
                      </a:r>
                      <a:r>
                        <a:rPr lang="uk-UA" sz="1200">
                          <a:effectLst/>
                          <a:latin typeface="Times New Roman" panose="02020603050405020304" pitchFamily="18" charset="0"/>
                          <a:ea typeface="Calibri" panose="020F0502020204030204" pitchFamily="34" charset="0"/>
                        </a:rPr>
                        <a:t>або</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200">
                          <a:effectLst/>
                          <a:latin typeface="Times New Roman" panose="02020603050405020304" pitchFamily="18" charset="0"/>
                          <a:ea typeface="Calibri" panose="020F0502020204030204" pitchFamily="34" charset="0"/>
                        </a:rPr>
                        <a:t>90-99</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8106739"/>
                  </a:ext>
                </a:extLst>
              </a:tr>
              <a:tr h="271959">
                <a:tc>
                  <a:txBody>
                    <a:bodyPr/>
                    <a:lstStyle/>
                    <a:p>
                      <a:pPr algn="just">
                        <a:lnSpc>
                          <a:spcPct val="150000"/>
                        </a:lnSpc>
                        <a:spcAft>
                          <a:spcPts val="0"/>
                        </a:spcAft>
                      </a:pPr>
                      <a:r>
                        <a:rPr lang="uk-UA" sz="1200" noProof="0" dirty="0" smtClean="0">
                          <a:effectLst/>
                          <a:latin typeface="Times New Roman" panose="02020603050405020304" pitchFamily="18" charset="0"/>
                          <a:ea typeface="Calibri" panose="020F0502020204030204" pitchFamily="34" charset="0"/>
                        </a:rPr>
                        <a:t>Гіпертонія 2 ступеня</a:t>
                      </a:r>
                      <a:endParaRPr lang="uk-UA" sz="1200" noProof="0" dirty="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200" dirty="0">
                          <a:effectLst/>
                          <a:latin typeface="Times New Roman" panose="02020603050405020304" pitchFamily="18" charset="0"/>
                          <a:ea typeface="Calibri" panose="020F0502020204030204" pitchFamily="34" charset="0"/>
                        </a:rPr>
                        <a:t>160-179</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Та/</a:t>
                      </a:r>
                      <a:r>
                        <a:rPr lang="uk-UA" sz="1200">
                          <a:effectLst/>
                          <a:latin typeface="Times New Roman" panose="02020603050405020304" pitchFamily="18" charset="0"/>
                          <a:ea typeface="Calibri" panose="020F0502020204030204" pitchFamily="34" charset="0"/>
                        </a:rPr>
                        <a:t>або</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200">
                          <a:effectLst/>
                          <a:latin typeface="Times New Roman" panose="02020603050405020304" pitchFamily="18" charset="0"/>
                          <a:ea typeface="Calibri" panose="020F0502020204030204" pitchFamily="34" charset="0"/>
                        </a:rPr>
                        <a:t>100-109</a:t>
                      </a: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4414802"/>
                  </a:ext>
                </a:extLst>
              </a:tr>
              <a:tr h="271959">
                <a:tc>
                  <a:txBody>
                    <a:bodyPr/>
                    <a:lstStyle/>
                    <a:p>
                      <a:pPr algn="just">
                        <a:lnSpc>
                          <a:spcPct val="150000"/>
                        </a:lnSpc>
                        <a:spcAft>
                          <a:spcPts val="0"/>
                        </a:spcAft>
                      </a:pPr>
                      <a:r>
                        <a:rPr lang="uk-UA" sz="1200" noProof="0" dirty="0" smtClean="0">
                          <a:effectLst/>
                          <a:latin typeface="Times New Roman" panose="02020603050405020304" pitchFamily="18" charset="0"/>
                          <a:ea typeface="Calibri" panose="020F0502020204030204" pitchFamily="34" charset="0"/>
                        </a:rPr>
                        <a:t>Гіпертонія 3 ступеня</a:t>
                      </a:r>
                      <a:endParaRPr lang="uk-UA" sz="1200" noProof="0" dirty="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≥180</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Та/</a:t>
                      </a:r>
                      <a:r>
                        <a:rPr lang="uk-UA" sz="1200">
                          <a:effectLst/>
                          <a:latin typeface="Times New Roman" panose="02020603050405020304" pitchFamily="18" charset="0"/>
                          <a:ea typeface="Calibri" panose="020F0502020204030204" pitchFamily="34" charset="0"/>
                        </a:rPr>
                        <a:t>або</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≥110</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1428035"/>
                  </a:ext>
                </a:extLst>
              </a:tr>
              <a:tr h="543917">
                <a:tc>
                  <a:txBody>
                    <a:bodyPr/>
                    <a:lstStyle/>
                    <a:p>
                      <a:pPr algn="just">
                        <a:lnSpc>
                          <a:spcPct val="150000"/>
                        </a:lnSpc>
                        <a:spcAft>
                          <a:spcPts val="0"/>
                        </a:spcAft>
                      </a:pPr>
                      <a:r>
                        <a:rPr lang="uk-UA" sz="1200" noProof="0" dirty="0" smtClean="0">
                          <a:effectLst/>
                          <a:latin typeface="Times New Roman" panose="02020603050405020304" pitchFamily="18" charset="0"/>
                          <a:ea typeface="Calibri" panose="020F0502020204030204" pitchFamily="34" charset="0"/>
                        </a:rPr>
                        <a:t>Ізольована </a:t>
                      </a:r>
                      <a:r>
                        <a:rPr lang="uk-UA" sz="1200" noProof="0" dirty="0" err="1" smtClean="0">
                          <a:effectLst/>
                          <a:latin typeface="Times New Roman" panose="02020603050405020304" pitchFamily="18" charset="0"/>
                          <a:ea typeface="Calibri" panose="020F0502020204030204" pitchFamily="34" charset="0"/>
                        </a:rPr>
                        <a:t>сістолічна</a:t>
                      </a:r>
                      <a:r>
                        <a:rPr lang="uk-UA" sz="1200" noProof="0" dirty="0" smtClean="0">
                          <a:effectLst/>
                          <a:latin typeface="Times New Roman" panose="02020603050405020304" pitchFamily="18" charset="0"/>
                          <a:ea typeface="Calibri" panose="020F0502020204030204" pitchFamily="34" charset="0"/>
                        </a:rPr>
                        <a:t> гіпертензія</a:t>
                      </a:r>
                      <a:endParaRPr lang="uk-UA" sz="1200" noProof="0" dirty="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≥140</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200">
                          <a:effectLst/>
                          <a:latin typeface="Times New Roman" panose="02020603050405020304" pitchFamily="18" charset="0"/>
                          <a:ea typeface="Calibri" panose="020F0502020204030204" pitchFamily="34" charset="0"/>
                        </a:rPr>
                        <a:t>та</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panose="02020603050405020304" pitchFamily="18" charset="0"/>
                          <a:ea typeface="Calibri" panose="020F0502020204030204" pitchFamily="34" charset="0"/>
                        </a:rPr>
                        <a:t>&lt;90</a:t>
                      </a:r>
                      <a:endParaRPr lang="ru-RU" sz="120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7935909"/>
                  </a:ext>
                </a:extLst>
              </a:tr>
              <a:tr h="1087834">
                <a:tc gridSpan="4">
                  <a:txBody>
                    <a:bodyPr/>
                    <a:lstStyle/>
                    <a:p>
                      <a:pPr algn="ctr">
                        <a:lnSpc>
                          <a:spcPct val="150000"/>
                        </a:lnSpc>
                        <a:spcAft>
                          <a:spcPts val="0"/>
                        </a:spcAft>
                      </a:pPr>
                      <a:r>
                        <a:rPr lang="uk-UA" sz="1200" dirty="0">
                          <a:effectLst/>
                          <a:latin typeface="Times New Roman" panose="02020603050405020304" pitchFamily="18" charset="0"/>
                          <a:ea typeface="Calibri" panose="020F0502020204030204" pitchFamily="34" charset="0"/>
                        </a:rPr>
                        <a:t>Примітка: 1 - категорію АТ визначають за результатами вимірювання АТ у положенні пацієнта сидячи і за найвищим значенням систолічного або діастолічного АТ,</a:t>
                      </a:r>
                      <a:endParaRPr lang="ru-RU" sz="1200" dirty="0">
                        <a:effectLst/>
                        <a:latin typeface="Times New Roman" panose="02020603050405020304" pitchFamily="18" charset="0"/>
                        <a:ea typeface="Calibri" panose="020F0502020204030204" pitchFamily="34" charset="0"/>
                      </a:endParaRPr>
                    </a:p>
                    <a:p>
                      <a:pPr algn="ctr">
                        <a:lnSpc>
                          <a:spcPct val="150000"/>
                        </a:lnSpc>
                        <a:spcAft>
                          <a:spcPts val="0"/>
                        </a:spcAft>
                      </a:pPr>
                      <a:r>
                        <a:rPr lang="uk-UA" sz="1200" dirty="0">
                          <a:effectLst/>
                          <a:latin typeface="Times New Roman" panose="02020603050405020304" pitchFamily="18" charset="0"/>
                          <a:ea typeface="Calibri" panose="020F0502020204030204" pitchFamily="34" charset="0"/>
                        </a:rPr>
                        <a:t> 2 - ізольована гіпертензія систоли класифікується на ступені 1, 2 або 3 в залежності від значення САТ.</a:t>
                      </a:r>
                      <a:endParaRPr lang="ru-RU" sz="1200" dirty="0">
                        <a:effectLst/>
                        <a:latin typeface="Times New Roman" panose="02020603050405020304" pitchFamily="18" charset="0"/>
                        <a:ea typeface="Calibri" panose="020F0502020204030204" pitchFamily="34" charset="0"/>
                      </a:endParaRPr>
                    </a:p>
                  </a:txBody>
                  <a:tcPr marL="67990" marR="679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272272990"/>
                  </a:ext>
                </a:extLst>
              </a:tr>
            </a:tbl>
          </a:graphicData>
        </a:graphic>
      </p:graphicFrame>
    </p:spTree>
    <p:extLst>
      <p:ext uri="{BB962C8B-B14F-4D97-AF65-F5344CB8AC3E}">
        <p14:creationId xmlns:p14="http://schemas.microsoft.com/office/powerpoint/2010/main" val="371302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Группа 14"/>
          <p:cNvGrpSpPr/>
          <p:nvPr/>
        </p:nvGrpSpPr>
        <p:grpSpPr>
          <a:xfrm>
            <a:off x="1034876" y="1107130"/>
            <a:ext cx="7896688" cy="2123325"/>
            <a:chOff x="1013691" y="398232"/>
            <a:chExt cx="7846290" cy="2083340"/>
          </a:xfrm>
        </p:grpSpPr>
        <p:sp>
          <p:nvSpPr>
            <p:cNvPr id="4" name="Прямоугольник 3"/>
            <p:cNvSpPr/>
            <p:nvPr/>
          </p:nvSpPr>
          <p:spPr>
            <a:xfrm>
              <a:off x="2762645" y="398232"/>
              <a:ext cx="4564817" cy="386976"/>
            </a:xfrm>
            <a:prstGeom prst="rect">
              <a:avLst/>
            </a:prstGeom>
            <a:solidFill>
              <a:srgbClr val="FF00FF"/>
            </a:solid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ru-RU" dirty="0">
                  <a:solidFill>
                    <a:schemeClr val="bg1"/>
                  </a:solidFill>
                </a:rPr>
                <a:t>За принципом </a:t>
              </a:r>
              <a:r>
                <a:rPr lang="uk-UA" dirty="0" smtClean="0">
                  <a:solidFill>
                    <a:schemeClr val="bg1"/>
                  </a:solidFill>
                </a:rPr>
                <a:t>роботи</a:t>
              </a:r>
              <a:endParaRPr lang="uk-UA" dirty="0">
                <a:solidFill>
                  <a:schemeClr val="bg1"/>
                </a:solidFill>
              </a:endParaRPr>
            </a:p>
          </p:txBody>
        </p:sp>
        <p:sp>
          <p:nvSpPr>
            <p:cNvPr id="5" name="Прямоугольник 4"/>
            <p:cNvSpPr/>
            <p:nvPr/>
          </p:nvSpPr>
          <p:spPr>
            <a:xfrm>
              <a:off x="2124363" y="1104881"/>
              <a:ext cx="2055092" cy="600363"/>
            </a:xfrm>
            <a:prstGeom prst="rect">
              <a:avLst/>
            </a:prstGeom>
            <a:solidFill>
              <a:srgbClr val="FF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smtClean="0"/>
                <a:t>манометричні</a:t>
              </a:r>
              <a:endParaRPr lang="uk-UA" dirty="0"/>
            </a:p>
          </p:txBody>
        </p:sp>
        <p:sp>
          <p:nvSpPr>
            <p:cNvPr id="6" name="Прямоугольник 5"/>
            <p:cNvSpPr/>
            <p:nvPr/>
          </p:nvSpPr>
          <p:spPr>
            <a:xfrm>
              <a:off x="5603703" y="1104880"/>
              <a:ext cx="2198254" cy="600363"/>
            </a:xfrm>
            <a:prstGeom prst="rect">
              <a:avLst/>
            </a:prstGeom>
            <a:solidFill>
              <a:srgbClr val="FF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осциллометричні. </a:t>
              </a:r>
            </a:p>
          </p:txBody>
        </p:sp>
        <p:sp>
          <p:nvSpPr>
            <p:cNvPr id="7" name="Прямоугольник 6"/>
            <p:cNvSpPr/>
            <p:nvPr/>
          </p:nvSpPr>
          <p:spPr>
            <a:xfrm>
              <a:off x="2865582" y="1881208"/>
              <a:ext cx="1685636" cy="600363"/>
            </a:xfrm>
            <a:prstGeom prst="rect">
              <a:avLst/>
            </a:prstGeom>
            <a:solidFill>
              <a:srgbClr val="FF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мембранні.</a:t>
              </a:r>
            </a:p>
          </p:txBody>
        </p:sp>
        <p:sp>
          <p:nvSpPr>
            <p:cNvPr id="8" name="Прямоугольник 7"/>
            <p:cNvSpPr/>
            <p:nvPr/>
          </p:nvSpPr>
          <p:spPr>
            <a:xfrm>
              <a:off x="1013691" y="1881209"/>
              <a:ext cx="1674091" cy="600363"/>
            </a:xfrm>
            <a:prstGeom prst="rect">
              <a:avLst/>
            </a:prstGeom>
            <a:solidFill>
              <a:srgbClr val="FF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ртутні</a:t>
              </a:r>
            </a:p>
          </p:txBody>
        </p:sp>
        <p:sp>
          <p:nvSpPr>
            <p:cNvPr id="9" name="Прямоугольник 8"/>
            <p:cNvSpPr/>
            <p:nvPr/>
          </p:nvSpPr>
          <p:spPr>
            <a:xfrm>
              <a:off x="4919518" y="1881207"/>
              <a:ext cx="1708727" cy="600363"/>
            </a:xfrm>
            <a:prstGeom prst="rect">
              <a:avLst/>
            </a:prstGeom>
            <a:solidFill>
              <a:srgbClr val="FF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автоматичні</a:t>
              </a:r>
            </a:p>
          </p:txBody>
        </p:sp>
        <p:sp>
          <p:nvSpPr>
            <p:cNvPr id="10" name="Прямоугольник 9"/>
            <p:cNvSpPr/>
            <p:nvPr/>
          </p:nvSpPr>
          <p:spPr>
            <a:xfrm>
              <a:off x="6869545" y="1881207"/>
              <a:ext cx="1990436" cy="600363"/>
            </a:xfrm>
            <a:prstGeom prst="rect">
              <a:avLst/>
            </a:prstGeom>
            <a:solidFill>
              <a:srgbClr val="FF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uk-UA" dirty="0"/>
                <a:t>напівавтоматичні</a:t>
              </a:r>
            </a:p>
          </p:txBody>
        </p:sp>
      </p:grpSp>
      <p:sp>
        <p:nvSpPr>
          <p:cNvPr id="18" name="Прямоугольник 17"/>
          <p:cNvSpPr/>
          <p:nvPr/>
        </p:nvSpPr>
        <p:spPr>
          <a:xfrm>
            <a:off x="2837411" y="150591"/>
            <a:ext cx="4765963" cy="461665"/>
          </a:xfrm>
          <a:prstGeom prst="rect">
            <a:avLst/>
          </a:prstGeom>
          <a:solidFill>
            <a:schemeClr val="bg1"/>
          </a:solidFill>
          <a:ln w="38100">
            <a:solidFill>
              <a:schemeClr val="accent1">
                <a:lumMod val="40000"/>
                <a:lumOff val="60000"/>
              </a:schemeClr>
            </a:solidFill>
          </a:ln>
        </p:spPr>
        <p:txBody>
          <a:bodyPr wrap="square">
            <a:spAutoFit/>
          </a:bodyPr>
          <a:lstStyle/>
          <a:p>
            <a:pPr algn="ctr"/>
            <a:r>
              <a:rPr lang="uk-UA" sz="2400" b="1" dirty="0" smtClean="0">
                <a:solidFill>
                  <a:srgbClr val="002060"/>
                </a:solidFill>
              </a:rPr>
              <a:t>Класифікація тонометрів</a:t>
            </a:r>
            <a:endParaRPr lang="uk-UA" sz="2400" b="1" dirty="0">
              <a:solidFill>
                <a:srgbClr val="002060"/>
              </a:solidFill>
            </a:endParaRPr>
          </a:p>
        </p:txBody>
      </p:sp>
      <p:sp>
        <p:nvSpPr>
          <p:cNvPr id="19" name="Выноска со стрелками влево/вправо 18"/>
          <p:cNvSpPr/>
          <p:nvPr/>
        </p:nvSpPr>
        <p:spPr>
          <a:xfrm>
            <a:off x="3917306" y="1826817"/>
            <a:ext cx="521162" cy="683952"/>
          </a:xfrm>
          <a:prstGeom prst="leftRightArrowCallout">
            <a:avLst>
              <a:gd name="adj1" fmla="val 25000"/>
              <a:gd name="adj2" fmla="val 25000"/>
              <a:gd name="adj3" fmla="val 25000"/>
              <a:gd name="adj4" fmla="val 0"/>
            </a:avLst>
          </a:prstGeom>
          <a:solidFill>
            <a:srgbClr val="FFCC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23" name="Группа 22"/>
          <p:cNvGrpSpPr/>
          <p:nvPr/>
        </p:nvGrpSpPr>
        <p:grpSpPr>
          <a:xfrm>
            <a:off x="1310198" y="3741486"/>
            <a:ext cx="7139306" cy="1864469"/>
            <a:chOff x="1372765" y="3458296"/>
            <a:chExt cx="5742001" cy="2979922"/>
          </a:xfrm>
        </p:grpSpPr>
        <p:sp>
          <p:nvSpPr>
            <p:cNvPr id="14" name="Двойная стрелка влево/вправо 13"/>
            <p:cNvSpPr/>
            <p:nvPr/>
          </p:nvSpPr>
          <p:spPr>
            <a:xfrm>
              <a:off x="4733637" y="4627881"/>
              <a:ext cx="45719" cy="4571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aphicFrame>
          <p:nvGraphicFramePr>
            <p:cNvPr id="21" name="Схема 20"/>
            <p:cNvGraphicFramePr/>
            <p:nvPr>
              <p:extLst>
                <p:ext uri="{D42A27DB-BD31-4B8C-83A1-F6EECF244321}">
                  <p14:modId xmlns:p14="http://schemas.microsoft.com/office/powerpoint/2010/main" val="1420790967"/>
                </p:ext>
              </p:extLst>
            </p:nvPr>
          </p:nvGraphicFramePr>
          <p:xfrm>
            <a:off x="2344766" y="4126764"/>
            <a:ext cx="4572000" cy="2311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Прямоугольник 21"/>
            <p:cNvSpPr/>
            <p:nvPr/>
          </p:nvSpPr>
          <p:spPr>
            <a:xfrm>
              <a:off x="1372765" y="3458296"/>
              <a:ext cx="5742001" cy="553515"/>
            </a:xfrm>
            <a:prstGeom prst="rect">
              <a:avLst/>
            </a:prstGeom>
            <a:solidFill>
              <a:srgbClr val="FF00FF"/>
            </a:solid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uk-UA" dirty="0">
                  <a:solidFill>
                    <a:schemeClr val="bg1"/>
                  </a:solidFill>
                </a:rPr>
                <a:t>З</a:t>
              </a:r>
              <a:r>
                <a:rPr lang="uk-UA" dirty="0" smtClean="0">
                  <a:solidFill>
                    <a:schemeClr val="bg1"/>
                  </a:solidFill>
                </a:rPr>
                <a:t> місця кріплення манжети </a:t>
              </a:r>
              <a:endParaRPr lang="uk-UA" dirty="0">
                <a:solidFill>
                  <a:schemeClr val="bg1"/>
                </a:solidFill>
              </a:endParaRPr>
            </a:p>
          </p:txBody>
        </p:sp>
      </p:grpSp>
    </p:spTree>
    <p:extLst>
      <p:ext uri="{BB962C8B-B14F-4D97-AF65-F5344CB8AC3E}">
        <p14:creationId xmlns:p14="http://schemas.microsoft.com/office/powerpoint/2010/main" val="3274064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1"/>
          <p:cNvSpPr>
            <a:spLocks noChangeArrowheads="1"/>
          </p:cNvSpPr>
          <p:nvPr/>
        </p:nvSpPr>
        <p:spPr bwMode="auto">
          <a:xfrm>
            <a:off x="4018685" y="269203"/>
            <a:ext cx="4358697" cy="4062651"/>
          </a:xfrm>
          <a:prstGeom prst="rect">
            <a:avLst/>
          </a:prstGeom>
          <a:solidFill>
            <a:srgbClr val="FFCCFF"/>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fontAlgn="base">
              <a:spcBef>
                <a:spcPct val="0"/>
              </a:spcBef>
              <a:spcAft>
                <a:spcPct val="0"/>
              </a:spcAft>
              <a:buFontTx/>
              <a:buNone/>
            </a:pPr>
            <a:r>
              <a:rPr lang="uk-UA" altLang="ru-RU" sz="1800" b="1" dirty="0" smtClean="0">
                <a:solidFill>
                  <a:prstClr val="black"/>
                </a:solidFill>
                <a:latin typeface="Times New Roman" panose="02020603050405020304" pitchFamily="18" charset="0"/>
                <a:cs typeface="Times New Roman" panose="02020603050405020304" pitchFamily="18" charset="0"/>
              </a:rPr>
              <a:t>Метод Короткова</a:t>
            </a:r>
            <a:r>
              <a:rPr lang="uk-UA" altLang="ru-RU" sz="1800" dirty="0" smtClean="0">
                <a:solidFill>
                  <a:prstClr val="black"/>
                </a:solidFill>
                <a:latin typeface="Times New Roman" panose="02020603050405020304" pitchFamily="18" charset="0"/>
                <a:cs typeface="Times New Roman" panose="02020603050405020304" pitchFamily="18" charset="0"/>
              </a:rPr>
              <a:t> — звуковий (</a:t>
            </a:r>
            <a:r>
              <a:rPr lang="uk-UA" altLang="ru-RU" sz="1800" dirty="0" err="1" smtClean="0">
                <a:solidFill>
                  <a:prstClr val="black"/>
                </a:solidFill>
                <a:latin typeface="Times New Roman" panose="02020603050405020304" pitchFamily="18" charset="0"/>
                <a:cs typeface="Times New Roman" panose="02020603050405020304" pitchFamily="18" charset="0"/>
              </a:rPr>
              <a:t>аускультативний</a:t>
            </a:r>
            <a:r>
              <a:rPr lang="uk-UA" altLang="ru-RU" sz="1800" dirty="0" smtClean="0">
                <a:solidFill>
                  <a:prstClr val="black"/>
                </a:solidFill>
                <a:latin typeface="Times New Roman" panose="02020603050405020304" pitchFamily="18" charset="0"/>
                <a:cs typeface="Times New Roman" panose="02020603050405020304" pitchFamily="18" charset="0"/>
              </a:rPr>
              <a:t>) метод вимірювання артеріального тиску, запропонований російським хірургом М. С. Коротковим у 1905 р. </a:t>
            </a:r>
          </a:p>
          <a:p>
            <a:pPr algn="just" fontAlgn="base">
              <a:spcBef>
                <a:spcPct val="0"/>
              </a:spcBef>
              <a:spcAft>
                <a:spcPct val="0"/>
              </a:spcAft>
              <a:buFontTx/>
              <a:buNone/>
            </a:pPr>
            <a:r>
              <a:rPr lang="uk-UA" altLang="ru-RU" sz="1800" dirty="0" smtClean="0">
                <a:solidFill>
                  <a:prstClr val="black"/>
                </a:solidFill>
                <a:latin typeface="Times New Roman" panose="02020603050405020304" pitchFamily="18" charset="0"/>
                <a:cs typeface="Times New Roman" panose="02020603050405020304" pitchFamily="18" charset="0"/>
              </a:rPr>
              <a:t>На даний час метод Короткова є єдиним офіційним методом неінвазивного вимірювання артеріального тиску, затвердженим ВОЗ у 1935 р.</a:t>
            </a:r>
          </a:p>
          <a:p>
            <a:pPr algn="just" fontAlgn="base">
              <a:spcBef>
                <a:spcPct val="0"/>
              </a:spcBef>
              <a:spcAft>
                <a:spcPct val="0"/>
              </a:spcAft>
              <a:buFontTx/>
              <a:buNone/>
            </a:pPr>
            <a:r>
              <a:rPr lang="uk-UA" altLang="ru-RU" sz="1800" dirty="0" smtClean="0">
                <a:solidFill>
                  <a:prstClr val="black"/>
                </a:solidFill>
                <a:latin typeface="Times New Roman" panose="02020603050405020304" pitchFamily="18" charset="0"/>
                <a:cs typeface="Times New Roman" panose="02020603050405020304" pitchFamily="18" charset="0"/>
              </a:rPr>
              <a:t>Вимірювання тиску здійснюється за допомогою тонометра (сфігмоманометра), а вислуховування тонів Короткова від пульсуючої стиснутої артерії - за допомогою стетоскопа</a:t>
            </a:r>
            <a:r>
              <a:rPr lang="uk-UA" altLang="ru-RU" sz="2400" dirty="0" smtClean="0">
                <a:solidFill>
                  <a:prstClr val="black"/>
                </a:solidFill>
                <a:latin typeface="Times New Roman" panose="02020603050405020304" pitchFamily="18" charset="0"/>
                <a:cs typeface="Times New Roman" panose="02020603050405020304" pitchFamily="18" charset="0"/>
              </a:rPr>
              <a:t>. </a:t>
            </a:r>
          </a:p>
        </p:txBody>
      </p:sp>
      <p:pic>
        <p:nvPicPr>
          <p:cNvPr id="4" name="Рисунок 3"/>
          <p:cNvPicPr>
            <a:picLocks noChangeAspect="1"/>
          </p:cNvPicPr>
          <p:nvPr/>
        </p:nvPicPr>
        <p:blipFill>
          <a:blip r:embed="rId2"/>
          <a:stretch>
            <a:fillRect/>
          </a:stretch>
        </p:blipFill>
        <p:spPr>
          <a:xfrm>
            <a:off x="0" y="-1"/>
            <a:ext cx="3721533" cy="4331855"/>
          </a:xfrm>
          <a:prstGeom prst="rect">
            <a:avLst/>
          </a:prstGeom>
          <a:ln>
            <a:solidFill>
              <a:srgbClr val="173A8D"/>
            </a:solidFill>
          </a:ln>
        </p:spPr>
      </p:pic>
      <p:sp>
        <p:nvSpPr>
          <p:cNvPr id="5" name="Прямоугольник 4"/>
          <p:cNvSpPr/>
          <p:nvPr/>
        </p:nvSpPr>
        <p:spPr>
          <a:xfrm>
            <a:off x="387927" y="4491288"/>
            <a:ext cx="8386618" cy="1200329"/>
          </a:xfrm>
          <a:prstGeom prst="rect">
            <a:avLst/>
          </a:prstGeom>
        </p:spPr>
        <p:txBody>
          <a:bodyPr wrap="square">
            <a:spAutoFit/>
          </a:bodyPr>
          <a:lstStyle/>
          <a:p>
            <a:r>
              <a:rPr lang="uk-UA" dirty="0" smtClean="0">
                <a:solidFill>
                  <a:srgbClr val="A51B84"/>
                </a:solidFill>
              </a:rPr>
              <a:t>Для використання цього метода потрібні практичні навички, добрий слух та зір. Тому поступово </a:t>
            </a:r>
            <a:r>
              <a:rPr lang="uk-UA" dirty="0" err="1" smtClean="0">
                <a:solidFill>
                  <a:srgbClr val="A51B84"/>
                </a:solidFill>
              </a:rPr>
              <a:t>аускультативний</a:t>
            </a:r>
            <a:r>
              <a:rPr lang="uk-UA" dirty="0" smtClean="0">
                <a:solidFill>
                  <a:srgbClr val="A51B84"/>
                </a:solidFill>
              </a:rPr>
              <a:t> метод вимірювання АТ замінюється використанням осцилометричних пристроїв як у клінічній практиці, так і в дослідницьких умовах. </a:t>
            </a:r>
            <a:endParaRPr lang="uk-UA" dirty="0">
              <a:solidFill>
                <a:srgbClr val="A51B84"/>
              </a:solidFill>
            </a:endParaRPr>
          </a:p>
        </p:txBody>
      </p:sp>
    </p:spTree>
    <p:extLst>
      <p:ext uri="{BB962C8B-B14F-4D97-AF65-F5344CB8AC3E}">
        <p14:creationId xmlns:p14="http://schemas.microsoft.com/office/powerpoint/2010/main" val="3079046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4"/>
          <p:cNvSpPr>
            <a:spLocks noChangeArrowheads="1"/>
          </p:cNvSpPr>
          <p:nvPr/>
        </p:nvSpPr>
        <p:spPr bwMode="auto">
          <a:xfrm>
            <a:off x="2676669" y="77066"/>
            <a:ext cx="5256212" cy="119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fontAlgn="base">
              <a:spcBef>
                <a:spcPct val="0"/>
              </a:spcBef>
              <a:spcAft>
                <a:spcPct val="0"/>
              </a:spcAft>
              <a:buFontTx/>
              <a:buNone/>
            </a:pPr>
            <a:r>
              <a:rPr lang="uk-UA" altLang="ru-RU" sz="2400" b="1" dirty="0" smtClean="0">
                <a:solidFill>
                  <a:prstClr val="black"/>
                </a:solidFill>
                <a:latin typeface="Times New Roman" panose="02020603050405020304" pitchFamily="18" charset="0"/>
                <a:cs typeface="Times New Roman" panose="02020603050405020304" pitchFamily="18" charset="0"/>
              </a:rPr>
              <a:t>Історично перший вид сфігмоманометра</a:t>
            </a:r>
            <a:r>
              <a:rPr lang="uk-UA" altLang="ru-RU" sz="2400" dirty="0" smtClean="0">
                <a:solidFill>
                  <a:prstClr val="black"/>
                </a:solidFill>
                <a:latin typeface="Times New Roman" panose="02020603050405020304" pitchFamily="18" charset="0"/>
                <a:cs typeface="Times New Roman" panose="02020603050405020304" pitchFamily="18" charset="0"/>
              </a:rPr>
              <a:t> – </a:t>
            </a:r>
            <a:r>
              <a:rPr lang="uk-UA" altLang="ru-RU" sz="2400" b="1" dirty="0" smtClean="0">
                <a:solidFill>
                  <a:prstClr val="black"/>
                </a:solidFill>
                <a:latin typeface="Times New Roman" panose="02020603050405020304" pitchFamily="18" charset="0"/>
                <a:cs typeface="Times New Roman" panose="02020603050405020304" pitchFamily="18" charset="0"/>
              </a:rPr>
              <a:t>це </a:t>
            </a:r>
            <a:r>
              <a:rPr lang="uk-UA" altLang="ru-RU" sz="2400" b="1" dirty="0" smtClean="0">
                <a:solidFill>
                  <a:srgbClr val="FF0000"/>
                </a:solidFill>
                <a:latin typeface="Times New Roman" panose="02020603050405020304" pitchFamily="18" charset="0"/>
                <a:cs typeface="Times New Roman" panose="02020603050405020304" pitchFamily="18" charset="0"/>
              </a:rPr>
              <a:t>ртутний сфігмоманометр</a:t>
            </a:r>
            <a:endParaRPr lang="ru-RU" altLang="ru-RU" sz="2400" b="1" dirty="0" smtClean="0">
              <a:solidFill>
                <a:srgbClr val="FF0000"/>
              </a:solidFill>
              <a:latin typeface="Times New Roman" panose="02020603050405020304" pitchFamily="18" charset="0"/>
              <a:cs typeface="Times New Roman" panose="02020603050405020304" pitchFamily="18" charset="0"/>
            </a:endParaRPr>
          </a:p>
        </p:txBody>
      </p:sp>
      <p:sp>
        <p:nvSpPr>
          <p:cNvPr id="3" name="Прямоугольник 5"/>
          <p:cNvSpPr>
            <a:spLocks noChangeArrowheads="1"/>
          </p:cNvSpPr>
          <p:nvPr/>
        </p:nvSpPr>
        <p:spPr bwMode="auto">
          <a:xfrm>
            <a:off x="1266248" y="1409700"/>
            <a:ext cx="5449888"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uk-UA" altLang="ru-RU" sz="2000" dirty="0">
                <a:latin typeface="Times New Roman" panose="02020603050405020304" pitchFamily="18" charset="0"/>
                <a:cs typeface="Times New Roman" panose="02020603050405020304" pitchFamily="18" charset="0"/>
              </a:rPr>
              <a:t>	Найбільш точні свідчення за рахунок своєї простоти: тиск вимірюється стовпчиком ртуті, що переміщається в вертикально розташованої скляній трубці.</a:t>
            </a:r>
          </a:p>
          <a:p>
            <a:pPr algn="just">
              <a:spcBef>
                <a:spcPct val="0"/>
              </a:spcBef>
              <a:buFontTx/>
              <a:buNone/>
            </a:pPr>
            <a:r>
              <a:rPr lang="uk-UA" altLang="ru-RU" sz="2000" dirty="0">
                <a:latin typeface="Times New Roman" panose="02020603050405020304" pitchFamily="18" charset="0"/>
                <a:cs typeface="Times New Roman" panose="02020603050405020304" pitchFamily="18" charset="0"/>
              </a:rPr>
              <a:t>	Саме тому, за традицією, АТ вимірюється в міліметрах ртутного стовпа, як це і було спочатку, а не в сучасних одиницях виміру тиску </a:t>
            </a:r>
            <a:r>
              <a:rPr lang="uk-UA" altLang="ru-RU" sz="2000" dirty="0" err="1">
                <a:latin typeface="Times New Roman" panose="02020603050405020304" pitchFamily="18" charset="0"/>
                <a:cs typeface="Times New Roman" panose="02020603050405020304" pitchFamily="18" charset="0"/>
              </a:rPr>
              <a:t>кілопаскалях</a:t>
            </a:r>
            <a:r>
              <a:rPr lang="uk-UA" altLang="ru-RU" sz="2000" dirty="0">
                <a:latin typeface="Times New Roman" panose="02020603050405020304" pitchFamily="18" charset="0"/>
                <a:cs typeface="Times New Roman" panose="02020603050405020304" pitchFamily="18" charset="0"/>
              </a:rPr>
              <a:t> (кПа).</a:t>
            </a:r>
          </a:p>
          <a:p>
            <a:pPr algn="just">
              <a:spcBef>
                <a:spcPct val="0"/>
              </a:spcBef>
              <a:buFontTx/>
              <a:buNone/>
            </a:pPr>
            <a:r>
              <a:rPr lang="uk-UA" altLang="ru-RU" sz="2000" smtClean="0">
                <a:latin typeface="Times New Roman" panose="02020603050405020304" pitchFamily="18" charset="0"/>
                <a:cs typeface="Times New Roman" panose="02020603050405020304" pitchFamily="18" charset="0"/>
              </a:rPr>
              <a:t>В </a:t>
            </a:r>
            <a:r>
              <a:rPr lang="uk-UA" altLang="ru-RU" sz="2000" dirty="0">
                <a:latin typeface="Times New Roman" panose="02020603050405020304" pitchFamily="18" charset="0"/>
                <a:cs typeface="Times New Roman" panose="02020603050405020304" pitchFamily="18" charset="0"/>
              </a:rPr>
              <a:t>даний час ртутні тонометри практично не використовуються.</a:t>
            </a:r>
          </a:p>
        </p:txBody>
      </p:sp>
      <p:pic>
        <p:nvPicPr>
          <p:cNvPr id="4" name="Рисунок 3"/>
          <p:cNvPicPr>
            <a:picLocks noChangeAspect="1"/>
          </p:cNvPicPr>
          <p:nvPr/>
        </p:nvPicPr>
        <p:blipFill>
          <a:blip r:embed="rId2"/>
          <a:stretch>
            <a:fillRect/>
          </a:stretch>
        </p:blipFill>
        <p:spPr>
          <a:xfrm>
            <a:off x="6856556" y="1720416"/>
            <a:ext cx="2152650" cy="2124075"/>
          </a:xfrm>
          <a:prstGeom prst="rect">
            <a:avLst/>
          </a:prstGeom>
        </p:spPr>
      </p:pic>
    </p:spTree>
    <p:extLst>
      <p:ext uri="{BB962C8B-B14F-4D97-AF65-F5344CB8AC3E}">
        <p14:creationId xmlns:p14="http://schemas.microsoft.com/office/powerpoint/2010/main" val="148370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4"/>
          <p:cNvSpPr>
            <a:spLocks noChangeArrowheads="1"/>
          </p:cNvSpPr>
          <p:nvPr/>
        </p:nvSpPr>
        <p:spPr bwMode="auto">
          <a:xfrm>
            <a:off x="2572038" y="90343"/>
            <a:ext cx="60007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fontAlgn="base">
              <a:spcBef>
                <a:spcPct val="0"/>
              </a:spcBef>
              <a:spcAft>
                <a:spcPct val="0"/>
              </a:spcAft>
              <a:buFontTx/>
              <a:buNone/>
            </a:pPr>
            <a:r>
              <a:rPr lang="uk-UA" altLang="ru-RU" sz="2000" b="1" dirty="0" smtClean="0">
                <a:solidFill>
                  <a:srgbClr val="002060"/>
                </a:solidFill>
                <a:latin typeface="Arial Black" panose="020B0A04020102020204" pitchFamily="34" charset="0"/>
                <a:cs typeface="Times New Roman" panose="02020603050405020304" pitchFamily="18" charset="0"/>
              </a:rPr>
              <a:t>Механічний</a:t>
            </a:r>
            <a:r>
              <a:rPr lang="en-US" altLang="ru-RU" sz="2000" b="1" dirty="0" smtClean="0">
                <a:solidFill>
                  <a:srgbClr val="002060"/>
                </a:solidFill>
                <a:latin typeface="Times New Roman" panose="02020603050405020304" pitchFamily="18" charset="0"/>
                <a:cs typeface="Times New Roman" panose="02020603050405020304" pitchFamily="18" charset="0"/>
              </a:rPr>
              <a:t> – </a:t>
            </a:r>
            <a:r>
              <a:rPr lang="uk-UA" altLang="ru-RU" sz="2000" b="1" dirty="0" smtClean="0">
                <a:solidFill>
                  <a:srgbClr val="002060"/>
                </a:solidFill>
                <a:latin typeface="Times New Roman" panose="02020603050405020304" pitchFamily="18" charset="0"/>
                <a:cs typeface="Times New Roman" panose="02020603050405020304" pitchFamily="18" charset="0"/>
              </a:rPr>
              <a:t>наступний в історії розвитку вид сфігмоманометра,  який	 ще називають анероїдний, тобто не має рідини (як протиставлення ртутному).</a:t>
            </a:r>
            <a:endParaRPr lang="ru-RU" altLang="ru-RU" sz="2000" b="1" dirty="0" smtClean="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p:cNvSpPr>
            <a:spLocks noChangeArrowheads="1"/>
          </p:cNvSpPr>
          <p:nvPr/>
        </p:nvSpPr>
        <p:spPr bwMode="auto">
          <a:xfrm>
            <a:off x="282864" y="1691120"/>
            <a:ext cx="6206836" cy="3908762"/>
          </a:xfrm>
          <a:prstGeom prst="rect">
            <a:avLst/>
          </a:prstGeom>
          <a:solidFill>
            <a:srgbClr val="FFCCFF"/>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0" fontAlgn="b" hangingPunct="0">
              <a:spcBef>
                <a:spcPct val="0"/>
              </a:spcBef>
              <a:spcAft>
                <a:spcPct val="0"/>
              </a:spcAft>
              <a:buFontTx/>
              <a:buNone/>
            </a:pPr>
            <a:r>
              <a:rPr lang="uk-UA" altLang="ru-RU" sz="2000" b="1" i="1" dirty="0" smtClean="0">
                <a:solidFill>
                  <a:srgbClr val="000000"/>
                </a:solidFill>
                <a:latin typeface="Times New Roman" panose="02020603050405020304" pitchFamily="18" charset="0"/>
                <a:cs typeface="Times New Roman" panose="02020603050405020304" pitchFamily="18" charset="0"/>
              </a:rPr>
              <a:t>Ртутний і механічний тонометри </a:t>
            </a:r>
            <a:r>
              <a:rPr lang="uk-UA" altLang="ru-RU" sz="2000" dirty="0" smtClean="0">
                <a:solidFill>
                  <a:srgbClr val="000000"/>
                </a:solidFill>
                <a:latin typeface="Times New Roman" panose="02020603050405020304" pitchFamily="18" charset="0"/>
                <a:cs typeface="Times New Roman" panose="02020603050405020304" pitchFamily="18" charset="0"/>
              </a:rPr>
              <a:t>самі не визначають рівень артеріального тиску, вони лише показують рівень тиску повітря в манжеті. </a:t>
            </a:r>
          </a:p>
          <a:p>
            <a:pPr algn="just" eaLnBrk="0" fontAlgn="b" hangingPunct="0">
              <a:spcBef>
                <a:spcPct val="0"/>
              </a:spcBef>
              <a:spcAft>
                <a:spcPct val="0"/>
              </a:spcAft>
              <a:buFontTx/>
              <a:buNone/>
            </a:pPr>
            <a:r>
              <a:rPr lang="uk-UA" altLang="ru-RU" sz="2000" dirty="0" smtClean="0">
                <a:solidFill>
                  <a:srgbClr val="000000"/>
                </a:solidFill>
                <a:latin typeface="Times New Roman" panose="02020603050405020304" pitchFamily="18" charset="0"/>
                <a:cs typeface="Times New Roman" panose="02020603050405020304" pitchFamily="18" charset="0"/>
              </a:rPr>
              <a:t>Артеріальний тиск визначає людина по звуковому методу Короткова за допомогою  </a:t>
            </a:r>
            <a:r>
              <a:rPr lang="uk-UA" altLang="ru-RU" sz="2000" b="1" dirty="0" smtClean="0">
                <a:solidFill>
                  <a:srgbClr val="000000"/>
                </a:solidFill>
                <a:latin typeface="Times New Roman" panose="02020603050405020304" pitchFamily="18" charset="0"/>
                <a:cs typeface="Times New Roman" panose="02020603050405020304" pitchFamily="18" charset="0"/>
              </a:rPr>
              <a:t>стетоскопа</a:t>
            </a:r>
            <a:r>
              <a:rPr lang="uk-UA" altLang="ru-RU" sz="2000" dirty="0" smtClean="0">
                <a:solidFill>
                  <a:srgbClr val="000000"/>
                </a:solidFill>
                <a:latin typeface="Times New Roman" panose="02020603050405020304" pitchFamily="18" charset="0"/>
                <a:cs typeface="Times New Roman" panose="02020603050405020304" pitchFamily="18" charset="0"/>
              </a:rPr>
              <a:t> .</a:t>
            </a:r>
          </a:p>
          <a:p>
            <a:pPr algn="just" eaLnBrk="0" fontAlgn="b" hangingPunct="0">
              <a:spcBef>
                <a:spcPct val="0"/>
              </a:spcBef>
              <a:spcAft>
                <a:spcPct val="0"/>
              </a:spcAft>
              <a:buFontTx/>
              <a:buNone/>
            </a:pPr>
            <a:r>
              <a:rPr lang="uk-UA" altLang="ru-RU" sz="2000" dirty="0" smtClean="0">
                <a:solidFill>
                  <a:srgbClr val="000000"/>
                </a:solidFill>
                <a:latin typeface="Times New Roman" panose="02020603050405020304" pitchFamily="18" charset="0"/>
                <a:cs typeface="Times New Roman" panose="02020603050405020304" pitchFamily="18" charset="0"/>
              </a:rPr>
              <a:t>Під час </a:t>
            </a:r>
            <a:r>
              <a:rPr lang="uk-UA" altLang="ru-RU" sz="2000" b="1" i="1" dirty="0" smtClean="0">
                <a:solidFill>
                  <a:srgbClr val="000000"/>
                </a:solidFill>
                <a:latin typeface="Times New Roman" panose="02020603050405020304" pitchFamily="18" charset="0"/>
                <a:cs typeface="Times New Roman" panose="02020603050405020304" pitchFamily="18" charset="0"/>
              </a:rPr>
              <a:t>плавного спускання</a:t>
            </a:r>
            <a:r>
              <a:rPr lang="uk-UA" altLang="ru-RU" sz="2800" b="1" dirty="0" smtClean="0">
                <a:solidFill>
                  <a:srgbClr val="000000"/>
                </a:solidFill>
                <a:latin typeface="Times New Roman" panose="02020603050405020304" pitchFamily="18" charset="0"/>
                <a:cs typeface="Times New Roman" panose="02020603050405020304" pitchFamily="18" charset="0"/>
              </a:rPr>
              <a:t>* </a:t>
            </a:r>
            <a:r>
              <a:rPr lang="uk-UA" altLang="ru-RU" sz="2000" dirty="0" smtClean="0">
                <a:solidFill>
                  <a:srgbClr val="000000"/>
                </a:solidFill>
                <a:latin typeface="Times New Roman" panose="02020603050405020304" pitchFamily="18" charset="0"/>
                <a:cs typeface="Times New Roman" panose="02020603050405020304" pitchFamily="18" charset="0"/>
              </a:rPr>
              <a:t> повітря з манжети на перетиснутій артерії з'являються, а потім зникають звуки пульсації, </a:t>
            </a:r>
            <a:r>
              <a:rPr lang="uk-UA" altLang="ru-RU" sz="2000" b="1" dirty="0" smtClean="0">
                <a:solidFill>
                  <a:srgbClr val="000000"/>
                </a:solidFill>
                <a:latin typeface="Times New Roman" panose="02020603050405020304" pitchFamily="18" charset="0"/>
                <a:cs typeface="Times New Roman" panose="02020603050405020304" pitchFamily="18" charset="0"/>
              </a:rPr>
              <a:t>зв</a:t>
            </a:r>
            <a:r>
              <a:rPr lang="uk-UA" altLang="ru-RU" sz="2000" b="1" dirty="0">
                <a:solidFill>
                  <a:srgbClr val="000000"/>
                </a:solidFill>
                <a:latin typeface="Times New Roman" panose="02020603050405020304" pitchFamily="18" charset="0"/>
                <a:cs typeface="Times New Roman" panose="02020603050405020304" pitchFamily="18" charset="0"/>
              </a:rPr>
              <a:t>а</a:t>
            </a:r>
            <a:r>
              <a:rPr lang="uk-UA" altLang="ru-RU" sz="2000" b="1" dirty="0" smtClean="0">
                <a:solidFill>
                  <a:srgbClr val="000000"/>
                </a:solidFill>
                <a:latin typeface="Times New Roman" panose="02020603050405020304" pitchFamily="18" charset="0"/>
                <a:cs typeface="Times New Roman" panose="02020603050405020304" pitchFamily="18" charset="0"/>
              </a:rPr>
              <a:t>ні тонами Короткова. </a:t>
            </a:r>
          </a:p>
          <a:p>
            <a:pPr algn="just" eaLnBrk="0" fontAlgn="b" hangingPunct="0">
              <a:spcBef>
                <a:spcPct val="0"/>
              </a:spcBef>
              <a:spcAft>
                <a:spcPct val="0"/>
              </a:spcAft>
              <a:buFontTx/>
              <a:buNone/>
            </a:pPr>
            <a:r>
              <a:rPr lang="uk-UA" altLang="ru-RU" sz="2000" dirty="0" smtClean="0">
                <a:solidFill>
                  <a:srgbClr val="000000"/>
                </a:solidFill>
                <a:latin typeface="Times New Roman" panose="02020603050405020304" pitchFamily="18" charset="0"/>
                <a:cs typeface="Times New Roman" panose="02020603050405020304" pitchFamily="18" charset="0"/>
              </a:rPr>
              <a:t>Показання на </a:t>
            </a:r>
            <a:r>
              <a:rPr lang="uk-UA" altLang="ru-RU" sz="2000" b="1" dirty="0" smtClean="0">
                <a:solidFill>
                  <a:srgbClr val="000000"/>
                </a:solidFill>
                <a:latin typeface="Times New Roman" panose="02020603050405020304" pitchFamily="18" charset="0"/>
                <a:cs typeface="Times New Roman" panose="02020603050405020304" pitchFamily="18" charset="0"/>
              </a:rPr>
              <a:t>манометрі</a:t>
            </a:r>
            <a:r>
              <a:rPr lang="uk-UA" altLang="ru-RU" sz="2000" dirty="0" smtClean="0">
                <a:solidFill>
                  <a:srgbClr val="000000"/>
                </a:solidFill>
                <a:latin typeface="Times New Roman" panose="02020603050405020304" pitchFamily="18" charset="0"/>
                <a:cs typeface="Times New Roman" panose="02020603050405020304" pitchFamily="18" charset="0"/>
              </a:rPr>
              <a:t> в момент появи т</a:t>
            </a:r>
            <a:r>
              <a:rPr lang="uk-UA" altLang="ru-RU" sz="2000" u="sng" dirty="0" smtClean="0">
                <a:solidFill>
                  <a:srgbClr val="000000"/>
                </a:solidFill>
                <a:latin typeface="Times New Roman" panose="02020603050405020304" pitchFamily="18" charset="0"/>
                <a:cs typeface="Times New Roman" panose="02020603050405020304" pitchFamily="18" charset="0"/>
              </a:rPr>
              <a:t>о</a:t>
            </a:r>
            <a:r>
              <a:rPr lang="uk-UA" altLang="ru-RU" sz="2000" dirty="0" smtClean="0">
                <a:solidFill>
                  <a:srgbClr val="000000"/>
                </a:solidFill>
                <a:latin typeface="Times New Roman" panose="02020603050405020304" pitchFamily="18" charset="0"/>
                <a:cs typeface="Times New Roman" panose="02020603050405020304" pitchFamily="18" charset="0"/>
              </a:rPr>
              <a:t>нів означає рівень </a:t>
            </a:r>
            <a:r>
              <a:rPr lang="uk-UA" altLang="ru-RU" sz="2000" b="1" i="1" dirty="0" smtClean="0">
                <a:solidFill>
                  <a:srgbClr val="000000"/>
                </a:solidFill>
                <a:latin typeface="Times New Roman" panose="02020603050405020304" pitchFamily="18" charset="0"/>
                <a:cs typeface="Times New Roman" panose="02020603050405020304" pitchFamily="18" charset="0"/>
              </a:rPr>
              <a:t>систолічного артеріального тиску</a:t>
            </a:r>
            <a:r>
              <a:rPr lang="uk-UA" altLang="ru-RU" sz="2000" dirty="0" smtClean="0">
                <a:solidFill>
                  <a:srgbClr val="000000"/>
                </a:solidFill>
                <a:latin typeface="Times New Roman" panose="02020603050405020304" pitchFamily="18" charset="0"/>
                <a:cs typeface="Times New Roman" panose="02020603050405020304" pitchFamily="18" charset="0"/>
              </a:rPr>
              <a:t>, показання в момент зникнення т</a:t>
            </a:r>
            <a:r>
              <a:rPr lang="uk-UA" altLang="ru-RU" sz="2000" u="sng" dirty="0" smtClean="0">
                <a:solidFill>
                  <a:srgbClr val="000000"/>
                </a:solidFill>
                <a:latin typeface="Times New Roman" panose="02020603050405020304" pitchFamily="18" charset="0"/>
                <a:cs typeface="Times New Roman" panose="02020603050405020304" pitchFamily="18" charset="0"/>
              </a:rPr>
              <a:t>о</a:t>
            </a:r>
            <a:r>
              <a:rPr lang="uk-UA" altLang="ru-RU" sz="2000" dirty="0" smtClean="0">
                <a:solidFill>
                  <a:srgbClr val="000000"/>
                </a:solidFill>
                <a:latin typeface="Times New Roman" panose="02020603050405020304" pitchFamily="18" charset="0"/>
                <a:cs typeface="Times New Roman" panose="02020603050405020304" pitchFamily="18" charset="0"/>
              </a:rPr>
              <a:t>нів - рівень </a:t>
            </a:r>
            <a:r>
              <a:rPr lang="uk-UA" altLang="ru-RU" sz="2000" b="1" i="1" dirty="0" smtClean="0">
                <a:solidFill>
                  <a:srgbClr val="000000"/>
                </a:solidFill>
                <a:latin typeface="Times New Roman" panose="02020603050405020304" pitchFamily="18" charset="0"/>
                <a:cs typeface="Times New Roman" panose="02020603050405020304" pitchFamily="18" charset="0"/>
              </a:rPr>
              <a:t>діастолічного артеріального тиску</a:t>
            </a:r>
            <a:r>
              <a:rPr lang="uk-UA" altLang="ru-RU" sz="2000" dirty="0" smtClean="0">
                <a:solidFill>
                  <a:srgbClr val="000000"/>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6600536" y="3794991"/>
            <a:ext cx="2143991" cy="2143991"/>
          </a:xfrm>
          <a:prstGeom prst="rect">
            <a:avLst/>
          </a:prstGeom>
        </p:spPr>
      </p:pic>
      <p:pic>
        <p:nvPicPr>
          <p:cNvPr id="5" name="Рисунок 4"/>
          <p:cNvPicPr>
            <a:picLocks noChangeAspect="1"/>
          </p:cNvPicPr>
          <p:nvPr/>
        </p:nvPicPr>
        <p:blipFill>
          <a:blip r:embed="rId3"/>
          <a:stretch>
            <a:fillRect/>
          </a:stretch>
        </p:blipFill>
        <p:spPr>
          <a:xfrm>
            <a:off x="6378864" y="1616363"/>
            <a:ext cx="2262910" cy="2262910"/>
          </a:xfrm>
          <a:prstGeom prst="rect">
            <a:avLst/>
          </a:prstGeom>
        </p:spPr>
      </p:pic>
    </p:spTree>
    <p:extLst>
      <p:ext uri="{BB962C8B-B14F-4D97-AF65-F5344CB8AC3E}">
        <p14:creationId xmlns:p14="http://schemas.microsoft.com/office/powerpoint/2010/main" val="3601935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2484583" y="397164"/>
            <a:ext cx="5745018" cy="831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r>
              <a:rPr lang="uk-UA" altLang="ru-RU" sz="2400" b="1" dirty="0" smtClean="0">
                <a:solidFill>
                  <a:srgbClr val="A51B84"/>
                </a:solidFill>
                <a:latin typeface="+mn-lt"/>
              </a:rPr>
              <a:t>Традиційна (</a:t>
            </a:r>
            <a:r>
              <a:rPr lang="uk-UA" altLang="ru-RU" sz="2400" b="1" dirty="0" smtClean="0">
                <a:solidFill>
                  <a:srgbClr val="A51B84"/>
                </a:solidFill>
                <a:latin typeface="+mn-lt"/>
                <a:cs typeface="Times New Roman" panose="02020603050405020304" pitchFamily="18" charset="0"/>
              </a:rPr>
              <a:t>нормальна</a:t>
            </a:r>
            <a:r>
              <a:rPr lang="uk-UA" altLang="ru-RU" sz="2400" b="1" dirty="0" smtClean="0">
                <a:solidFill>
                  <a:srgbClr val="A51B84"/>
                </a:solidFill>
                <a:latin typeface="+mn-lt"/>
              </a:rPr>
              <a:t>) технологія нагнітання та стравлювання повітря</a:t>
            </a:r>
            <a:endParaRPr lang="ru-RU" altLang="ru-RU" sz="2400" b="1" dirty="0" smtClean="0">
              <a:solidFill>
                <a:srgbClr val="A51B84"/>
              </a:solidFill>
              <a:latin typeface="+mn-lt"/>
            </a:endParaRPr>
          </a:p>
        </p:txBody>
      </p:sp>
      <p:pic>
        <p:nvPicPr>
          <p:cNvPr id="1026" name="Picture 2" descr="Процедура вимірювання тиску механічним тонометро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974" y="1320801"/>
            <a:ext cx="7759989" cy="5237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257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Як правильно міряти тиск автоматичним і механічним тонометром, щоб цифри &amp;quot;не брехали&amp;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273" y="1091243"/>
            <a:ext cx="8636000" cy="5642066"/>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1"/>
          <p:cNvSpPr txBox="1">
            <a:spLocks/>
          </p:cNvSpPr>
          <p:nvPr/>
        </p:nvSpPr>
        <p:spPr bwMode="auto">
          <a:xfrm>
            <a:off x="2595419" y="166255"/>
            <a:ext cx="5745018" cy="831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r>
              <a:rPr lang="uk-UA" altLang="ru-RU" sz="2400" b="1" dirty="0" smtClean="0">
                <a:solidFill>
                  <a:srgbClr val="A51B84"/>
                </a:solidFill>
                <a:latin typeface="+mn-lt"/>
              </a:rPr>
              <a:t>Техніка вимірювання артеріального тиску за допомогою механічного тонометру</a:t>
            </a:r>
            <a:endParaRPr lang="ru-RU" altLang="ru-RU" sz="2400" b="1" dirty="0" smtClean="0">
              <a:solidFill>
                <a:srgbClr val="A51B84"/>
              </a:solidFill>
              <a:latin typeface="+mn-lt"/>
            </a:endParaRPr>
          </a:p>
        </p:txBody>
      </p:sp>
    </p:spTree>
    <p:extLst>
      <p:ext uri="{BB962C8B-B14F-4D97-AF65-F5344CB8AC3E}">
        <p14:creationId xmlns:p14="http://schemas.microsoft.com/office/powerpoint/2010/main" val="3405300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928927" y="934605"/>
            <a:ext cx="1345200" cy="1325562"/>
          </a:xfrm>
          <a:prstGeom prst="rect">
            <a:avLst/>
          </a:prstGeom>
        </p:spPr>
      </p:pic>
      <p:sp>
        <p:nvSpPr>
          <p:cNvPr id="3" name="Заголовок 1"/>
          <p:cNvSpPr txBox="1">
            <a:spLocks/>
          </p:cNvSpPr>
          <p:nvPr/>
        </p:nvSpPr>
        <p:spPr bwMode="auto">
          <a:xfrm>
            <a:off x="3048001" y="315914"/>
            <a:ext cx="4414981" cy="53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r>
              <a:rPr lang="uk-UA" altLang="ru-RU" sz="2400" b="1" dirty="0" smtClean="0">
                <a:solidFill>
                  <a:srgbClr val="A51B84"/>
                </a:solidFill>
                <a:latin typeface="+mn-lt"/>
              </a:rPr>
              <a:t>Типи механічних тонометрів</a:t>
            </a:r>
            <a:endParaRPr lang="ru-RU" altLang="ru-RU" sz="2400" b="1" dirty="0" smtClean="0">
              <a:solidFill>
                <a:srgbClr val="A51B84"/>
              </a:solidFill>
              <a:latin typeface="+mn-lt"/>
            </a:endParaRPr>
          </a:p>
        </p:txBody>
      </p:sp>
      <p:graphicFrame>
        <p:nvGraphicFramePr>
          <p:cNvPr id="5" name="Схема 4"/>
          <p:cNvGraphicFramePr/>
          <p:nvPr>
            <p:extLst>
              <p:ext uri="{D42A27DB-BD31-4B8C-83A1-F6EECF244321}">
                <p14:modId xmlns:p14="http://schemas.microsoft.com/office/powerpoint/2010/main" val="1263445265"/>
              </p:ext>
            </p:extLst>
          </p:nvPr>
        </p:nvGraphicFramePr>
        <p:xfrm>
          <a:off x="723747" y="995604"/>
          <a:ext cx="5874326" cy="5719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Рисунок 8"/>
          <p:cNvPicPr>
            <a:picLocks noChangeAspect="1"/>
          </p:cNvPicPr>
          <p:nvPr/>
        </p:nvPicPr>
        <p:blipFill>
          <a:blip r:embed="rId8"/>
          <a:stretch>
            <a:fillRect/>
          </a:stretch>
        </p:blipFill>
        <p:spPr>
          <a:xfrm>
            <a:off x="6747240" y="2717655"/>
            <a:ext cx="2143125" cy="2143125"/>
          </a:xfrm>
          <a:prstGeom prst="rect">
            <a:avLst/>
          </a:prstGeom>
        </p:spPr>
      </p:pic>
      <p:pic>
        <p:nvPicPr>
          <p:cNvPr id="10" name="Рисунок 9"/>
          <p:cNvPicPr>
            <a:picLocks noChangeAspect="1"/>
          </p:cNvPicPr>
          <p:nvPr/>
        </p:nvPicPr>
        <p:blipFill>
          <a:blip r:embed="rId9"/>
          <a:stretch>
            <a:fillRect/>
          </a:stretch>
        </p:blipFill>
        <p:spPr>
          <a:xfrm>
            <a:off x="6747240" y="4860780"/>
            <a:ext cx="2111818" cy="1629951"/>
          </a:xfrm>
          <a:prstGeom prst="rect">
            <a:avLst/>
          </a:prstGeom>
        </p:spPr>
      </p:pic>
    </p:spTree>
    <p:extLst>
      <p:ext uri="{BB962C8B-B14F-4D97-AF65-F5344CB8AC3E}">
        <p14:creationId xmlns:p14="http://schemas.microsoft.com/office/powerpoint/2010/main" val="1757773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2761674" y="242023"/>
            <a:ext cx="5587999" cy="56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r>
              <a:rPr lang="uk-UA" altLang="ru-RU" sz="2400" b="1" dirty="0" smtClean="0">
                <a:solidFill>
                  <a:srgbClr val="A51B84"/>
                </a:solidFill>
                <a:latin typeface="+mn-lt"/>
              </a:rPr>
              <a:t>Типи осцилометрічних  тонометрів</a:t>
            </a:r>
            <a:endParaRPr lang="ru-RU" altLang="ru-RU" sz="2400" b="1" dirty="0" smtClean="0">
              <a:solidFill>
                <a:srgbClr val="A51B84"/>
              </a:solidFill>
              <a:latin typeface="+mn-lt"/>
            </a:endParaRPr>
          </a:p>
        </p:txBody>
      </p:sp>
      <p:sp>
        <p:nvSpPr>
          <p:cNvPr id="4" name="Прямоугольник 3"/>
          <p:cNvSpPr/>
          <p:nvPr/>
        </p:nvSpPr>
        <p:spPr>
          <a:xfrm>
            <a:off x="1219200" y="1181563"/>
            <a:ext cx="7633855" cy="2031325"/>
          </a:xfrm>
          <a:prstGeom prst="rect">
            <a:avLst/>
          </a:prstGeom>
        </p:spPr>
        <p:txBody>
          <a:bodyPr wrap="square">
            <a:spAutoFit/>
          </a:bodyPr>
          <a:lstStyle/>
          <a:p>
            <a:pPr algn="just"/>
            <a:r>
              <a:rPr lang="uk-UA" dirty="0">
                <a:solidFill>
                  <a:srgbClr val="173A8D"/>
                </a:solidFill>
              </a:rPr>
              <a:t>Осцилометричний метод – один із успішно застосовуваних неінвазивних методів вимірювання артеріального тиску. В основному він використовується в напівавтоматичних та автоматичних апаратах для вимірювання тиску – тонометрах, а також пристрої для тривалої реєстрації показників – моніторів артеріального тиску. Вперше його запропонував французький фізіолог Марей у 1876 році, але протягом довгого часу метод не був затребуваний через складність виконання дослідження</a:t>
            </a:r>
            <a:r>
              <a:rPr lang="uk-UA" dirty="0" smtClean="0">
                <a:solidFill>
                  <a:srgbClr val="173A8D"/>
                </a:solidFill>
              </a:rPr>
              <a:t>.</a:t>
            </a:r>
            <a:endParaRPr lang="uk-UA" dirty="0">
              <a:solidFill>
                <a:srgbClr val="173A8D"/>
              </a:solidFill>
            </a:endParaRPr>
          </a:p>
        </p:txBody>
      </p:sp>
      <p:sp>
        <p:nvSpPr>
          <p:cNvPr id="6" name="Прямоугольник 5"/>
          <p:cNvSpPr/>
          <p:nvPr/>
        </p:nvSpPr>
        <p:spPr>
          <a:xfrm>
            <a:off x="1219200" y="3406160"/>
            <a:ext cx="7633855" cy="2031325"/>
          </a:xfrm>
          <a:prstGeom prst="rect">
            <a:avLst/>
          </a:prstGeom>
          <a:ln>
            <a:solidFill>
              <a:srgbClr val="173A8D"/>
            </a:solidFill>
          </a:ln>
        </p:spPr>
        <p:txBody>
          <a:bodyPr wrap="square">
            <a:spAutoFit/>
          </a:bodyPr>
          <a:lstStyle/>
          <a:p>
            <a:r>
              <a:rPr lang="uk-UA" dirty="0" smtClean="0">
                <a:solidFill>
                  <a:srgbClr val="173A8D"/>
                </a:solidFill>
              </a:rPr>
              <a:t>Зараз ця методика дуже добре вивчена, отримані показники аналізуються за допомогою спеціальних програм та перетворюються на цифри, які ми бачимо на моніторі. Ці програми фірми-виробники тримають у секреті і постійно удосконалюють, намагаючись позбутися основного недоліку, який має осцилометричний метод, – залежність точності показань від руху пацієнта під час виміру.  </a:t>
            </a:r>
          </a:p>
          <a:p>
            <a:endParaRPr lang="ru-RU" dirty="0"/>
          </a:p>
        </p:txBody>
      </p:sp>
    </p:spTree>
    <p:extLst>
      <p:ext uri="{BB962C8B-B14F-4D97-AF65-F5344CB8AC3E}">
        <p14:creationId xmlns:p14="http://schemas.microsoft.com/office/powerpoint/2010/main" val="3319198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429164" y="298762"/>
            <a:ext cx="6308436" cy="1323439"/>
          </a:xfrm>
          <a:prstGeom prst="rect">
            <a:avLst/>
          </a:prstGeom>
        </p:spPr>
        <p:txBody>
          <a:bodyPr wrap="square">
            <a:spAutoFit/>
          </a:bodyPr>
          <a:lstStyle/>
          <a:p>
            <a:pPr algn="just"/>
            <a:r>
              <a:rPr lang="uk-UA" sz="2000" b="1" dirty="0" smtClean="0">
                <a:solidFill>
                  <a:srgbClr val="003374"/>
                </a:solidFill>
              </a:rPr>
              <a:t>Електронні тонометри за способом нагнітання та стравлювання  повітря з манжети класифікуються на наступні типи:</a:t>
            </a:r>
          </a:p>
          <a:p>
            <a:pPr algn="just"/>
            <a:r>
              <a:rPr lang="uk-UA" sz="2000" b="1" dirty="0" smtClean="0">
                <a:solidFill>
                  <a:srgbClr val="C00000"/>
                </a:solidFill>
              </a:rPr>
              <a:t>автоматичні  та напівавтоматичні. </a:t>
            </a:r>
          </a:p>
        </p:txBody>
      </p:sp>
      <p:graphicFrame>
        <p:nvGraphicFramePr>
          <p:cNvPr id="7" name="Схема 6"/>
          <p:cNvGraphicFramePr/>
          <p:nvPr>
            <p:extLst>
              <p:ext uri="{D42A27DB-BD31-4B8C-83A1-F6EECF244321}">
                <p14:modId xmlns:p14="http://schemas.microsoft.com/office/powerpoint/2010/main" val="836007659"/>
              </p:ext>
            </p:extLst>
          </p:nvPr>
        </p:nvGraphicFramePr>
        <p:xfrm>
          <a:off x="1246910" y="4004470"/>
          <a:ext cx="7615382" cy="2294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Схема 5"/>
          <p:cNvGraphicFramePr/>
          <p:nvPr>
            <p:extLst>
              <p:ext uri="{D42A27DB-BD31-4B8C-83A1-F6EECF244321}">
                <p14:modId xmlns:p14="http://schemas.microsoft.com/office/powerpoint/2010/main" val="179269343"/>
              </p:ext>
            </p:extLst>
          </p:nvPr>
        </p:nvGraphicFramePr>
        <p:xfrm>
          <a:off x="1246910" y="1837594"/>
          <a:ext cx="7615382" cy="201397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999520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1849455932"/>
              </p:ext>
            </p:extLst>
          </p:nvPr>
        </p:nvGraphicFramePr>
        <p:xfrm>
          <a:off x="3546763" y="914400"/>
          <a:ext cx="5209310" cy="239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893732611"/>
              </p:ext>
            </p:extLst>
          </p:nvPr>
        </p:nvGraphicFramePr>
        <p:xfrm>
          <a:off x="3047999" y="3725086"/>
          <a:ext cx="5791201" cy="25279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Рисунок 6"/>
          <p:cNvPicPr>
            <a:picLocks noChangeAspect="1"/>
          </p:cNvPicPr>
          <p:nvPr/>
        </p:nvPicPr>
        <p:blipFill>
          <a:blip r:embed="rId12"/>
          <a:stretch>
            <a:fillRect/>
          </a:stretch>
        </p:blipFill>
        <p:spPr>
          <a:xfrm>
            <a:off x="498764" y="1355895"/>
            <a:ext cx="2669310" cy="1953430"/>
          </a:xfrm>
          <a:prstGeom prst="rect">
            <a:avLst/>
          </a:prstGeom>
        </p:spPr>
      </p:pic>
      <p:pic>
        <p:nvPicPr>
          <p:cNvPr id="8" name="Рисунок 7"/>
          <p:cNvPicPr>
            <a:picLocks noChangeAspect="1"/>
          </p:cNvPicPr>
          <p:nvPr/>
        </p:nvPicPr>
        <p:blipFill>
          <a:blip r:embed="rId13"/>
          <a:stretch>
            <a:fillRect/>
          </a:stretch>
        </p:blipFill>
        <p:spPr>
          <a:xfrm>
            <a:off x="263814" y="3632948"/>
            <a:ext cx="2712207" cy="2712207"/>
          </a:xfrm>
          <a:prstGeom prst="rect">
            <a:avLst/>
          </a:prstGeom>
        </p:spPr>
      </p:pic>
    </p:spTree>
    <p:extLst>
      <p:ext uri="{BB962C8B-B14F-4D97-AF65-F5344CB8AC3E}">
        <p14:creationId xmlns:p14="http://schemas.microsoft.com/office/powerpoint/2010/main" val="4193200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087419" y="189681"/>
            <a:ext cx="6673416" cy="2031325"/>
          </a:xfrm>
          <a:prstGeom prst="rect">
            <a:avLst/>
          </a:prstGeom>
          <a:ln w="19050">
            <a:solidFill>
              <a:schemeClr val="tx1"/>
            </a:solidFill>
          </a:ln>
        </p:spPr>
        <p:txBody>
          <a:bodyPr wrap="square">
            <a:spAutoFit/>
          </a:bodyPr>
          <a:lstStyle/>
          <a:p>
            <a:r>
              <a:rPr lang="uk-UA" dirty="0">
                <a:solidFill>
                  <a:srgbClr val="A51B84"/>
                </a:solidFill>
              </a:rPr>
              <a:t>Артеріальна осцилографія реєструє зміну обсягу тканин в умовах дозованого стиснення та декомпресії кровоносної судини. Така зміна об’єму пов’язана зі збільшенням артеріального кровонаповнення тканини під час пульсового поштовху. Компресія та декомпресія кінцівки, у якій проходить артерія, здійснюється за допомогою манжети.</a:t>
            </a:r>
          </a:p>
          <a:p>
            <a:endParaRPr lang="uk-UA" dirty="0">
              <a:solidFill>
                <a:srgbClr val="A51B84"/>
              </a:solidFill>
            </a:endParaRPr>
          </a:p>
        </p:txBody>
      </p:sp>
      <p:graphicFrame>
        <p:nvGraphicFramePr>
          <p:cNvPr id="5" name="Схема 4"/>
          <p:cNvGraphicFramePr/>
          <p:nvPr>
            <p:extLst>
              <p:ext uri="{D42A27DB-BD31-4B8C-83A1-F6EECF244321}">
                <p14:modId xmlns:p14="http://schemas.microsoft.com/office/powerpoint/2010/main" val="1159409020"/>
              </p:ext>
            </p:extLst>
          </p:nvPr>
        </p:nvGraphicFramePr>
        <p:xfrm>
          <a:off x="1540305" y="2528023"/>
          <a:ext cx="7220530" cy="2321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6297034" y="4710547"/>
            <a:ext cx="2463801" cy="2073562"/>
          </a:xfrm>
          <a:prstGeom prst="rect">
            <a:avLst/>
          </a:prstGeom>
        </p:spPr>
      </p:pic>
      <p:pic>
        <p:nvPicPr>
          <p:cNvPr id="7" name="Рисунок 6"/>
          <p:cNvPicPr>
            <a:picLocks noChangeAspect="1"/>
          </p:cNvPicPr>
          <p:nvPr/>
        </p:nvPicPr>
        <p:blipFill>
          <a:blip r:embed="rId8"/>
          <a:stretch>
            <a:fillRect/>
          </a:stretch>
        </p:blipFill>
        <p:spPr>
          <a:xfrm>
            <a:off x="138547" y="2334416"/>
            <a:ext cx="1209964" cy="1101588"/>
          </a:xfrm>
          <a:prstGeom prst="rect">
            <a:avLst/>
          </a:prstGeom>
        </p:spPr>
      </p:pic>
      <p:pic>
        <p:nvPicPr>
          <p:cNvPr id="8" name="Рисунок 7"/>
          <p:cNvPicPr>
            <a:picLocks noChangeAspect="1"/>
          </p:cNvPicPr>
          <p:nvPr/>
        </p:nvPicPr>
        <p:blipFill>
          <a:blip r:embed="rId9"/>
          <a:stretch>
            <a:fillRect/>
          </a:stretch>
        </p:blipFill>
        <p:spPr>
          <a:xfrm>
            <a:off x="3805382" y="4990956"/>
            <a:ext cx="1864396" cy="1512743"/>
          </a:xfrm>
          <a:prstGeom prst="rect">
            <a:avLst/>
          </a:prstGeom>
        </p:spPr>
      </p:pic>
    </p:spTree>
    <p:extLst>
      <p:ext uri="{BB962C8B-B14F-4D97-AF65-F5344CB8AC3E}">
        <p14:creationId xmlns:p14="http://schemas.microsoft.com/office/powerpoint/2010/main" val="312881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4092099482"/>
              </p:ext>
            </p:extLst>
          </p:nvPr>
        </p:nvGraphicFramePr>
        <p:xfrm>
          <a:off x="2606636" y="604980"/>
          <a:ext cx="5918527" cy="15470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2483187" y="159389"/>
            <a:ext cx="5900206" cy="369332"/>
          </a:xfrm>
          <a:prstGeom prst="rect">
            <a:avLst/>
          </a:prstGeom>
        </p:spPr>
        <p:txBody>
          <a:bodyPr wrap="none">
            <a:spAutoFit/>
          </a:bodyPr>
          <a:lstStyle/>
          <a:p>
            <a:pPr algn="ctr"/>
            <a:r>
              <a:rPr lang="uk-UA" b="1" i="1" dirty="0" smtClean="0">
                <a:solidFill>
                  <a:srgbClr val="A51B84"/>
                </a:solidFill>
                <a:latin typeface="Open Sans"/>
              </a:rPr>
              <a:t>Переваги і недоліки осцилометричного методу </a:t>
            </a:r>
            <a:endParaRPr lang="uk-UA" b="1" i="1" dirty="0">
              <a:solidFill>
                <a:srgbClr val="A51B84"/>
              </a:solidFill>
              <a:latin typeface="Open Sans"/>
            </a:endParaRPr>
          </a:p>
        </p:txBody>
      </p:sp>
      <p:graphicFrame>
        <p:nvGraphicFramePr>
          <p:cNvPr id="10" name="Схема 9"/>
          <p:cNvGraphicFramePr/>
          <p:nvPr>
            <p:extLst>
              <p:ext uri="{D42A27DB-BD31-4B8C-83A1-F6EECF244321}">
                <p14:modId xmlns:p14="http://schemas.microsoft.com/office/powerpoint/2010/main" val="113796325"/>
              </p:ext>
            </p:extLst>
          </p:nvPr>
        </p:nvGraphicFramePr>
        <p:xfrm>
          <a:off x="1357744" y="2468419"/>
          <a:ext cx="7278255" cy="344695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Плюс 10"/>
          <p:cNvSpPr/>
          <p:nvPr/>
        </p:nvSpPr>
        <p:spPr>
          <a:xfrm>
            <a:off x="286326" y="3515330"/>
            <a:ext cx="914400" cy="914400"/>
          </a:xfrm>
          <a:prstGeom prst="mathPlus">
            <a:avLst/>
          </a:prstGeom>
          <a:solidFill>
            <a:srgbClr val="A51B8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 name="Минус 11"/>
          <p:cNvSpPr/>
          <p:nvPr/>
        </p:nvSpPr>
        <p:spPr>
          <a:xfrm>
            <a:off x="1692236" y="921326"/>
            <a:ext cx="914400" cy="914400"/>
          </a:xfrm>
          <a:prstGeom prst="mathMinus">
            <a:avLst/>
          </a:prstGeom>
          <a:solidFill>
            <a:srgbClr val="A51B8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2009698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6364" y="298024"/>
            <a:ext cx="6183745" cy="369332"/>
          </a:xfrm>
          <a:prstGeom prst="rect">
            <a:avLst/>
          </a:prstGeom>
        </p:spPr>
        <p:txBody>
          <a:bodyPr wrap="square">
            <a:spAutoFit/>
          </a:bodyPr>
          <a:lstStyle/>
          <a:p>
            <a:r>
              <a:rPr lang="uk-UA" b="1" dirty="0" smtClean="0">
                <a:solidFill>
                  <a:srgbClr val="A51B84"/>
                </a:solidFill>
              </a:rPr>
              <a:t>Типи тонометрів за типом кріплення манжети</a:t>
            </a:r>
            <a:endParaRPr lang="uk-UA" b="1" dirty="0">
              <a:solidFill>
                <a:srgbClr val="A51B84"/>
              </a:solidFill>
            </a:endParaRPr>
          </a:p>
        </p:txBody>
      </p:sp>
      <p:sp>
        <p:nvSpPr>
          <p:cNvPr id="3" name="Прямоугольник 2"/>
          <p:cNvSpPr/>
          <p:nvPr/>
        </p:nvSpPr>
        <p:spPr>
          <a:xfrm>
            <a:off x="249382" y="2090708"/>
            <a:ext cx="8894618" cy="923330"/>
          </a:xfrm>
          <a:prstGeom prst="rect">
            <a:avLst/>
          </a:prstGeom>
        </p:spPr>
        <p:txBody>
          <a:bodyPr wrap="square">
            <a:spAutoFit/>
          </a:bodyPr>
          <a:lstStyle/>
          <a:p>
            <a:r>
              <a:rPr lang="uk-UA" dirty="0">
                <a:solidFill>
                  <a:srgbClr val="A51B84"/>
                </a:solidFill>
              </a:rPr>
              <a:t>Плечовий тип манжети вважається стандартним та найпоширенішим. </a:t>
            </a:r>
          </a:p>
          <a:p>
            <a:r>
              <a:rPr lang="uk-UA" dirty="0">
                <a:solidFill>
                  <a:srgbClr val="A51B84"/>
                </a:solidFill>
              </a:rPr>
              <a:t>Розмір манжети кожен бренд  випускає індивідуально, але є загально прийняті </a:t>
            </a:r>
            <a:r>
              <a:rPr lang="uk-UA" dirty="0" smtClean="0">
                <a:solidFill>
                  <a:srgbClr val="A51B84"/>
                </a:solidFill>
              </a:rPr>
              <a:t>стандартні </a:t>
            </a:r>
            <a:r>
              <a:rPr lang="uk-UA" dirty="0">
                <a:solidFill>
                  <a:srgbClr val="A51B84"/>
                </a:solidFill>
              </a:rPr>
              <a:t>розміри, які виробляють більшість виробників, а </a:t>
            </a:r>
            <a:r>
              <a:rPr lang="uk-UA" dirty="0" smtClean="0">
                <a:solidFill>
                  <a:srgbClr val="A51B84"/>
                </a:solidFill>
              </a:rPr>
              <a:t>саме:</a:t>
            </a:r>
          </a:p>
        </p:txBody>
      </p:sp>
      <p:graphicFrame>
        <p:nvGraphicFramePr>
          <p:cNvPr id="6" name="Схема 5"/>
          <p:cNvGraphicFramePr/>
          <p:nvPr>
            <p:extLst>
              <p:ext uri="{D42A27DB-BD31-4B8C-83A1-F6EECF244321}">
                <p14:modId xmlns:p14="http://schemas.microsoft.com/office/powerpoint/2010/main" val="3385729869"/>
              </p:ext>
            </p:extLst>
          </p:nvPr>
        </p:nvGraphicFramePr>
        <p:xfrm>
          <a:off x="2655357" y="917367"/>
          <a:ext cx="5491114" cy="923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406401" y="4171798"/>
            <a:ext cx="8266544" cy="2031325"/>
          </a:xfrm>
          <a:prstGeom prst="rect">
            <a:avLst/>
          </a:prstGeom>
        </p:spPr>
        <p:txBody>
          <a:bodyPr wrap="square">
            <a:spAutoFit/>
          </a:bodyPr>
          <a:lstStyle/>
          <a:p>
            <a:r>
              <a:rPr lang="uk-UA" dirty="0">
                <a:solidFill>
                  <a:srgbClr val="A51B84"/>
                </a:solidFill>
              </a:rPr>
              <a:t>Наприклад компанія  </a:t>
            </a:r>
            <a:r>
              <a:rPr lang="pl-PL" dirty="0">
                <a:solidFill>
                  <a:srgbClr val="A51B84"/>
                </a:solidFill>
              </a:rPr>
              <a:t>Microlife </a:t>
            </a:r>
            <a:r>
              <a:rPr lang="uk-UA" dirty="0">
                <a:solidFill>
                  <a:srgbClr val="A51B84"/>
                </a:solidFill>
              </a:rPr>
              <a:t>має у своєму асортименті манжети розміром 32-42 см, 32-45 см</a:t>
            </a:r>
            <a:r>
              <a:rPr lang="uk-UA" dirty="0" smtClean="0">
                <a:solidFill>
                  <a:srgbClr val="A51B84"/>
                </a:solidFill>
              </a:rPr>
              <a:t>. </a:t>
            </a:r>
            <a:r>
              <a:rPr lang="uk-UA" dirty="0">
                <a:solidFill>
                  <a:srgbClr val="A51B84"/>
                </a:solidFill>
              </a:rPr>
              <a:t>Манжета </a:t>
            </a:r>
            <a:r>
              <a:rPr lang="pl-PL" dirty="0">
                <a:solidFill>
                  <a:srgbClr val="A51B84"/>
                </a:solidFill>
              </a:rPr>
              <a:t>OMRON Intelli Wrap </a:t>
            </a:r>
            <a:r>
              <a:rPr lang="uk-UA" dirty="0">
                <a:solidFill>
                  <a:srgbClr val="A51B84"/>
                </a:solidFill>
              </a:rPr>
              <a:t>має зону вимірювання 360</a:t>
            </a:r>
            <a:r>
              <a:rPr lang="pl-PL" dirty="0">
                <a:solidFill>
                  <a:srgbClr val="A51B84"/>
                </a:solidFill>
              </a:rPr>
              <a:t>ᵒ </a:t>
            </a:r>
            <a:r>
              <a:rPr lang="uk-UA" dirty="0">
                <a:solidFill>
                  <a:srgbClr val="A51B84"/>
                </a:solidFill>
              </a:rPr>
              <a:t>навколо руки, що робить практично неможливим неправильне розміщення манжети. Звичайна манжета має невелику чутливу  зону, де можливі точні вимірювання , тому вона повинна бути розташована в спеціальному положенні над артерією, якщо таку манжету розташовано не правильно, Ви отримаєте неточні або некоректні результати.</a:t>
            </a:r>
          </a:p>
        </p:txBody>
      </p:sp>
      <p:graphicFrame>
        <p:nvGraphicFramePr>
          <p:cNvPr id="9" name="Схема 8"/>
          <p:cNvGraphicFramePr/>
          <p:nvPr>
            <p:extLst>
              <p:ext uri="{D42A27DB-BD31-4B8C-83A1-F6EECF244321}">
                <p14:modId xmlns:p14="http://schemas.microsoft.com/office/powerpoint/2010/main" val="1306445065"/>
              </p:ext>
            </p:extLst>
          </p:nvPr>
        </p:nvGraphicFramePr>
        <p:xfrm>
          <a:off x="563419" y="2971469"/>
          <a:ext cx="7952508" cy="12003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40116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58475" y="141469"/>
            <a:ext cx="6724071" cy="1477328"/>
          </a:xfrm>
          <a:prstGeom prst="rect">
            <a:avLst/>
          </a:prstGeom>
        </p:spPr>
        <p:txBody>
          <a:bodyPr wrap="square">
            <a:spAutoFit/>
          </a:bodyPr>
          <a:lstStyle/>
          <a:p>
            <a:r>
              <a:rPr lang="uk-UA" b="1" dirty="0">
                <a:solidFill>
                  <a:srgbClr val="A51B84"/>
                </a:solidFill>
              </a:rPr>
              <a:t>Правильно підібраний розмір манжети - це неодмінна умова для точного вимірювання артеріального тиску!</a:t>
            </a:r>
            <a:br>
              <a:rPr lang="uk-UA" b="1" dirty="0">
                <a:solidFill>
                  <a:srgbClr val="A51B84"/>
                </a:solidFill>
              </a:rPr>
            </a:br>
            <a:r>
              <a:rPr lang="uk-UA" dirty="0">
                <a:solidFill>
                  <a:srgbClr val="A51B84"/>
                </a:solidFill>
              </a:rPr>
              <a:t>Існує 8 розмірів:</a:t>
            </a:r>
          </a:p>
          <a:p>
            <a:r>
              <a:rPr lang="uk-UA" dirty="0"/>
              <a:t/>
            </a:r>
            <a:br>
              <a:rPr lang="uk-UA" dirty="0"/>
            </a:br>
            <a:endParaRPr lang="uk-UA" dirty="0"/>
          </a:p>
        </p:txBody>
      </p:sp>
      <p:graphicFrame>
        <p:nvGraphicFramePr>
          <p:cNvPr id="4" name="Схема 3"/>
          <p:cNvGraphicFramePr/>
          <p:nvPr>
            <p:extLst>
              <p:ext uri="{D42A27DB-BD31-4B8C-83A1-F6EECF244321}">
                <p14:modId xmlns:p14="http://schemas.microsoft.com/office/powerpoint/2010/main" val="3128965690"/>
              </p:ext>
            </p:extLst>
          </p:nvPr>
        </p:nvGraphicFramePr>
        <p:xfrm>
          <a:off x="2347191" y="1153536"/>
          <a:ext cx="6368473" cy="3331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2347191" y="4608945"/>
            <a:ext cx="2829206" cy="2106431"/>
          </a:xfrm>
          <a:prstGeom prst="rect">
            <a:avLst/>
          </a:prstGeom>
        </p:spPr>
      </p:pic>
      <p:pic>
        <p:nvPicPr>
          <p:cNvPr id="7" name="Рисунок 6"/>
          <p:cNvPicPr>
            <a:picLocks noChangeAspect="1"/>
          </p:cNvPicPr>
          <p:nvPr/>
        </p:nvPicPr>
        <p:blipFill>
          <a:blip r:embed="rId8"/>
          <a:stretch>
            <a:fillRect/>
          </a:stretch>
        </p:blipFill>
        <p:spPr>
          <a:xfrm>
            <a:off x="5623702" y="4608946"/>
            <a:ext cx="3091962" cy="2106430"/>
          </a:xfrm>
          <a:prstGeom prst="rect">
            <a:avLst/>
          </a:prstGeom>
        </p:spPr>
      </p:pic>
    </p:spTree>
    <p:extLst>
      <p:ext uri="{BB962C8B-B14F-4D97-AF65-F5344CB8AC3E}">
        <p14:creationId xmlns:p14="http://schemas.microsoft.com/office/powerpoint/2010/main" val="2426764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976582" y="775018"/>
            <a:ext cx="6502402" cy="4801314"/>
          </a:xfrm>
          <a:prstGeom prst="rect">
            <a:avLst/>
          </a:prstGeom>
        </p:spPr>
        <p:txBody>
          <a:bodyPr wrap="square">
            <a:spAutoFit/>
          </a:bodyPr>
          <a:lstStyle/>
          <a:p>
            <a:pPr algn="just"/>
            <a:r>
              <a:rPr lang="uk-UA" dirty="0" smtClean="0">
                <a:solidFill>
                  <a:srgbClr val="173A8D"/>
                </a:solidFill>
              </a:rPr>
              <a:t>Зап'ястні прилади зазвичай купують молоді та активні люди (особливо, для використання під час тренувань, а також зручні людям з дуже повними чи накачаними руками. </a:t>
            </a:r>
          </a:p>
          <a:p>
            <a:pPr algn="just"/>
            <a:r>
              <a:rPr lang="uk-UA" dirty="0" smtClean="0">
                <a:solidFill>
                  <a:srgbClr val="173A8D"/>
                </a:solidFill>
              </a:rPr>
              <a:t>Зап’ястні монітори стали популярними завдяки простоті використання та можливості вимірювання в осіб із ожирінням і дуже великими плечами. Незважаючи на те, що вони зручніші, існують два важливі обмеження наручних пристроїв, навіть тих, які здатні точно вимірювати АТ.</a:t>
            </a:r>
          </a:p>
          <a:p>
            <a:pPr algn="just"/>
            <a:r>
              <a:rPr lang="uk-UA" dirty="0" smtClean="0">
                <a:solidFill>
                  <a:srgbClr val="173A8D"/>
                </a:solidFill>
              </a:rPr>
              <a:t> По-перше, АТ можна виміряти, лише якщо датчик монітора знаходиться безпосередньо над променевою артерією, і існує тенденція до того, що пристрій не підтримує належне положення на зап’ясті. Згинання зап'ястя може посилити проблему отримання оптимального положення. По-друге, точні показники можна отримати, лише якщо зап’ястя знаходиться на рівні серця; показання будуть занадто високими або занадто низькими, якщо зап'ястя буде відповідно нижче або вище рівня серця. </a:t>
            </a:r>
            <a:endParaRPr lang="uk-UA" dirty="0">
              <a:solidFill>
                <a:srgbClr val="173A8D"/>
              </a:solidFill>
            </a:endParaRPr>
          </a:p>
        </p:txBody>
      </p:sp>
      <p:pic>
        <p:nvPicPr>
          <p:cNvPr id="4" name="Рисунок 3"/>
          <p:cNvPicPr>
            <a:picLocks noChangeAspect="1"/>
          </p:cNvPicPr>
          <p:nvPr/>
        </p:nvPicPr>
        <p:blipFill>
          <a:blip r:embed="rId2"/>
          <a:stretch>
            <a:fillRect/>
          </a:stretch>
        </p:blipFill>
        <p:spPr>
          <a:xfrm>
            <a:off x="235527" y="2667677"/>
            <a:ext cx="1445491" cy="1055576"/>
          </a:xfrm>
          <a:prstGeom prst="rect">
            <a:avLst/>
          </a:prstGeom>
        </p:spPr>
      </p:pic>
      <p:sp>
        <p:nvSpPr>
          <p:cNvPr id="5" name="Прямоугольник 4"/>
          <p:cNvSpPr/>
          <p:nvPr/>
        </p:nvSpPr>
        <p:spPr>
          <a:xfrm>
            <a:off x="457199" y="5576332"/>
            <a:ext cx="8437420" cy="861774"/>
          </a:xfrm>
          <a:prstGeom prst="rect">
            <a:avLst/>
          </a:prstGeom>
        </p:spPr>
        <p:txBody>
          <a:bodyPr wrap="square">
            <a:spAutoFit/>
          </a:bodyPr>
          <a:lstStyle/>
          <a:p>
            <a:r>
              <a:rPr lang="uk-UA" sz="1600" dirty="0">
                <a:solidFill>
                  <a:srgbClr val="FF0000"/>
                </a:solidFill>
              </a:rPr>
              <a:t>Таким чином, незважаючи на те, що зап’ястні тонометри зручні для споживача, вони забезпечують багато проблем із точністю, і були висунуті серйозні застереження щодо їх використання в рутинній клінічній практиці, якщо тільки вимірювання на плечі неможливо</a:t>
            </a:r>
            <a:r>
              <a:rPr lang="uk-UA" dirty="0"/>
              <a:t>. </a:t>
            </a:r>
          </a:p>
        </p:txBody>
      </p:sp>
    </p:spTree>
    <p:extLst>
      <p:ext uri="{BB962C8B-B14F-4D97-AF65-F5344CB8AC3E}">
        <p14:creationId xmlns:p14="http://schemas.microsoft.com/office/powerpoint/2010/main" val="2950383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389371" y="747609"/>
            <a:ext cx="1854986" cy="1633395"/>
          </a:xfrm>
          <a:prstGeom prst="rect">
            <a:avLst/>
          </a:prstGeom>
        </p:spPr>
      </p:pic>
      <p:pic>
        <p:nvPicPr>
          <p:cNvPr id="5" name="Рисунок 4"/>
          <p:cNvPicPr>
            <a:picLocks noChangeAspect="1"/>
          </p:cNvPicPr>
          <p:nvPr/>
        </p:nvPicPr>
        <p:blipFill>
          <a:blip r:embed="rId3"/>
          <a:stretch>
            <a:fillRect/>
          </a:stretch>
        </p:blipFill>
        <p:spPr>
          <a:xfrm>
            <a:off x="0" y="0"/>
            <a:ext cx="2540722" cy="2281382"/>
          </a:xfrm>
          <a:prstGeom prst="rect">
            <a:avLst/>
          </a:prstGeom>
        </p:spPr>
      </p:pic>
      <p:pic>
        <p:nvPicPr>
          <p:cNvPr id="6" name="Рисунок 5"/>
          <p:cNvPicPr>
            <a:picLocks noChangeAspect="1"/>
          </p:cNvPicPr>
          <p:nvPr/>
        </p:nvPicPr>
        <p:blipFill>
          <a:blip r:embed="rId4"/>
          <a:stretch>
            <a:fillRect/>
          </a:stretch>
        </p:blipFill>
        <p:spPr>
          <a:xfrm>
            <a:off x="4895201" y="811466"/>
            <a:ext cx="1287895" cy="1287895"/>
          </a:xfrm>
          <a:prstGeom prst="rect">
            <a:avLst/>
          </a:prstGeom>
        </p:spPr>
      </p:pic>
      <p:pic>
        <p:nvPicPr>
          <p:cNvPr id="7" name="Рисунок 6"/>
          <p:cNvPicPr>
            <a:picLocks noChangeAspect="1"/>
          </p:cNvPicPr>
          <p:nvPr/>
        </p:nvPicPr>
        <p:blipFill>
          <a:blip r:embed="rId5"/>
          <a:stretch>
            <a:fillRect/>
          </a:stretch>
        </p:blipFill>
        <p:spPr>
          <a:xfrm>
            <a:off x="4244357" y="304800"/>
            <a:ext cx="4604080" cy="2703504"/>
          </a:xfrm>
          <a:prstGeom prst="rect">
            <a:avLst/>
          </a:prstGeom>
        </p:spPr>
      </p:pic>
      <p:sp>
        <p:nvSpPr>
          <p:cNvPr id="8" name="Rectangle 3"/>
          <p:cNvSpPr txBox="1">
            <a:spLocks noChangeArrowheads="1"/>
          </p:cNvSpPr>
          <p:nvPr/>
        </p:nvSpPr>
        <p:spPr>
          <a:xfrm>
            <a:off x="-28431" y="3323106"/>
            <a:ext cx="8964613" cy="31700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7313" indent="-87313" algn="just">
              <a:buFont typeface="Arial" panose="020B0604020202020204" pitchFamily="34" charset="0"/>
              <a:buNone/>
              <a:defRPr/>
            </a:pPr>
            <a:r>
              <a:rPr lang="uk-UA" altLang="ru-RU" sz="1800" dirty="0" smtClean="0">
                <a:latin typeface="Arial Black" pitchFamily="34" charset="0"/>
              </a:rPr>
              <a:t>	</a:t>
            </a:r>
            <a:r>
              <a:rPr lang="uk-UA" altLang="ru-RU" sz="1800" dirty="0" smtClean="0">
                <a:solidFill>
                  <a:srgbClr val="173A8D"/>
                </a:solidFill>
                <a:latin typeface="Arial Black" pitchFamily="34" charset="0"/>
              </a:rPr>
              <a:t>Зап'ястні прилади можуть застосовуватися для вимірювання артеріального тиску як </a:t>
            </a:r>
            <a:r>
              <a:rPr lang="uk-UA" altLang="ru-RU" sz="1800" dirty="0" smtClean="0">
                <a:solidFill>
                  <a:srgbClr val="C00000"/>
                </a:solidFill>
                <a:latin typeface="Arial Black" pitchFamily="34" charset="0"/>
              </a:rPr>
              <a:t>на ЛІВІЙ так і на ПРАВІЙ руках.</a:t>
            </a:r>
          </a:p>
          <a:p>
            <a:pPr marL="0" indent="0" algn="ctr">
              <a:buFont typeface="Arial" panose="020B0604020202020204" pitchFamily="34" charset="0"/>
              <a:buNone/>
              <a:defRPr/>
            </a:pPr>
            <a:r>
              <a:rPr lang="uk-UA" altLang="ru-RU" sz="1800" dirty="0" smtClean="0">
                <a:solidFill>
                  <a:srgbClr val="173A8D"/>
                </a:solidFill>
                <a:latin typeface="Arial Black" pitchFamily="34" charset="0"/>
              </a:rPr>
              <a:t>	</a:t>
            </a:r>
            <a:r>
              <a:rPr lang="uk-UA" altLang="ru-RU" sz="1800" dirty="0" smtClean="0">
                <a:solidFill>
                  <a:srgbClr val="C00000"/>
                </a:solidFill>
                <a:latin typeface="Arial Black" pitchFamily="34" charset="0"/>
              </a:rPr>
              <a:t>При вимірі, </a:t>
            </a:r>
            <a:r>
              <a:rPr lang="uk-UA" altLang="ru-RU" sz="1800" dirty="0" err="1" smtClean="0">
                <a:solidFill>
                  <a:srgbClr val="C00000"/>
                </a:solidFill>
                <a:latin typeface="Arial Black" pitchFamily="34" charset="0"/>
              </a:rPr>
              <a:t>зап'ястник</a:t>
            </a:r>
            <a:r>
              <a:rPr lang="uk-UA" altLang="ru-RU" sz="1800" dirty="0" smtClean="0">
                <a:solidFill>
                  <a:srgbClr val="C00000"/>
                </a:solidFill>
                <a:latin typeface="Arial Black" pitchFamily="34" charset="0"/>
              </a:rPr>
              <a:t> ОБОВ'ЯЗКОВО повинен бути    РОЗТАШОВАНИЙ НА РІВНІ СЕРЦЯ.</a:t>
            </a:r>
            <a:r>
              <a:rPr lang="ru-RU" sz="1800" dirty="0" smtClean="0">
                <a:solidFill>
                  <a:srgbClr val="C00000"/>
                </a:solidFill>
                <a:hlinkClick r:id="rId6"/>
              </a:rPr>
              <a:t> </a:t>
            </a:r>
            <a:endParaRPr lang="ru-RU" sz="1800" dirty="0" smtClean="0">
              <a:solidFill>
                <a:srgbClr val="C00000"/>
              </a:solidFill>
            </a:endParaRPr>
          </a:p>
          <a:p>
            <a:pPr marL="457200" indent="-457200" algn="ctr">
              <a:spcBef>
                <a:spcPts val="0"/>
              </a:spcBef>
              <a:buFont typeface="Arial" panose="020B0604020202020204" pitchFamily="34" charset="0"/>
              <a:buNone/>
              <a:defRPr/>
            </a:pPr>
            <a:r>
              <a:rPr lang="uk-UA" sz="1800" dirty="0" smtClean="0">
                <a:solidFill>
                  <a:srgbClr val="173A8D"/>
                </a:solidFill>
              </a:rPr>
              <a:t>	</a:t>
            </a:r>
            <a:r>
              <a:rPr lang="uk-UA" sz="1800" b="1" dirty="0" smtClean="0">
                <a:solidFill>
                  <a:srgbClr val="173A8D"/>
                </a:solidFill>
              </a:rPr>
              <a:t>Тиск крові в руці при її піднятті падає, а при опусканні зростає.</a:t>
            </a:r>
          </a:p>
          <a:p>
            <a:pPr marL="457200" indent="-457200" algn="ctr">
              <a:spcBef>
                <a:spcPts val="0"/>
              </a:spcBef>
              <a:buFont typeface="Arial" panose="020B0604020202020204" pitchFamily="34" charset="0"/>
              <a:buNone/>
              <a:defRPr/>
            </a:pPr>
            <a:r>
              <a:rPr lang="uk-UA" sz="1800" b="1" dirty="0" smtClean="0">
                <a:solidFill>
                  <a:srgbClr val="173A8D"/>
                </a:solidFill>
              </a:rPr>
              <a:t> Утримуючи руку на різних рівнях щодо серця, виходять різні показання тиску.</a:t>
            </a:r>
          </a:p>
          <a:p>
            <a:pPr marL="457200" indent="-457200" algn="ctr">
              <a:spcBef>
                <a:spcPts val="0"/>
              </a:spcBef>
              <a:buFont typeface="Arial" panose="020B0604020202020204" pitchFamily="34" charset="0"/>
              <a:buNone/>
              <a:defRPr/>
            </a:pPr>
            <a:r>
              <a:rPr lang="uk-UA" sz="1800" b="1" dirty="0" smtClean="0">
                <a:solidFill>
                  <a:srgbClr val="173A8D"/>
                </a:solidFill>
              </a:rPr>
              <a:t> </a:t>
            </a:r>
          </a:p>
          <a:p>
            <a:pPr marL="457200" indent="-457200" algn="ctr">
              <a:spcBef>
                <a:spcPts val="0"/>
              </a:spcBef>
              <a:buFont typeface="Arial" panose="020B0604020202020204" pitchFamily="34" charset="0"/>
              <a:buNone/>
              <a:defRPr/>
            </a:pPr>
            <a:r>
              <a:rPr lang="uk-UA" sz="1800" b="1" dirty="0" smtClean="0">
                <a:solidFill>
                  <a:srgbClr val="173A8D"/>
                </a:solidFill>
              </a:rPr>
              <a:t>Щоб рука знаходилася на одному рівні, притулите її до груди, торкаючись вказівним пальцем однієї точки на плечі. </a:t>
            </a:r>
          </a:p>
          <a:p>
            <a:pPr marL="457200" indent="-457200" algn="ctr">
              <a:spcBef>
                <a:spcPts val="0"/>
              </a:spcBef>
              <a:buFont typeface="Arial" panose="020B0604020202020204" pitchFamily="34" charset="0"/>
              <a:buNone/>
              <a:defRPr/>
            </a:pPr>
            <a:r>
              <a:rPr lang="uk-UA" sz="1800" b="1" dirty="0" smtClean="0">
                <a:solidFill>
                  <a:srgbClr val="173A8D"/>
                </a:solidFill>
              </a:rPr>
              <a:t>Тоді прилад розташовується на одному і тому ж рівні щодо серця. </a:t>
            </a:r>
            <a:r>
              <a:rPr lang="ru-RU" sz="1800" dirty="0" smtClean="0">
                <a:solidFill>
                  <a:srgbClr val="173A8D"/>
                </a:solidFill>
              </a:rPr>
              <a:t/>
            </a:r>
            <a:br>
              <a:rPr lang="ru-RU" sz="1800" dirty="0" smtClean="0">
                <a:solidFill>
                  <a:srgbClr val="173A8D"/>
                </a:solidFill>
              </a:rPr>
            </a:br>
            <a:r>
              <a:rPr lang="ru-RU" sz="1800" dirty="0" smtClean="0">
                <a:solidFill>
                  <a:srgbClr val="173A8D"/>
                </a:solidFill>
              </a:rPr>
              <a:t/>
            </a:r>
            <a:br>
              <a:rPr lang="ru-RU" sz="1800" dirty="0" smtClean="0">
                <a:solidFill>
                  <a:srgbClr val="173A8D"/>
                </a:solidFill>
              </a:rPr>
            </a:br>
            <a:endParaRPr lang="ru-RU" altLang="ru-RU" sz="1800" b="1" dirty="0" smtClean="0">
              <a:solidFill>
                <a:srgbClr val="173A8D"/>
              </a:solidFill>
              <a:latin typeface="Arial Black" pitchFamily="34" charset="0"/>
            </a:endParaRPr>
          </a:p>
        </p:txBody>
      </p:sp>
    </p:spTree>
    <p:extLst>
      <p:ext uri="{BB962C8B-B14F-4D97-AF65-F5344CB8AC3E}">
        <p14:creationId xmlns:p14="http://schemas.microsoft.com/office/powerpoint/2010/main" val="120864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2478377" cy="2571643"/>
          </a:xfrm>
          <a:prstGeom prst="rect">
            <a:avLst/>
          </a:prstGeom>
        </p:spPr>
      </p:pic>
      <p:sp>
        <p:nvSpPr>
          <p:cNvPr id="3" name="Прямоугольник 2"/>
          <p:cNvSpPr/>
          <p:nvPr/>
        </p:nvSpPr>
        <p:spPr>
          <a:xfrm>
            <a:off x="2572326" y="261955"/>
            <a:ext cx="6119092" cy="5632311"/>
          </a:xfrm>
          <a:prstGeom prst="rect">
            <a:avLst/>
          </a:prstGeom>
        </p:spPr>
        <p:txBody>
          <a:bodyPr wrap="square">
            <a:spAutoFit/>
          </a:bodyPr>
          <a:lstStyle/>
          <a:p>
            <a:pPr algn="ctr"/>
            <a:r>
              <a:rPr lang="uk-UA" b="1" dirty="0">
                <a:solidFill>
                  <a:srgbClr val="C00000"/>
                </a:solidFill>
                <a:latin typeface="Arial Black" panose="020B0A04020102020204" pitchFamily="34" charset="0"/>
              </a:rPr>
              <a:t>Пальцеві </a:t>
            </a:r>
            <a:r>
              <a:rPr lang="uk-UA" b="1" dirty="0" smtClean="0">
                <a:solidFill>
                  <a:srgbClr val="C00000"/>
                </a:solidFill>
                <a:latin typeface="Arial Black" panose="020B0A04020102020204" pitchFamily="34" charset="0"/>
              </a:rPr>
              <a:t>тонометри</a:t>
            </a:r>
          </a:p>
          <a:p>
            <a:endParaRPr lang="uk-UA" dirty="0" smtClean="0"/>
          </a:p>
          <a:p>
            <a:pPr algn="just"/>
            <a:r>
              <a:rPr lang="uk-UA" dirty="0" smtClean="0"/>
              <a:t> </a:t>
            </a:r>
            <a:r>
              <a:rPr lang="uk-UA" dirty="0">
                <a:solidFill>
                  <a:srgbClr val="003374"/>
                </a:solidFill>
              </a:rPr>
              <a:t>Вимірювання артеріального АТ на пальці здійснюється за методом волюм-кламп. Навколо пальця накладають манжету і надувають її до тиску, рівного тиску в артерії, поки артерія не </a:t>
            </a:r>
            <a:r>
              <a:rPr lang="uk-UA" dirty="0" smtClean="0">
                <a:solidFill>
                  <a:srgbClr val="003374"/>
                </a:solidFill>
              </a:rPr>
              <a:t>скоротиться</a:t>
            </a:r>
            <a:r>
              <a:rPr lang="uk-UA" dirty="0">
                <a:solidFill>
                  <a:srgbClr val="003374"/>
                </a:solidFill>
              </a:rPr>
              <a:t>, а трансмуральний тиск майже не досягне нуля. Тиск в манжеті динамічно регулюється системою сервомеханізму, яка контролює розмір пальцевих артерій за допомогою фотоплетизмографії. Кілька систем були підтверджені в клінічних дослідженнях. Однак відтворюваність методу манжети залежить від кількох факторів, включаючи застосування манжети, положення пальця відносно серця та фоновий шум. Пальцеві монітори АТ часто дають значення, нижчі за ті, що отримані в офісах медичних працівників</a:t>
            </a:r>
            <a:r>
              <a:rPr lang="uk-UA" dirty="0" smtClean="0">
                <a:solidFill>
                  <a:srgbClr val="003374"/>
                </a:solidFill>
              </a:rPr>
              <a:t>.</a:t>
            </a:r>
          </a:p>
          <a:p>
            <a:pPr algn="just"/>
            <a:endParaRPr lang="uk-UA" dirty="0">
              <a:solidFill>
                <a:srgbClr val="003374"/>
              </a:solidFill>
            </a:endParaRPr>
          </a:p>
          <a:p>
            <a:pPr algn="just"/>
            <a:endParaRPr lang="uk-UA" dirty="0" smtClean="0">
              <a:solidFill>
                <a:srgbClr val="003374"/>
              </a:solidFill>
            </a:endParaRPr>
          </a:p>
          <a:p>
            <a:pPr algn="just"/>
            <a:r>
              <a:rPr lang="uk-UA" dirty="0" smtClean="0">
                <a:solidFill>
                  <a:srgbClr val="003374"/>
                </a:solidFill>
              </a:rPr>
              <a:t>Тому </a:t>
            </a:r>
            <a:r>
              <a:rPr lang="uk-UA" dirty="0">
                <a:solidFill>
                  <a:srgbClr val="003374"/>
                </a:solidFill>
              </a:rPr>
              <a:t>значення АТ, отримані за допомогою пальцевого моніторування, не слід використовувати для діагностики гіпертонії або для лікування пацієнтів</a:t>
            </a:r>
          </a:p>
        </p:txBody>
      </p:sp>
      <p:pic>
        <p:nvPicPr>
          <p:cNvPr id="4" name="Рисунок 3"/>
          <p:cNvPicPr>
            <a:picLocks noChangeAspect="1"/>
          </p:cNvPicPr>
          <p:nvPr/>
        </p:nvPicPr>
        <p:blipFill>
          <a:blip r:embed="rId3"/>
          <a:stretch>
            <a:fillRect/>
          </a:stretch>
        </p:blipFill>
        <p:spPr>
          <a:xfrm>
            <a:off x="53325" y="3215120"/>
            <a:ext cx="2371725" cy="1924050"/>
          </a:xfrm>
          <a:prstGeom prst="rect">
            <a:avLst/>
          </a:prstGeom>
        </p:spPr>
      </p:pic>
    </p:spTree>
    <p:extLst>
      <p:ext uri="{BB962C8B-B14F-4D97-AF65-F5344CB8AC3E}">
        <p14:creationId xmlns:p14="http://schemas.microsoft.com/office/powerpoint/2010/main" val="1078193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8"/>
          <p:cNvSpPr>
            <a:spLocks noChangeArrowheads="1"/>
          </p:cNvSpPr>
          <p:nvPr/>
        </p:nvSpPr>
        <p:spPr bwMode="auto">
          <a:xfrm>
            <a:off x="2266083" y="584342"/>
            <a:ext cx="6443807" cy="407804"/>
          </a:xfrm>
          <a:prstGeom prst="rect">
            <a:avLst/>
          </a:prstGeom>
          <a:noFill/>
          <a:ln w="9525">
            <a:noFill/>
            <a:miter lim="800000"/>
            <a:headEnd/>
            <a:tailEnd/>
          </a:ln>
        </p:spPr>
        <p:txBody>
          <a:bodyPr wrap="square">
            <a:spAutoFit/>
          </a:bodyPr>
          <a:lstStyle/>
          <a:p>
            <a:pPr eaLnBrk="1" hangingPunct="1">
              <a:defRPr/>
            </a:pPr>
            <a:r>
              <a:rPr lang="uk-UA" sz="2050" b="1" dirty="0" smtClean="0">
                <a:solidFill>
                  <a:srgbClr val="C00000"/>
                </a:solidFill>
              </a:rPr>
              <a:t>Технічні характеристики та комплектність тонометра</a:t>
            </a:r>
            <a:r>
              <a:rPr lang="uk-UA" sz="2050" b="1" dirty="0" smtClean="0">
                <a:solidFill>
                  <a:schemeClr val="bg1"/>
                </a:solidFill>
              </a:rPr>
              <a:t>:</a:t>
            </a:r>
            <a:endParaRPr lang="uk-UA" sz="2050" b="1" dirty="0">
              <a:solidFill>
                <a:schemeClr val="bg1"/>
              </a:solidFill>
            </a:endParaRP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l="30716" t="33968" r="26172" b="18782"/>
          <a:stretch>
            <a:fillRect/>
          </a:stretch>
        </p:blipFill>
        <p:spPr bwMode="auto">
          <a:xfrm>
            <a:off x="0" y="1141268"/>
            <a:ext cx="5076825" cy="511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l="33672" t="16975" r="27943" b="48325"/>
          <a:stretch>
            <a:fillRect/>
          </a:stretch>
        </p:blipFill>
        <p:spPr bwMode="auto">
          <a:xfrm>
            <a:off x="4973638" y="1210685"/>
            <a:ext cx="4068762" cy="465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394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87076" y="2006837"/>
            <a:ext cx="4454380" cy="4238740"/>
          </a:xfrm>
          <a:prstGeom prst="rect">
            <a:avLst/>
          </a:prstGeom>
        </p:spPr>
        <p:txBody>
          <a:bodyPr wrap="square" lIns="82945" tIns="41473" rIns="82945" bIns="41473">
            <a:spAutoFit/>
          </a:bodyPr>
          <a:lstStyle/>
          <a:p>
            <a:pPr eaLnBrk="1" fontAlgn="auto" hangingPunct="1">
              <a:spcBef>
                <a:spcPts val="0"/>
              </a:spcBef>
              <a:spcAft>
                <a:spcPts val="0"/>
              </a:spcAft>
              <a:defRPr/>
            </a:pPr>
            <a:r>
              <a:rPr lang="uk-UA" sz="23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Товаросупроводжувальні </a:t>
            </a:r>
            <a:r>
              <a:rPr lang="uk-UA" sz="23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документи на прилад: </a:t>
            </a:r>
          </a:p>
          <a:p>
            <a:pPr eaLnBrk="1" fontAlgn="auto" hangingPunct="1">
              <a:spcBef>
                <a:spcPts val="0"/>
              </a:spcBef>
              <a:spcAft>
                <a:spcPts val="0"/>
              </a:spcAft>
              <a:defRPr/>
            </a:pPr>
            <a:r>
              <a:rPr lang="uk-UA" sz="2300" dirty="0">
                <a:solidFill>
                  <a:srgbClr val="002060"/>
                </a:solidFill>
                <a:latin typeface="Times New Roman" panose="02020603050405020304" pitchFamily="18" charset="0"/>
                <a:cs typeface="Times New Roman" panose="02020603050405020304" pitchFamily="18" charset="0"/>
              </a:rPr>
              <a:t>паспорт виробника (національною мовою);</a:t>
            </a:r>
          </a:p>
          <a:p>
            <a:pPr eaLnBrk="1" fontAlgn="auto" hangingPunct="1">
              <a:spcBef>
                <a:spcPts val="0"/>
              </a:spcBef>
              <a:spcAft>
                <a:spcPts val="0"/>
              </a:spcAft>
              <a:defRPr/>
            </a:pPr>
            <a:r>
              <a:rPr lang="uk-UA" sz="2300" dirty="0">
                <a:solidFill>
                  <a:srgbClr val="002060"/>
                </a:solidFill>
                <a:latin typeface="Times New Roman" panose="02020603050405020304" pitchFamily="18" charset="0"/>
                <a:cs typeface="Times New Roman" panose="02020603050405020304" pitchFamily="18" charset="0"/>
              </a:rPr>
              <a:t>сертифікат якості;</a:t>
            </a:r>
          </a:p>
          <a:p>
            <a:pPr eaLnBrk="1" fontAlgn="auto" hangingPunct="1">
              <a:spcBef>
                <a:spcPts val="0"/>
              </a:spcBef>
              <a:spcAft>
                <a:spcPts val="0"/>
              </a:spcAft>
              <a:defRPr/>
            </a:pPr>
            <a:r>
              <a:rPr lang="uk-UA" sz="2300" dirty="0">
                <a:solidFill>
                  <a:srgbClr val="002060"/>
                </a:solidFill>
                <a:latin typeface="Times New Roman" panose="02020603050405020304" pitchFamily="18" charset="0"/>
                <a:cs typeface="Times New Roman" panose="02020603050405020304" pitchFamily="18" charset="0"/>
              </a:rPr>
              <a:t>сертифікат відповідності; </a:t>
            </a:r>
          </a:p>
          <a:p>
            <a:pPr eaLnBrk="1" fontAlgn="auto" hangingPunct="1">
              <a:spcBef>
                <a:spcPts val="0"/>
              </a:spcBef>
              <a:spcAft>
                <a:spcPts val="0"/>
              </a:spcAft>
              <a:defRPr/>
            </a:pPr>
            <a:r>
              <a:rPr lang="uk-UA" sz="2300" dirty="0">
                <a:solidFill>
                  <a:srgbClr val="002060"/>
                </a:solidFill>
                <a:latin typeface="Times New Roman" panose="02020603050405020304" pitchFamily="18" charset="0"/>
                <a:cs typeface="Times New Roman" panose="02020603050405020304" pitchFamily="18" charset="0"/>
              </a:rPr>
              <a:t>акт метрологічної експертизи;</a:t>
            </a:r>
          </a:p>
          <a:p>
            <a:pPr eaLnBrk="1" fontAlgn="auto" hangingPunct="1">
              <a:spcBef>
                <a:spcPts val="0"/>
              </a:spcBef>
              <a:spcAft>
                <a:spcPts val="0"/>
              </a:spcAft>
              <a:defRPr/>
            </a:pPr>
            <a:r>
              <a:rPr lang="uk-UA" sz="2300" dirty="0">
                <a:solidFill>
                  <a:srgbClr val="002060"/>
                </a:solidFill>
                <a:latin typeface="Times New Roman" panose="02020603050405020304" pitchFamily="18" charset="0"/>
                <a:cs typeface="Times New Roman" panose="02020603050405020304" pitchFamily="18" charset="0"/>
              </a:rPr>
              <a:t>методичні рекомендації з вимірювання артеріального тиску </a:t>
            </a:r>
          </a:p>
          <a:p>
            <a:pPr eaLnBrk="1" fontAlgn="auto" hangingPunct="1">
              <a:spcBef>
                <a:spcPts val="0"/>
              </a:spcBef>
              <a:spcAft>
                <a:spcPts val="0"/>
              </a:spcAft>
              <a:defRPr/>
            </a:pPr>
            <a:r>
              <a:rPr lang="uk-UA" sz="2300" dirty="0">
                <a:solidFill>
                  <a:srgbClr val="002060"/>
                </a:solidFill>
                <a:latin typeface="Times New Roman" panose="02020603050405020304" pitchFamily="18" charset="0"/>
                <a:cs typeface="Times New Roman" panose="02020603050405020304" pitchFamily="18" charset="0"/>
              </a:rPr>
              <a:t>(інструкція для користувача).</a:t>
            </a:r>
          </a:p>
          <a:p>
            <a:pPr eaLnBrk="1" fontAlgn="auto" hangingPunct="1">
              <a:spcBef>
                <a:spcPts val="0"/>
              </a:spcBef>
              <a:spcAft>
                <a:spcPts val="0"/>
              </a:spcAft>
              <a:defRPr/>
            </a:pPr>
            <a:endParaRPr lang="ru-RU" sz="2400" dirty="0">
              <a:solidFill>
                <a:srgbClr val="002060"/>
              </a:solidFill>
            </a:endParaRPr>
          </a:p>
          <a:p>
            <a:pPr eaLnBrk="1" fontAlgn="auto" hangingPunct="1">
              <a:spcBef>
                <a:spcPts val="0"/>
              </a:spcBef>
              <a:spcAft>
                <a:spcPts val="0"/>
              </a:spcAft>
              <a:defRPr/>
            </a:pPr>
            <a:endParaRPr lang="ru-RU" sz="1600" dirty="0">
              <a:solidFill>
                <a:srgbClr val="002060"/>
              </a:solidFill>
            </a:endParaRP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9092" y="1682813"/>
            <a:ext cx="3380902" cy="456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3976254" y="76400"/>
            <a:ext cx="4572000" cy="1200329"/>
          </a:xfrm>
          <a:prstGeom prst="rect">
            <a:avLst/>
          </a:prstGeom>
        </p:spPr>
        <p:txBody>
          <a:bodyPr>
            <a:spAutoFit/>
          </a:bodyPr>
          <a:lstStyle/>
          <a:p>
            <a:pPr algn="just">
              <a:defRPr/>
            </a:pPr>
            <a:r>
              <a:rPr lang="uk-UA" dirty="0">
                <a:latin typeface="Times New Roman" panose="02020603050405020304" pitchFamily="18" charset="0"/>
                <a:cs typeface="Times New Roman" panose="02020603050405020304" pitchFamily="18" charset="0"/>
              </a:rPr>
              <a:t>При покупці тонометра в аптеці оформляють гарантійний талон (в якому вказані адреси сервісних центрів та телефонні номери гарячих ліній). </a:t>
            </a:r>
          </a:p>
        </p:txBody>
      </p:sp>
    </p:spTree>
    <p:extLst>
      <p:ext uri="{BB962C8B-B14F-4D97-AF65-F5344CB8AC3E}">
        <p14:creationId xmlns:p14="http://schemas.microsoft.com/office/powerpoint/2010/main" val="3169907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4655" y="785761"/>
            <a:ext cx="8885381" cy="5822185"/>
          </a:xfrm>
          <a:prstGeom prst="rect">
            <a:avLst/>
          </a:prstGeom>
        </p:spPr>
      </p:pic>
      <p:pic>
        <p:nvPicPr>
          <p:cNvPr id="3" name="Рисунок 2"/>
          <p:cNvPicPr>
            <a:picLocks noChangeAspect="1"/>
          </p:cNvPicPr>
          <p:nvPr/>
        </p:nvPicPr>
        <p:blipFill>
          <a:blip r:embed="rId3"/>
          <a:stretch>
            <a:fillRect/>
          </a:stretch>
        </p:blipFill>
        <p:spPr>
          <a:xfrm>
            <a:off x="700308" y="-176375"/>
            <a:ext cx="7761035" cy="1207113"/>
          </a:xfrm>
          <a:prstGeom prst="rect">
            <a:avLst/>
          </a:prstGeom>
        </p:spPr>
      </p:pic>
    </p:spTree>
    <p:extLst>
      <p:ext uri="{BB962C8B-B14F-4D97-AF65-F5344CB8AC3E}">
        <p14:creationId xmlns:p14="http://schemas.microsoft.com/office/powerpoint/2010/main" val="1568678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76803" y="1754908"/>
            <a:ext cx="8157597" cy="4392868"/>
          </a:xfrm>
          <a:prstGeom prst="rect">
            <a:avLst/>
          </a:prstGeom>
        </p:spPr>
      </p:pic>
      <p:sp>
        <p:nvSpPr>
          <p:cNvPr id="3" name="Rectangle 2"/>
          <p:cNvSpPr txBox="1">
            <a:spLocks noChangeArrowheads="1"/>
          </p:cNvSpPr>
          <p:nvPr/>
        </p:nvSpPr>
        <p:spPr>
          <a:xfrm>
            <a:off x="1293091" y="217824"/>
            <a:ext cx="7647709" cy="973668"/>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uk-UA" sz="3600" b="0" i="0" u="none" strike="noStrike" kern="1200" cap="none" spc="0" normalizeH="0" baseline="0" noProof="0" dirty="0" smtClean="0">
                <a:ln>
                  <a:noFill/>
                </a:ln>
                <a:solidFill>
                  <a:sysClr val="windowText" lastClr="000000"/>
                </a:solidFill>
                <a:effectLst/>
                <a:uLnTx/>
                <a:uFillTx/>
                <a:latin typeface="Calibri Light" panose="020F0302020204030204"/>
                <a:ea typeface="+mj-ea"/>
                <a:cs typeface="+mj-cs"/>
              </a:rPr>
              <a:t>Рекомендації щодо домашнього вимірювання АТ</a:t>
            </a:r>
            <a:endParaRPr kumimoji="0" lang="en-US" altLang="ru-RU" sz="3600" b="0" i="0" u="none" strike="noStrike" kern="1200" cap="none" spc="0" normalizeH="0" baseline="0" noProof="0" dirty="0">
              <a:ln>
                <a:noFill/>
              </a:ln>
              <a:solidFill>
                <a:srgbClr val="44546A">
                  <a:lumMod val="75000"/>
                </a:srgbClr>
              </a:solidFill>
              <a:effectLst/>
              <a:uLnTx/>
              <a:uFillTx/>
              <a:latin typeface="Franklin Gothic Medium Cond" panose="020B0606030402020204" pitchFamily="34" charset="0"/>
              <a:ea typeface="+mj-ea"/>
              <a:cs typeface="+mj-cs"/>
            </a:endParaRPr>
          </a:p>
        </p:txBody>
      </p:sp>
    </p:spTree>
    <p:extLst>
      <p:ext uri="{BB962C8B-B14F-4D97-AF65-F5344CB8AC3E}">
        <p14:creationId xmlns:p14="http://schemas.microsoft.com/office/powerpoint/2010/main" val="2306327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631243" y="139397"/>
            <a:ext cx="7106357" cy="822974"/>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n-lt"/>
                <a:ea typeface="+mj-ea"/>
                <a:cs typeface="+mj-cs"/>
              </a:defRPr>
            </a:lvl1pPr>
          </a:lstStyle>
          <a:p>
            <a:pPr algn="ctr"/>
            <a:r>
              <a:rPr lang="uk-UA" sz="2800" b="1" smtClean="0"/>
              <a:t>Фармацевтична допомога споживачу АЗ при відпуску тонометрів. </a:t>
            </a:r>
            <a:endParaRPr lang="uk-UA" sz="2800" b="1" dirty="0"/>
          </a:p>
        </p:txBody>
      </p:sp>
      <p:pic>
        <p:nvPicPr>
          <p:cNvPr id="3" name="Рисунок 2"/>
          <p:cNvPicPr>
            <a:picLocks noChangeAspect="1"/>
          </p:cNvPicPr>
          <p:nvPr/>
        </p:nvPicPr>
        <p:blipFill>
          <a:blip r:embed="rId2"/>
          <a:stretch>
            <a:fillRect/>
          </a:stretch>
        </p:blipFill>
        <p:spPr>
          <a:xfrm>
            <a:off x="744551" y="1124978"/>
            <a:ext cx="8187013" cy="5455931"/>
          </a:xfrm>
          <a:prstGeom prst="rect">
            <a:avLst/>
          </a:prstGeom>
          <a:solidFill>
            <a:srgbClr val="FFCCFF"/>
          </a:solidFill>
          <a:scene3d>
            <a:camera prst="orthographicFront"/>
            <a:lightRig rig="threePt" dir="t"/>
          </a:scene3d>
          <a:sp3d>
            <a:bevelT prst="angle"/>
          </a:sp3d>
        </p:spPr>
      </p:pic>
    </p:spTree>
    <p:extLst>
      <p:ext uri="{BB962C8B-B14F-4D97-AF65-F5344CB8AC3E}">
        <p14:creationId xmlns:p14="http://schemas.microsoft.com/office/powerpoint/2010/main" val="35228522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809206" y="102450"/>
            <a:ext cx="8091051" cy="830423"/>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n-lt"/>
                <a:ea typeface="+mj-ea"/>
                <a:cs typeface="+mj-cs"/>
              </a:defRPr>
            </a:lvl1pPr>
          </a:lstStyle>
          <a:p>
            <a:pPr algn="ctr"/>
            <a:r>
              <a:rPr lang="uk-UA" sz="2800" b="1" smtClean="0"/>
              <a:t>Фармацевтична допомога споживачу АЗ при відпуску тонометрів. </a:t>
            </a:r>
            <a:endParaRPr lang="uk-UA" sz="2800" b="1" dirty="0"/>
          </a:p>
        </p:txBody>
      </p:sp>
      <p:sp>
        <p:nvSpPr>
          <p:cNvPr id="3" name="Rectangle 2"/>
          <p:cNvSpPr txBox="1">
            <a:spLocks noChangeArrowheads="1"/>
          </p:cNvSpPr>
          <p:nvPr/>
        </p:nvSpPr>
        <p:spPr>
          <a:xfrm>
            <a:off x="809206" y="1049178"/>
            <a:ext cx="8091051" cy="571804"/>
          </a:xfrm>
          <a:prstGeom prst="rect">
            <a:avLst/>
          </a:prstGeom>
          <a:solidFill>
            <a:srgbClr val="00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800" b="1" dirty="0" smtClean="0"/>
              <a:t>Рекомендації спеціалісту фармації</a:t>
            </a:r>
            <a:endParaRPr lang="uk-UA" sz="2800" b="1" dirty="0"/>
          </a:p>
        </p:txBody>
      </p:sp>
      <p:graphicFrame>
        <p:nvGraphicFramePr>
          <p:cNvPr id="7" name="Схема 6"/>
          <p:cNvGraphicFramePr/>
          <p:nvPr>
            <p:extLst>
              <p:ext uri="{D42A27DB-BD31-4B8C-83A1-F6EECF244321}">
                <p14:modId xmlns:p14="http://schemas.microsoft.com/office/powerpoint/2010/main" val="2448348259"/>
              </p:ext>
            </p:extLst>
          </p:nvPr>
        </p:nvGraphicFramePr>
        <p:xfrm>
          <a:off x="809206" y="1620982"/>
          <a:ext cx="7904806" cy="45442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7978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9"/>
          <p:cNvSpPr>
            <a:spLocks noChangeArrowheads="1"/>
          </p:cNvSpPr>
          <p:nvPr/>
        </p:nvSpPr>
        <p:spPr bwMode="auto">
          <a:xfrm>
            <a:off x="1451986" y="1027769"/>
            <a:ext cx="79044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uk-UA" altLang="ru-RU" sz="2000" dirty="0" smtClean="0">
                <a:latin typeface="Arial" panose="020B0604020202020204" pitchFamily="34" charset="0"/>
              </a:rPr>
              <a:t>призначений для прослуховування тонів Короткова </a:t>
            </a:r>
          </a:p>
          <a:p>
            <a:pPr eaLnBrk="1" hangingPunct="1">
              <a:spcBef>
                <a:spcPct val="0"/>
              </a:spcBef>
              <a:buFontTx/>
              <a:buNone/>
            </a:pPr>
            <a:r>
              <a:rPr lang="uk-UA" altLang="ru-RU" sz="2000" dirty="0" smtClean="0">
                <a:latin typeface="Arial" panose="020B0604020202020204" pitchFamily="34" charset="0"/>
              </a:rPr>
              <a:t>при вимірюванні артеріального тиску аускультативним методом.</a:t>
            </a:r>
            <a:endParaRPr lang="uk-UA" altLang="ru-RU" sz="2000" dirty="0">
              <a:latin typeface="Arial" panose="020B0604020202020204" pitchFamily="34" charset="0"/>
            </a:endParaRPr>
          </a:p>
        </p:txBody>
      </p:sp>
      <p:pic>
        <p:nvPicPr>
          <p:cNvPr id="3" name="Рисунок 2"/>
          <p:cNvPicPr>
            <a:picLocks noChangeAspect="1"/>
          </p:cNvPicPr>
          <p:nvPr/>
        </p:nvPicPr>
        <p:blipFill>
          <a:blip r:embed="rId2"/>
          <a:stretch>
            <a:fillRect/>
          </a:stretch>
        </p:blipFill>
        <p:spPr>
          <a:xfrm>
            <a:off x="998219" y="1877094"/>
            <a:ext cx="3222799" cy="4403633"/>
          </a:xfrm>
          <a:prstGeom prst="rect">
            <a:avLst/>
          </a:prstGeom>
        </p:spPr>
      </p:pic>
      <p:sp>
        <p:nvSpPr>
          <p:cNvPr id="4" name="Прямоугольник 3"/>
          <p:cNvSpPr/>
          <p:nvPr/>
        </p:nvSpPr>
        <p:spPr>
          <a:xfrm>
            <a:off x="3436620" y="270225"/>
            <a:ext cx="2458686" cy="369332"/>
          </a:xfrm>
          <a:prstGeom prst="rect">
            <a:avLst/>
          </a:prstGeom>
        </p:spPr>
        <p:txBody>
          <a:bodyPr wrap="none">
            <a:spAutoFit/>
          </a:bodyPr>
          <a:lstStyle/>
          <a:p>
            <a:r>
              <a:rPr lang="uk-UA" altLang="ru-RU" b="1" dirty="0">
                <a:solidFill>
                  <a:srgbClr val="C00000"/>
                </a:solidFill>
                <a:latin typeface="Arial" panose="020B0604020202020204" pitchFamily="34" charset="0"/>
              </a:rPr>
              <a:t>Стетофонендоскоп </a:t>
            </a:r>
            <a:endParaRPr lang="uk-UA" b="1" dirty="0">
              <a:solidFill>
                <a:srgbClr val="C00000"/>
              </a:solidFill>
            </a:endParaRPr>
          </a:p>
        </p:txBody>
      </p:sp>
      <p:pic>
        <p:nvPicPr>
          <p:cNvPr id="5" name="Рисунок 4"/>
          <p:cNvPicPr>
            <a:picLocks noChangeAspect="1"/>
          </p:cNvPicPr>
          <p:nvPr/>
        </p:nvPicPr>
        <p:blipFill>
          <a:blip r:embed="rId3"/>
          <a:stretch>
            <a:fillRect/>
          </a:stretch>
        </p:blipFill>
        <p:spPr>
          <a:xfrm>
            <a:off x="4861838" y="2607969"/>
            <a:ext cx="3561725" cy="3100103"/>
          </a:xfrm>
          <a:prstGeom prst="rect">
            <a:avLst/>
          </a:prstGeom>
        </p:spPr>
      </p:pic>
    </p:spTree>
    <p:extLst>
      <p:ext uri="{BB962C8B-B14F-4D97-AF65-F5344CB8AC3E}">
        <p14:creationId xmlns:p14="http://schemas.microsoft.com/office/powerpoint/2010/main" val="1771513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bwMode="auto">
          <a:xfrm>
            <a:off x="2100552" y="619270"/>
            <a:ext cx="6848475"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chemeClr val="accent1"/>
              </a:buClr>
              <a:buFont typeface="Arial" panose="020B0604020202020204" pitchFamily="34" charset="0"/>
              <a:buNone/>
            </a:pPr>
            <a:r>
              <a:rPr lang="ru-RU" altLang="uk-UA" sz="2400" b="1" i="1" u="sng" dirty="0">
                <a:latin typeface="Times New Roman" panose="02020603050405020304" pitchFamily="18" charset="0"/>
                <a:cs typeface="Times New Roman" panose="02020603050405020304" pitchFamily="18" charset="0"/>
              </a:rPr>
              <a:t>Стетоскоп</a:t>
            </a:r>
            <a:r>
              <a:rPr lang="ru-RU" altLang="uk-UA" sz="2400" dirty="0">
                <a:latin typeface="Times New Roman" panose="02020603050405020304" pitchFamily="18" charset="0"/>
                <a:cs typeface="Times New Roman" panose="02020603050405020304" pitchFamily="18" charset="0"/>
              </a:rPr>
              <a:t> - перша </a:t>
            </a:r>
            <a:r>
              <a:rPr lang="ru-RU" altLang="uk-UA" sz="2400" dirty="0" err="1">
                <a:latin typeface="Times New Roman" panose="02020603050405020304" pitchFamily="18" charset="0"/>
                <a:cs typeface="Times New Roman" panose="02020603050405020304" pitchFamily="18" charset="0"/>
              </a:rPr>
              <a:t>версія</a:t>
            </a:r>
            <a:r>
              <a:rPr lang="ru-RU" altLang="uk-UA" sz="2400" dirty="0">
                <a:latin typeface="Times New Roman" panose="02020603050405020304" pitchFamily="18" charset="0"/>
                <a:cs typeface="Times New Roman" panose="02020603050405020304" pitchFamily="18" charset="0"/>
              </a:rPr>
              <a:t> пристрою для </a:t>
            </a:r>
            <a:r>
              <a:rPr lang="ru-RU" altLang="uk-UA" sz="2400" dirty="0" err="1">
                <a:latin typeface="Times New Roman" panose="02020603050405020304" pitchFamily="18" charset="0"/>
                <a:cs typeface="Times New Roman" panose="02020603050405020304" pitchFamily="18" charset="0"/>
              </a:rPr>
              <a:t>прослуховування</a:t>
            </a:r>
            <a:r>
              <a:rPr lang="ru-RU" altLang="uk-UA" sz="2400" dirty="0">
                <a:latin typeface="Times New Roman" panose="02020603050405020304" pitchFamily="18" charset="0"/>
                <a:cs typeface="Times New Roman" panose="02020603050405020304" pitchFamily="18" charset="0"/>
              </a:rPr>
              <a:t> шумів </a:t>
            </a:r>
            <a:r>
              <a:rPr lang="ru-RU" altLang="uk-UA" sz="2400" dirty="0" err="1">
                <a:latin typeface="Times New Roman" panose="02020603050405020304" pitchFamily="18" charset="0"/>
                <a:cs typeface="Times New Roman" panose="02020603050405020304" pitchFamily="18" charset="0"/>
              </a:rPr>
              <a:t>організму</a:t>
            </a:r>
            <a:r>
              <a:rPr lang="ru-RU" altLang="uk-UA" sz="2400" dirty="0">
                <a:latin typeface="Times New Roman" panose="02020603050405020304" pitchFamily="18" charset="0"/>
                <a:cs typeface="Times New Roman" panose="02020603050405020304" pitchFamily="18" charset="0"/>
              </a:rPr>
              <a:t>. Для </a:t>
            </a:r>
            <a:r>
              <a:rPr lang="ru-RU" altLang="uk-UA" sz="2400" dirty="0" err="1">
                <a:latin typeface="Times New Roman" panose="02020603050405020304" pitchFamily="18" charset="0"/>
                <a:cs typeface="Times New Roman" panose="02020603050405020304" pitchFamily="18" charset="0"/>
              </a:rPr>
              <a:t>отримання</a:t>
            </a:r>
            <a:r>
              <a:rPr lang="ru-RU" altLang="uk-UA" sz="2400" dirty="0">
                <a:latin typeface="Times New Roman" panose="02020603050405020304" pitchFamily="18" charset="0"/>
                <a:cs typeface="Times New Roman" panose="02020603050405020304" pitchFamily="18" charset="0"/>
              </a:rPr>
              <a:t> звуку </a:t>
            </a:r>
            <a:r>
              <a:rPr lang="ru-RU" altLang="uk-UA" sz="2400" dirty="0" err="1">
                <a:latin typeface="Times New Roman" panose="02020603050405020304" pitchFamily="18" charset="0"/>
                <a:cs typeface="Times New Roman" panose="02020603050405020304" pitchFamily="18" charset="0"/>
              </a:rPr>
              <a:t>використовували</a:t>
            </a:r>
            <a:r>
              <a:rPr lang="ru-RU" altLang="uk-UA" sz="2400" dirty="0">
                <a:latin typeface="Times New Roman" panose="02020603050405020304" pitchFamily="18" charset="0"/>
                <a:cs typeface="Times New Roman" panose="02020603050405020304" pitchFamily="18" charset="0"/>
              </a:rPr>
              <a:t> воронку у форм</a:t>
            </a:r>
            <a:r>
              <a:rPr lang="uk-UA" altLang="uk-UA" sz="2400" dirty="0">
                <a:latin typeface="Times New Roman" panose="02020603050405020304" pitchFamily="18" charset="0"/>
                <a:cs typeface="Times New Roman" panose="02020603050405020304" pitchFamily="18" charset="0"/>
              </a:rPr>
              <a:t>і </a:t>
            </a:r>
            <a:r>
              <a:rPr lang="ru-RU" altLang="uk-UA" sz="2400" dirty="0">
                <a:latin typeface="Times New Roman" panose="02020603050405020304" pitchFamily="18" charset="0"/>
                <a:cs typeface="Times New Roman" panose="02020603050405020304" pitchFamily="18" charset="0"/>
              </a:rPr>
              <a:t>- «</a:t>
            </a:r>
            <a:r>
              <a:rPr lang="ru-RU" altLang="uk-UA" sz="2400" dirty="0" err="1">
                <a:latin typeface="Times New Roman" panose="02020603050405020304" pitchFamily="18" charset="0"/>
                <a:cs typeface="Times New Roman" panose="02020603050405020304" pitchFamily="18" charset="0"/>
              </a:rPr>
              <a:t>дзвоника</a:t>
            </a:r>
            <a:r>
              <a:rPr lang="ru-RU" altLang="uk-UA" sz="2400" dirty="0">
                <a:latin typeface="Times New Roman" panose="02020603050405020304" pitchFamily="18" charset="0"/>
                <a:cs typeface="Times New Roman" panose="02020603050405020304" pitchFamily="18" charset="0"/>
              </a:rPr>
              <a:t>».</a:t>
            </a:r>
          </a:p>
          <a:p>
            <a:pPr algn="just" eaLnBrk="1" hangingPunct="1">
              <a:spcBef>
                <a:spcPct val="0"/>
              </a:spcBef>
              <a:buClr>
                <a:schemeClr val="accent1"/>
              </a:buClr>
              <a:buFont typeface="Arial" panose="020B0604020202020204" pitchFamily="34" charset="0"/>
              <a:buNone/>
            </a:pPr>
            <a:r>
              <a:rPr lang="uk-UA" altLang="ru-RU" sz="2400" b="1" i="1" u="sng" dirty="0">
                <a:latin typeface="Times New Roman" panose="02020603050405020304" pitchFamily="18" charset="0"/>
                <a:cs typeface="Times New Roman" panose="02020603050405020304" pitchFamily="18" charset="0"/>
              </a:rPr>
              <a:t>Акушерський</a:t>
            </a:r>
            <a:r>
              <a:rPr lang="uk-UA" altLang="ru-RU" sz="2400" i="1" dirty="0">
                <a:latin typeface="Times New Roman" panose="02020603050405020304" pitchFamily="18" charset="0"/>
                <a:cs typeface="Times New Roman" panose="02020603050405020304" pitchFamily="18" charset="0"/>
              </a:rPr>
              <a:t> (стетоскоп </a:t>
            </a:r>
            <a:r>
              <a:rPr lang="uk-UA" altLang="ru-RU" sz="2400" i="1" dirty="0" err="1">
                <a:latin typeface="Times New Roman" panose="02020603050405020304" pitchFamily="18" charset="0"/>
                <a:cs typeface="Times New Roman" panose="02020603050405020304" pitchFamily="18" charset="0"/>
              </a:rPr>
              <a:t>Пінарда</a:t>
            </a:r>
            <a:r>
              <a:rPr lang="uk-UA" altLang="ru-RU" sz="2400" i="1" dirty="0">
                <a:latin typeface="Times New Roman" panose="02020603050405020304" pitchFamily="18" charset="0"/>
                <a:cs typeface="Times New Roman" panose="02020603050405020304" pitchFamily="18" charset="0"/>
              </a:rPr>
              <a:t>, </a:t>
            </a:r>
            <a:r>
              <a:rPr lang="uk-UA" altLang="ru-RU" sz="2400" i="1" dirty="0" err="1">
                <a:latin typeface="Times New Roman" panose="02020603050405020304" pitchFamily="18" charset="0"/>
                <a:cs typeface="Times New Roman" panose="02020603050405020304" pitchFamily="18" charset="0"/>
              </a:rPr>
              <a:t>фетоскоп</a:t>
            </a:r>
            <a:r>
              <a:rPr lang="uk-UA" altLang="ru-RU" sz="2400" i="1" dirty="0">
                <a:latin typeface="Times New Roman" panose="02020603050405020304" pitchFamily="18" charset="0"/>
                <a:cs typeface="Times New Roman" panose="02020603050405020304" pitchFamily="18" charset="0"/>
              </a:rPr>
              <a:t>)</a:t>
            </a:r>
            <a:r>
              <a:rPr lang="uk-UA" altLang="ru-RU" sz="2400" dirty="0">
                <a:latin typeface="Times New Roman" panose="02020603050405020304" pitchFamily="18" charset="0"/>
                <a:cs typeface="Times New Roman" panose="02020603050405020304" pitchFamily="18" charset="0"/>
              </a:rPr>
              <a:t> — для вислуховування серцебиття  плоду у вагітної жінки. Представляє собою коротку жорстку трубку у вигляді  </a:t>
            </a:r>
            <a:r>
              <a:rPr lang="uk-UA" altLang="ru-RU" sz="2400" dirty="0" err="1">
                <a:latin typeface="Times New Roman" panose="02020603050405020304" pitchFamily="18" charset="0"/>
                <a:cs typeface="Times New Roman" panose="02020603050405020304" pitchFamily="18" charset="0"/>
              </a:rPr>
              <a:t>двохкінцевого</a:t>
            </a:r>
            <a:r>
              <a:rPr lang="uk-UA" altLang="ru-RU" sz="2400" dirty="0">
                <a:latin typeface="Times New Roman" panose="02020603050405020304" pitchFamily="18" charset="0"/>
                <a:cs typeface="Times New Roman" panose="02020603050405020304" pitchFamily="18" charset="0"/>
              </a:rPr>
              <a:t> </a:t>
            </a:r>
            <a:r>
              <a:rPr lang="uk-UA" altLang="ru-RU" sz="2400" dirty="0" err="1">
                <a:latin typeface="Times New Roman" panose="02020603050405020304" pitchFamily="18" charset="0"/>
                <a:cs typeface="Times New Roman" panose="02020603050405020304" pitchFamily="18" charset="0"/>
              </a:rPr>
              <a:t>раструбу</a:t>
            </a:r>
            <a:r>
              <a:rPr lang="uk-UA" altLang="ru-RU" sz="2400" dirty="0">
                <a:latin typeface="Times New Roman" panose="02020603050405020304" pitchFamily="18" charset="0"/>
                <a:cs typeface="Times New Roman" panose="02020603050405020304" pitchFamily="18" charset="0"/>
              </a:rPr>
              <a:t>  (по типу перших стетоскопів).</a:t>
            </a:r>
          </a:p>
        </p:txBody>
      </p:sp>
      <p:sp>
        <p:nvSpPr>
          <p:cNvPr id="3" name="Объект 2"/>
          <p:cNvSpPr txBox="1">
            <a:spLocks/>
          </p:cNvSpPr>
          <p:nvPr/>
        </p:nvSpPr>
        <p:spPr>
          <a:xfrm>
            <a:off x="3259138" y="4080597"/>
            <a:ext cx="5496935" cy="1609003"/>
          </a:xfrm>
          <a:prstGeom prst="rect">
            <a:avLst/>
          </a:prstGeom>
        </p:spPr>
        <p:txBody>
          <a:bodyPr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a:defRPr/>
            </a:pPr>
            <a:r>
              <a:rPr lang="uk-UA" sz="2700" dirty="0" smtClean="0">
                <a:latin typeface="Times New Roman" panose="02020603050405020304" pitchFamily="18" charset="0"/>
                <a:cs typeface="Times New Roman" panose="02020603050405020304" pitchFamily="18" charset="0"/>
              </a:rPr>
              <a:t>Односторонні стетоскопи: акушерський, педіатричний, дорослий.</a:t>
            </a:r>
          </a:p>
          <a:p>
            <a:pPr marL="0" indent="0">
              <a:buFont typeface="Arial" panose="020B0604020202020204" pitchFamily="34" charset="0"/>
              <a:buNone/>
              <a:defRPr/>
            </a:pPr>
            <a:endParaRPr lang="uk-UA" sz="2700" dirty="0" smtClean="0">
              <a:latin typeface="Times New Roman" panose="02020603050405020304" pitchFamily="18" charset="0"/>
              <a:cs typeface="Times New Roman" panose="02020603050405020304" pitchFamily="18" charset="0"/>
            </a:endParaRPr>
          </a:p>
          <a:p>
            <a:pPr marL="274320" indent="-274320">
              <a:spcBef>
                <a:spcPts val="120"/>
              </a:spcBef>
              <a:defRPr/>
            </a:pPr>
            <a:r>
              <a:rPr lang="uk-UA" sz="2700" dirty="0" smtClean="0">
                <a:latin typeface="Times New Roman" panose="02020603050405020304" pitchFamily="18" charset="0"/>
                <a:cs typeface="Times New Roman" panose="02020603050405020304" pitchFamily="18" charset="0"/>
              </a:rPr>
              <a:t>Двосторонні стетоскопи: кардіологічний, </a:t>
            </a:r>
          </a:p>
          <a:p>
            <a:pPr marL="274320" indent="-274320">
              <a:spcBef>
                <a:spcPts val="120"/>
              </a:spcBef>
              <a:buFont typeface="Arial" panose="020B0604020202020204" pitchFamily="34" charset="0"/>
              <a:buNone/>
              <a:defRPr/>
            </a:pPr>
            <a:r>
              <a:rPr lang="uk-UA" sz="2700" dirty="0" smtClean="0">
                <a:latin typeface="Times New Roman" panose="02020603050405020304" pitchFamily="18" charset="0"/>
                <a:cs typeface="Times New Roman" panose="02020603050405020304" pitchFamily="18" charset="0"/>
              </a:rPr>
              <a:t>	</a:t>
            </a:r>
            <a:r>
              <a:rPr lang="uk-UA" sz="2700" dirty="0" err="1" smtClean="0">
                <a:latin typeface="Times New Roman" panose="02020603050405020304" pitchFamily="18" charset="0"/>
                <a:cs typeface="Times New Roman" panose="02020603050405020304" pitchFamily="18" charset="0"/>
              </a:rPr>
              <a:t>неонатальний</a:t>
            </a:r>
            <a:r>
              <a:rPr lang="uk-UA" sz="2700" dirty="0" smtClean="0">
                <a:latin typeface="Times New Roman" panose="02020603050405020304" pitchFamily="18" charset="0"/>
                <a:cs typeface="Times New Roman" panose="02020603050405020304" pitchFamily="18" charset="0"/>
              </a:rPr>
              <a:t>, педіатричний,</a:t>
            </a:r>
          </a:p>
          <a:p>
            <a:pPr marL="274320" indent="-274320">
              <a:spcBef>
                <a:spcPts val="120"/>
              </a:spcBef>
              <a:buFont typeface="Arial" panose="020B0604020202020204" pitchFamily="34" charset="0"/>
              <a:buNone/>
              <a:defRPr/>
            </a:pPr>
            <a:r>
              <a:rPr lang="uk-UA" sz="2700" dirty="0" smtClean="0">
                <a:latin typeface="Times New Roman" panose="02020603050405020304" pitchFamily="18" charset="0"/>
                <a:cs typeface="Times New Roman" panose="02020603050405020304" pitchFamily="18" charset="0"/>
              </a:rPr>
              <a:t> </a:t>
            </a:r>
          </a:p>
          <a:p>
            <a:pPr marL="274320" indent="-274320">
              <a:defRPr/>
            </a:pPr>
            <a:endParaRPr lang="ru-RU" sz="2700" dirty="0"/>
          </a:p>
        </p:txBody>
      </p:sp>
      <p:pic>
        <p:nvPicPr>
          <p:cNvPr id="4" name="Picture 2" descr="H:\Мед приборы и аппараты\стетоскопы\4bd40700dd51366084625a57c6670ac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14" y="2639869"/>
            <a:ext cx="177165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a:blip r:embed="rId3"/>
          <a:stretch>
            <a:fillRect/>
          </a:stretch>
        </p:blipFill>
        <p:spPr>
          <a:xfrm>
            <a:off x="228656" y="4097339"/>
            <a:ext cx="2486835" cy="2139807"/>
          </a:xfrm>
          <a:prstGeom prst="rect">
            <a:avLst/>
          </a:prstGeom>
        </p:spPr>
      </p:pic>
      <p:pic>
        <p:nvPicPr>
          <p:cNvPr id="6" name="Рисунок 5"/>
          <p:cNvPicPr>
            <a:picLocks noChangeAspect="1"/>
          </p:cNvPicPr>
          <p:nvPr/>
        </p:nvPicPr>
        <p:blipFill>
          <a:blip r:embed="rId4"/>
          <a:stretch>
            <a:fillRect/>
          </a:stretch>
        </p:blipFill>
        <p:spPr>
          <a:xfrm>
            <a:off x="3519158" y="5532467"/>
            <a:ext cx="1343090" cy="1325533"/>
          </a:xfrm>
          <a:prstGeom prst="rect">
            <a:avLst/>
          </a:prstGeom>
        </p:spPr>
      </p:pic>
    </p:spTree>
    <p:extLst>
      <p:ext uri="{BB962C8B-B14F-4D97-AF65-F5344CB8AC3E}">
        <p14:creationId xmlns:p14="http://schemas.microsoft.com/office/powerpoint/2010/main" val="1752455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3211945" y="120073"/>
            <a:ext cx="3789219" cy="857250"/>
          </a:xfrm>
          <a:prstGeom prst="rect">
            <a:avLst/>
          </a:prstGeom>
        </p:spPr>
        <p:txBody>
          <a:bodyPr/>
          <a:lstStyle>
            <a:lvl1pPr algn="l" defTabSz="914400" rtl="0" eaLnBrk="1" latinLnBrk="0" hangingPunct="1">
              <a:lnSpc>
                <a:spcPct val="90000"/>
              </a:lnSpc>
              <a:spcBef>
                <a:spcPct val="0"/>
              </a:spcBef>
              <a:buNone/>
              <a:defRPr sz="4000" kern="1200">
                <a:solidFill>
                  <a:schemeClr val="tx1"/>
                </a:solidFill>
                <a:latin typeface="+mn-lt"/>
                <a:ea typeface="+mj-ea"/>
                <a:cs typeface="+mj-cs"/>
              </a:defRPr>
            </a:lvl1pPr>
          </a:lstStyle>
          <a:p>
            <a:r>
              <a:rPr lang="ru-RU" altLang="ru-RU" smtClean="0">
                <a:solidFill>
                  <a:srgbClr val="C00000"/>
                </a:solidFill>
              </a:rPr>
              <a:t>Фонендоскоп</a:t>
            </a:r>
            <a:endParaRPr lang="ru-RU" altLang="ru-RU" dirty="0" smtClean="0">
              <a:solidFill>
                <a:srgbClr val="C00000"/>
              </a:solidFill>
            </a:endParaRPr>
          </a:p>
        </p:txBody>
      </p:sp>
      <p:sp>
        <p:nvSpPr>
          <p:cNvPr id="3" name="Прямоугольник 2"/>
          <p:cNvSpPr/>
          <p:nvPr/>
        </p:nvSpPr>
        <p:spPr>
          <a:xfrm>
            <a:off x="2156691" y="977323"/>
            <a:ext cx="6756400" cy="3970318"/>
          </a:xfrm>
          <a:prstGeom prst="rect">
            <a:avLst/>
          </a:prstGeom>
        </p:spPr>
        <p:txBody>
          <a:bodyPr wrap="square">
            <a:spAutoFit/>
          </a:bodyPr>
          <a:lstStyle/>
          <a:p>
            <a:pPr algn="just"/>
            <a:r>
              <a:rPr lang="uk-UA" dirty="0">
                <a:solidFill>
                  <a:srgbClr val="003374"/>
                </a:solidFill>
              </a:rPr>
              <a:t>Фонендоскоп (від </a:t>
            </a:r>
            <a:r>
              <a:rPr lang="uk-UA" dirty="0" err="1" smtClean="0">
                <a:solidFill>
                  <a:srgbClr val="003374"/>
                </a:solidFill>
              </a:rPr>
              <a:t>грецьк</a:t>
            </a:r>
            <a:r>
              <a:rPr lang="uk-UA" dirty="0" smtClean="0">
                <a:solidFill>
                  <a:srgbClr val="003374"/>
                </a:solidFill>
              </a:rPr>
              <a:t>. </a:t>
            </a:r>
            <a:r>
              <a:rPr lang="pl-PL" dirty="0">
                <a:solidFill>
                  <a:srgbClr val="003374"/>
                </a:solidFill>
              </a:rPr>
              <a:t>phone – </a:t>
            </a:r>
            <a:r>
              <a:rPr lang="uk-UA" dirty="0">
                <a:solidFill>
                  <a:srgbClr val="003374"/>
                </a:solidFill>
              </a:rPr>
              <a:t>звук, </a:t>
            </a:r>
            <a:r>
              <a:rPr lang="pl-PL" dirty="0">
                <a:solidFill>
                  <a:srgbClr val="003374"/>
                </a:solidFill>
              </a:rPr>
              <a:t>endon – </a:t>
            </a:r>
            <a:r>
              <a:rPr lang="uk-UA" dirty="0">
                <a:solidFill>
                  <a:srgbClr val="003374"/>
                </a:solidFill>
              </a:rPr>
              <a:t>всередині, </a:t>
            </a:r>
            <a:r>
              <a:rPr lang="pl-PL" dirty="0">
                <a:solidFill>
                  <a:srgbClr val="003374"/>
                </a:solidFill>
              </a:rPr>
              <a:t>skopeo – </a:t>
            </a:r>
            <a:r>
              <a:rPr lang="uk-UA" dirty="0">
                <a:solidFill>
                  <a:srgbClr val="003374"/>
                </a:solidFill>
              </a:rPr>
              <a:t>дивлюся, досліджую) - медичний прилад, що застосовується для вислуховування тонів серця, дихальних шумів та інших звуків, що виникають в організмі (тобто для тих же цілей, що й стетоскоп).</a:t>
            </a:r>
          </a:p>
          <a:p>
            <a:pPr algn="just"/>
            <a:endParaRPr lang="uk-UA" dirty="0" smtClean="0">
              <a:solidFill>
                <a:srgbClr val="003374"/>
              </a:solidFill>
            </a:endParaRPr>
          </a:p>
          <a:p>
            <a:pPr algn="just"/>
            <a:r>
              <a:rPr lang="uk-UA" dirty="0" smtClean="0">
                <a:solidFill>
                  <a:srgbClr val="003374"/>
                </a:solidFill>
              </a:rPr>
              <a:t>Фонендоскоп </a:t>
            </a:r>
            <a:r>
              <a:rPr lang="uk-UA" dirty="0">
                <a:solidFill>
                  <a:srgbClr val="003374"/>
                </a:solidFill>
              </a:rPr>
              <a:t>з'явився пізніше (термін запропонований М. С. Коротковим). У фонендоскопі звукоуловлююча воронка прикрита мембраною - резонатором, для посилення певного спектру частот.</a:t>
            </a:r>
          </a:p>
          <a:p>
            <a:pPr algn="just"/>
            <a:endParaRPr lang="uk-UA" dirty="0" smtClean="0">
              <a:solidFill>
                <a:srgbClr val="003374"/>
              </a:solidFill>
            </a:endParaRPr>
          </a:p>
          <a:p>
            <a:pPr algn="just"/>
            <a:r>
              <a:rPr lang="uk-UA" dirty="0" smtClean="0">
                <a:solidFill>
                  <a:srgbClr val="003374"/>
                </a:solidFill>
              </a:rPr>
              <a:t>Фонендоскоп </a:t>
            </a:r>
            <a:r>
              <a:rPr lang="uk-UA" dirty="0">
                <a:solidFill>
                  <a:srgbClr val="003374"/>
                </a:solidFill>
              </a:rPr>
              <a:t>буває тільки бінауральним (складається з двох аускультативних трубок, кінці яких вставляють у вуха) та відрізняється від стетоскопа тим, що звукоуловлююча воронка прикрита жорсткою мембраною для посилення </a:t>
            </a:r>
            <a:r>
              <a:rPr lang="uk-UA" dirty="0" err="1">
                <a:solidFill>
                  <a:srgbClr val="003374"/>
                </a:solidFill>
              </a:rPr>
              <a:t>вислуховуваних</a:t>
            </a:r>
            <a:r>
              <a:rPr lang="uk-UA" dirty="0">
                <a:solidFill>
                  <a:srgbClr val="003374"/>
                </a:solidFill>
              </a:rPr>
              <a:t> звуків.</a:t>
            </a:r>
          </a:p>
        </p:txBody>
      </p:sp>
      <p:pic>
        <p:nvPicPr>
          <p:cNvPr id="4" name="Рисунок 3"/>
          <p:cNvPicPr>
            <a:picLocks noChangeAspect="1"/>
          </p:cNvPicPr>
          <p:nvPr/>
        </p:nvPicPr>
        <p:blipFill>
          <a:blip r:embed="rId2"/>
          <a:stretch>
            <a:fillRect/>
          </a:stretch>
        </p:blipFill>
        <p:spPr>
          <a:xfrm>
            <a:off x="124691" y="2366820"/>
            <a:ext cx="2032000" cy="3076434"/>
          </a:xfrm>
          <a:prstGeom prst="rect">
            <a:avLst/>
          </a:prstGeom>
        </p:spPr>
      </p:pic>
      <p:pic>
        <p:nvPicPr>
          <p:cNvPr id="5" name="Рисунок 4"/>
          <p:cNvPicPr>
            <a:picLocks noChangeAspect="1"/>
          </p:cNvPicPr>
          <p:nvPr/>
        </p:nvPicPr>
        <p:blipFill>
          <a:blip r:embed="rId3"/>
          <a:stretch>
            <a:fillRect/>
          </a:stretch>
        </p:blipFill>
        <p:spPr>
          <a:xfrm>
            <a:off x="5260265" y="4603495"/>
            <a:ext cx="2798307" cy="2139881"/>
          </a:xfrm>
          <a:prstGeom prst="rect">
            <a:avLst/>
          </a:prstGeom>
        </p:spPr>
      </p:pic>
    </p:spTree>
    <p:extLst>
      <p:ext uri="{BB962C8B-B14F-4D97-AF65-F5344CB8AC3E}">
        <p14:creationId xmlns:p14="http://schemas.microsoft.com/office/powerpoint/2010/main" val="42750356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3211945" y="120073"/>
            <a:ext cx="3789219" cy="857250"/>
          </a:xfrm>
          <a:prstGeom prst="rect">
            <a:avLst/>
          </a:prstGeom>
        </p:spPr>
        <p:txBody>
          <a:bodyPr/>
          <a:lstStyle>
            <a:lvl1pPr algn="l" defTabSz="914400" rtl="0" eaLnBrk="1" latinLnBrk="0" hangingPunct="1">
              <a:lnSpc>
                <a:spcPct val="90000"/>
              </a:lnSpc>
              <a:spcBef>
                <a:spcPct val="0"/>
              </a:spcBef>
              <a:buNone/>
              <a:defRPr sz="4000" kern="1200">
                <a:solidFill>
                  <a:schemeClr val="tx1"/>
                </a:solidFill>
                <a:latin typeface="+mn-lt"/>
                <a:ea typeface="+mj-ea"/>
                <a:cs typeface="+mj-cs"/>
              </a:defRPr>
            </a:lvl1pPr>
          </a:lstStyle>
          <a:p>
            <a:r>
              <a:rPr lang="ru-RU" altLang="ru-RU" dirty="0" smtClean="0">
                <a:solidFill>
                  <a:srgbClr val="C00000"/>
                </a:solidFill>
              </a:rPr>
              <a:t>Стетоскоп</a:t>
            </a:r>
          </a:p>
        </p:txBody>
      </p:sp>
      <p:sp>
        <p:nvSpPr>
          <p:cNvPr id="3" name="Прямоугольник 2"/>
          <p:cNvSpPr/>
          <p:nvPr/>
        </p:nvSpPr>
        <p:spPr>
          <a:xfrm>
            <a:off x="1939636" y="1143578"/>
            <a:ext cx="7204364" cy="1323439"/>
          </a:xfrm>
          <a:prstGeom prst="rect">
            <a:avLst/>
          </a:prstGeom>
        </p:spPr>
        <p:txBody>
          <a:bodyPr wrap="square">
            <a:spAutoFit/>
          </a:bodyPr>
          <a:lstStyle/>
          <a:p>
            <a:pPr algn="just"/>
            <a:r>
              <a:rPr lang="uk-UA" sz="2000" dirty="0" smtClean="0">
                <a:solidFill>
                  <a:srgbClr val="003374"/>
                </a:solidFill>
              </a:rPr>
              <a:t>Прилад для вислуховування тонів серця, дихальних шумів та ін природних звуків, що виникають в організмі людини та тварин. </a:t>
            </a:r>
          </a:p>
          <a:p>
            <a:pPr algn="just"/>
            <a:r>
              <a:rPr lang="uk-UA" sz="2000" dirty="0" smtClean="0">
                <a:solidFill>
                  <a:srgbClr val="003374"/>
                </a:solidFill>
              </a:rPr>
              <a:t>Винайдено в 1816 основоположником діагностичного методу аускультації французьким лікарем Р. </a:t>
            </a:r>
            <a:r>
              <a:rPr lang="uk-UA" sz="2000" dirty="0" err="1" smtClean="0">
                <a:solidFill>
                  <a:srgbClr val="003374"/>
                </a:solidFill>
              </a:rPr>
              <a:t>Лаєннеком</a:t>
            </a:r>
            <a:r>
              <a:rPr lang="uk-UA" sz="2000" dirty="0" smtClean="0">
                <a:solidFill>
                  <a:srgbClr val="003374"/>
                </a:solidFill>
              </a:rPr>
              <a:t>(1781-1826).</a:t>
            </a:r>
            <a:endParaRPr lang="uk-UA" sz="2000" dirty="0">
              <a:solidFill>
                <a:srgbClr val="003374"/>
              </a:solidFill>
            </a:endParaRPr>
          </a:p>
        </p:txBody>
      </p:sp>
      <p:pic>
        <p:nvPicPr>
          <p:cNvPr id="4" name="Рисунок 3"/>
          <p:cNvPicPr>
            <a:picLocks noChangeAspect="1"/>
          </p:cNvPicPr>
          <p:nvPr/>
        </p:nvPicPr>
        <p:blipFill>
          <a:blip r:embed="rId2"/>
          <a:stretch>
            <a:fillRect/>
          </a:stretch>
        </p:blipFill>
        <p:spPr>
          <a:xfrm>
            <a:off x="1500909" y="2765458"/>
            <a:ext cx="1856007" cy="2809982"/>
          </a:xfrm>
          <a:prstGeom prst="rect">
            <a:avLst/>
          </a:prstGeom>
        </p:spPr>
      </p:pic>
      <p:pic>
        <p:nvPicPr>
          <p:cNvPr id="5" name="Рисунок 4"/>
          <p:cNvPicPr>
            <a:picLocks noChangeAspect="1"/>
          </p:cNvPicPr>
          <p:nvPr/>
        </p:nvPicPr>
        <p:blipFill>
          <a:blip r:embed="rId3"/>
          <a:stretch>
            <a:fillRect/>
          </a:stretch>
        </p:blipFill>
        <p:spPr>
          <a:xfrm>
            <a:off x="5106554" y="3254985"/>
            <a:ext cx="2798307" cy="2139881"/>
          </a:xfrm>
          <a:prstGeom prst="rect">
            <a:avLst/>
          </a:prstGeom>
        </p:spPr>
      </p:pic>
    </p:spTree>
    <p:extLst>
      <p:ext uri="{BB962C8B-B14F-4D97-AF65-F5344CB8AC3E}">
        <p14:creationId xmlns:p14="http://schemas.microsoft.com/office/powerpoint/2010/main" val="3444533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07511" y="251752"/>
            <a:ext cx="3043013" cy="369332"/>
          </a:xfrm>
          <a:prstGeom prst="rect">
            <a:avLst/>
          </a:prstGeom>
        </p:spPr>
        <p:txBody>
          <a:bodyPr wrap="none">
            <a:spAutoFit/>
          </a:bodyPr>
          <a:lstStyle/>
          <a:p>
            <a:r>
              <a:rPr lang="uk-UA" dirty="0">
                <a:solidFill>
                  <a:srgbClr val="C00000"/>
                </a:solidFill>
              </a:rPr>
              <a:t>Основні складові стетоскопа:</a:t>
            </a:r>
          </a:p>
        </p:txBody>
      </p:sp>
      <p:pic>
        <p:nvPicPr>
          <p:cNvPr id="1026" name="Picture 2" descr="Стетофонендоскоп фото Медтехни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8921" y="621084"/>
            <a:ext cx="2857500" cy="2886076"/>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895927" y="1923902"/>
            <a:ext cx="4986194" cy="2862322"/>
          </a:xfrm>
          <a:prstGeom prst="rect">
            <a:avLst/>
          </a:prstGeom>
        </p:spPr>
        <p:txBody>
          <a:bodyPr wrap="square">
            <a:spAutoFit/>
          </a:bodyPr>
          <a:lstStyle/>
          <a:p>
            <a:r>
              <a:rPr lang="uk-UA" dirty="0">
                <a:solidFill>
                  <a:srgbClr val="173A8D"/>
                </a:solidFill>
              </a:rPr>
              <a:t>Стетофонендоскоп складається з головки: з одного боку </a:t>
            </a:r>
            <a:r>
              <a:rPr lang="uk-UA" dirty="0" smtClean="0">
                <a:solidFill>
                  <a:srgbClr val="173A8D"/>
                </a:solidFill>
              </a:rPr>
              <a:t>«колокол» </a:t>
            </a:r>
            <a:r>
              <a:rPr lang="uk-UA" dirty="0">
                <a:solidFill>
                  <a:srgbClr val="173A8D"/>
                </a:solidFill>
              </a:rPr>
              <a:t>(5), а з іншого – мембрана (6), звукопровідної трубки (4), трійника (3), пружини оголов'я (металева пластинка, що з'єднує трубки оголов'я. ), трубок оголов'я (2) з оливами (1</a:t>
            </a:r>
            <a:r>
              <a:rPr lang="uk-UA" dirty="0" smtClean="0">
                <a:solidFill>
                  <a:srgbClr val="173A8D"/>
                </a:solidFill>
              </a:rPr>
              <a:t>).</a:t>
            </a:r>
          </a:p>
          <a:p>
            <a:endParaRPr lang="uk-UA" dirty="0">
              <a:solidFill>
                <a:srgbClr val="173A8D"/>
              </a:solidFill>
            </a:endParaRPr>
          </a:p>
          <a:p>
            <a:r>
              <a:rPr lang="uk-UA" dirty="0" smtClean="0">
                <a:solidFill>
                  <a:srgbClr val="173A8D"/>
                </a:solidFill>
              </a:rPr>
              <a:t>Від </a:t>
            </a:r>
            <a:r>
              <a:rPr lang="uk-UA" dirty="0">
                <a:solidFill>
                  <a:srgbClr val="173A8D"/>
                </a:solidFill>
              </a:rPr>
              <a:t>внутрішньої форми та конструкції головки, що застосовуються виробниками, залежать акустичні дані стетоскопа.</a:t>
            </a:r>
          </a:p>
        </p:txBody>
      </p:sp>
    </p:spTree>
    <p:extLst>
      <p:ext uri="{BB962C8B-B14F-4D97-AF65-F5344CB8AC3E}">
        <p14:creationId xmlns:p14="http://schemas.microsoft.com/office/powerpoint/2010/main" val="2508118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416378972"/>
              </p:ext>
            </p:extLst>
          </p:nvPr>
        </p:nvGraphicFramePr>
        <p:xfrm>
          <a:off x="1925781" y="953594"/>
          <a:ext cx="6165273" cy="5243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944089" y="307263"/>
            <a:ext cx="4572000" cy="646331"/>
          </a:xfrm>
          <a:prstGeom prst="rect">
            <a:avLst/>
          </a:prstGeom>
        </p:spPr>
        <p:txBody>
          <a:bodyPr>
            <a:spAutoFit/>
          </a:bodyPr>
          <a:lstStyle/>
          <a:p>
            <a:r>
              <a:rPr lang="uk-UA" dirty="0" smtClean="0"/>
              <a:t>У </a:t>
            </a:r>
            <a:r>
              <a:rPr lang="uk-UA" dirty="0"/>
              <a:t>чому різниця між стетоскопом і фонендоскопом?</a:t>
            </a:r>
          </a:p>
        </p:txBody>
      </p:sp>
    </p:spTree>
    <p:extLst>
      <p:ext uri="{BB962C8B-B14F-4D97-AF65-F5344CB8AC3E}">
        <p14:creationId xmlns:p14="http://schemas.microsoft.com/office/powerpoint/2010/main" val="9367755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2384713" y="232786"/>
            <a:ext cx="6657687" cy="714375"/>
          </a:xfrm>
          <a:prstGeom prst="rect">
            <a:avLst/>
          </a:prstGeom>
        </p:spPr>
        <p:txBody>
          <a:bodyPr/>
          <a:lstStyle>
            <a:lvl1pPr algn="l" defTabSz="914400" rtl="0" eaLnBrk="1" latinLnBrk="0" hangingPunct="1">
              <a:lnSpc>
                <a:spcPct val="90000"/>
              </a:lnSpc>
              <a:spcBef>
                <a:spcPct val="0"/>
              </a:spcBef>
              <a:buNone/>
              <a:defRPr sz="4000" kern="1200">
                <a:solidFill>
                  <a:schemeClr val="tx1"/>
                </a:solidFill>
                <a:latin typeface="+mn-lt"/>
                <a:ea typeface="+mj-ea"/>
                <a:cs typeface="+mj-cs"/>
              </a:defRPr>
            </a:lvl1pPr>
          </a:lstStyle>
          <a:p>
            <a:r>
              <a:rPr lang="ru-RU" altLang="uk-UA" sz="2400" b="1" dirty="0" smtClean="0">
                <a:latin typeface="Times New Roman" panose="02020603050405020304" pitchFamily="18" charset="0"/>
                <a:cs typeface="Times New Roman" panose="02020603050405020304" pitchFamily="18" charset="0"/>
              </a:rPr>
              <a:t>Часто в </a:t>
            </a:r>
            <a:r>
              <a:rPr lang="ru-RU" altLang="uk-UA" sz="2400" b="1" dirty="0" err="1" smtClean="0">
                <a:latin typeface="Times New Roman" panose="02020603050405020304" pitchFamily="18" charset="0"/>
                <a:cs typeface="Times New Roman" panose="02020603050405020304" pitchFamily="18" charset="0"/>
              </a:rPr>
              <a:t>пристрої</a:t>
            </a:r>
            <a:r>
              <a:rPr lang="ru-RU" altLang="uk-UA" sz="2400" b="1" dirty="0" smtClean="0">
                <a:latin typeface="Times New Roman" panose="02020603050405020304" pitchFamily="18" charset="0"/>
                <a:cs typeface="Times New Roman" panose="02020603050405020304" pitchFamily="18" charset="0"/>
              </a:rPr>
              <a:t> </a:t>
            </a:r>
            <a:r>
              <a:rPr lang="ru-RU" altLang="uk-UA" sz="2400" b="1" dirty="0" err="1" smtClean="0">
                <a:latin typeface="Times New Roman" panose="02020603050405020304" pitchFamily="18" charset="0"/>
                <a:cs typeface="Times New Roman" panose="02020603050405020304" pitchFamily="18" charset="0"/>
              </a:rPr>
              <a:t>поєднують</a:t>
            </a:r>
            <a:r>
              <a:rPr lang="ru-RU" altLang="uk-UA" sz="2400" b="1" dirty="0" smtClean="0">
                <a:latin typeface="Times New Roman" panose="02020603050405020304" pitchFamily="18" charset="0"/>
                <a:cs typeface="Times New Roman" panose="02020603050405020304" pitchFamily="18" charset="0"/>
              </a:rPr>
              <a:t> і воронку і мембрану - резонатор </a:t>
            </a:r>
            <a:r>
              <a:rPr lang="ru-RU" altLang="uk-UA" sz="2400" b="1" dirty="0" smtClean="0">
                <a:solidFill>
                  <a:srgbClr val="FF0000"/>
                </a:solidFill>
                <a:latin typeface="Times New Roman" panose="02020603050405020304" pitchFamily="18" charset="0"/>
                <a:cs typeface="Times New Roman" panose="02020603050405020304" pitchFamily="18" charset="0"/>
              </a:rPr>
              <a:t>- </a:t>
            </a:r>
            <a:r>
              <a:rPr lang="ru-RU" altLang="uk-UA" sz="2400" b="1" dirty="0" smtClean="0">
                <a:solidFill>
                  <a:srgbClr val="C00000"/>
                </a:solidFill>
                <a:latin typeface="Times New Roman" panose="02020603050405020304" pitchFamily="18" charset="0"/>
                <a:cs typeface="Times New Roman" panose="02020603050405020304" pitchFamily="18" charset="0"/>
              </a:rPr>
              <a:t>це стетофонендоскоп</a:t>
            </a:r>
            <a:r>
              <a:rPr lang="ru-RU" altLang="ru-RU" sz="2400" b="1" dirty="0" smtClean="0">
                <a:solidFill>
                  <a:srgbClr val="C00000"/>
                </a:solidFill>
                <a:latin typeface="Times New Roman" panose="02020603050405020304" pitchFamily="18" charset="0"/>
                <a:cs typeface="Times New Roman" panose="02020603050405020304" pitchFamily="18" charset="0"/>
              </a:rPr>
              <a:t>.</a:t>
            </a:r>
            <a:r>
              <a:rPr lang="ru-RU" altLang="ru-RU" sz="2400" b="1" dirty="0" smtClean="0">
                <a:solidFill>
                  <a:srgbClr val="FF0000"/>
                </a:solidFill>
                <a:latin typeface="Times New Roman" panose="02020603050405020304" pitchFamily="18" charset="0"/>
                <a:cs typeface="Times New Roman" panose="02020603050405020304" pitchFamily="18" charset="0"/>
              </a:rPr>
              <a:t/>
            </a:r>
            <a:br>
              <a:rPr lang="ru-RU" altLang="ru-RU" sz="2400" b="1" dirty="0" smtClean="0">
                <a:solidFill>
                  <a:srgbClr val="FF0000"/>
                </a:solidFill>
                <a:latin typeface="Times New Roman" panose="02020603050405020304" pitchFamily="18" charset="0"/>
                <a:cs typeface="Times New Roman" panose="02020603050405020304" pitchFamily="18" charset="0"/>
              </a:rPr>
            </a:br>
            <a:endParaRPr lang="ru-RU" altLang="ru-RU" sz="2400" b="1" dirty="0" smtClean="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txBox="1">
            <a:spLocks/>
          </p:cNvSpPr>
          <p:nvPr/>
        </p:nvSpPr>
        <p:spPr>
          <a:xfrm>
            <a:off x="1987695" y="1210547"/>
            <a:ext cx="6302375" cy="1143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uk-UA" altLang="uk-UA" sz="2400" dirty="0" smtClean="0">
                <a:latin typeface="Times New Roman" panose="02020603050405020304" pitchFamily="18" charset="0"/>
                <a:cs typeface="Times New Roman" panose="02020603050405020304" pitchFamily="18" charset="0"/>
              </a:rPr>
              <a:t>У більшості стетофонендоскопів перемикання між воронкою і мембраною здійснюється за допомогою осьового обертання </a:t>
            </a:r>
            <a:r>
              <a:rPr lang="uk-UA" altLang="ru-RU" sz="2400" dirty="0" smtClean="0">
                <a:latin typeface="Times New Roman" panose="02020603050405020304" pitchFamily="18" charset="0"/>
                <a:cs typeface="Times New Roman" panose="02020603050405020304" pitchFamily="18" charset="0"/>
              </a:rPr>
              <a:t>голівки.</a:t>
            </a:r>
            <a:r>
              <a:rPr lang="uk-UA" altLang="ru-RU" sz="2400" b="1" dirty="0" smtClean="0">
                <a:latin typeface="Times New Roman" panose="02020603050405020304" pitchFamily="18" charset="0"/>
                <a:cs typeface="Times New Roman" panose="02020603050405020304" pitchFamily="18" charset="0"/>
              </a:rPr>
              <a:t> </a:t>
            </a:r>
          </a:p>
          <a:p>
            <a:pPr marL="0" indent="0" algn="just">
              <a:buFont typeface="Arial" panose="020B0604020202020204" pitchFamily="34" charset="0"/>
              <a:buNone/>
            </a:pPr>
            <a:r>
              <a:rPr lang="ru-RU" altLang="ru-RU" sz="2400" b="1" dirty="0" smtClean="0">
                <a:latin typeface="Times New Roman" panose="02020603050405020304" pitchFamily="18" charset="0"/>
                <a:cs typeface="Times New Roman" panose="02020603050405020304" pitchFamily="18" charset="0"/>
              </a:rPr>
              <a:t>Друга система : </a:t>
            </a:r>
            <a:r>
              <a:rPr lang="uk-UA" altLang="ru-RU" sz="2400" b="1" dirty="0" err="1" smtClean="0">
                <a:latin typeface="Times New Roman" panose="02020603050405020304" pitchFamily="18" charset="0"/>
                <a:cs typeface="Times New Roman" panose="02020603050405020304" pitchFamily="18" charset="0"/>
              </a:rPr>
              <a:t>KaWe</a:t>
            </a:r>
            <a:r>
              <a:rPr lang="uk-UA" altLang="ru-RU" sz="2400" b="1" dirty="0" smtClean="0">
                <a:latin typeface="Times New Roman" panose="02020603050405020304" pitchFamily="18" charset="0"/>
                <a:cs typeface="Times New Roman" panose="02020603050405020304" pitchFamily="18" charset="0"/>
              </a:rPr>
              <a:t> </a:t>
            </a:r>
            <a:r>
              <a:rPr lang="uk-UA" altLang="ru-RU" sz="2400" b="1" dirty="0" err="1" smtClean="0">
                <a:latin typeface="Times New Roman" panose="02020603050405020304" pitchFamily="18" charset="0"/>
                <a:cs typeface="Times New Roman" panose="02020603050405020304" pitchFamily="18" charset="0"/>
              </a:rPr>
              <a:t>Planet</a:t>
            </a:r>
            <a:r>
              <a:rPr lang="uk-UA" altLang="ru-RU" sz="2400" b="1" dirty="0" smtClean="0">
                <a:latin typeface="Times New Roman" panose="02020603050405020304" pitchFamily="18" charset="0"/>
                <a:cs typeface="Times New Roman" panose="02020603050405020304" pitchFamily="18" charset="0"/>
              </a:rPr>
              <a:t> </a:t>
            </a:r>
            <a:r>
              <a:rPr lang="uk-UA" altLang="ru-RU" sz="2400" dirty="0" smtClean="0">
                <a:latin typeface="Times New Roman" panose="02020603050405020304" pitchFamily="18" charset="0"/>
                <a:cs typeface="Times New Roman" panose="02020603050405020304" pitchFamily="18" charset="0"/>
              </a:rPr>
              <a:t>- </a:t>
            </a:r>
            <a:r>
              <a:rPr lang="uk-UA" altLang="uk-UA" sz="2400" dirty="0" smtClean="0">
                <a:latin typeface="Times New Roman" panose="02020603050405020304" pitchFamily="18" charset="0"/>
                <a:cs typeface="Times New Roman" panose="02020603050405020304" pitchFamily="18" charset="0"/>
              </a:rPr>
              <a:t>поздовжнє обертання головки</a:t>
            </a:r>
            <a:endParaRPr lang="uk-UA" altLang="ru-RU" sz="2200" dirty="0" smtClean="0">
              <a:latin typeface="Times New Roman" panose="02020603050405020304" pitchFamily="18" charset="0"/>
              <a:cs typeface="Times New Roman" panose="02020603050405020304" pitchFamily="18" charset="0"/>
            </a:endParaRPr>
          </a:p>
        </p:txBody>
      </p:sp>
      <p:sp>
        <p:nvSpPr>
          <p:cNvPr id="4" name="Прямоугольник 5"/>
          <p:cNvSpPr>
            <a:spLocks noChangeArrowheads="1"/>
          </p:cNvSpPr>
          <p:nvPr/>
        </p:nvSpPr>
        <p:spPr bwMode="auto">
          <a:xfrm>
            <a:off x="3712047" y="3302436"/>
            <a:ext cx="4718050" cy="163195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uk-UA" altLang="ru-RU" sz="2000" dirty="0" smtClean="0">
                <a:latin typeface="Times New Roman" panose="02020603050405020304" pitchFamily="18" charset="0"/>
                <a:cs typeface="Times New Roman" panose="02020603050405020304" pitchFamily="18" charset="0"/>
              </a:rPr>
              <a:t>Трьохсторонні стетофонендоскопи дозволяють виділяти важливі для діагностики звуки та прослухати кардіологічні, </a:t>
            </a:r>
            <a:r>
              <a:rPr lang="uk-UA" altLang="ru-RU" sz="2000" dirty="0" err="1" smtClean="0">
                <a:latin typeface="Times New Roman" panose="02020603050405020304" pitchFamily="18" charset="0"/>
                <a:cs typeface="Times New Roman" panose="02020603050405020304" pitchFamily="18" charset="0"/>
              </a:rPr>
              <a:t>пульмонологічні</a:t>
            </a:r>
            <a:r>
              <a:rPr lang="uk-UA" altLang="ru-RU" sz="2000" dirty="0" smtClean="0">
                <a:latin typeface="Times New Roman" panose="02020603050405020304" pitchFamily="18" charset="0"/>
                <a:cs typeface="Times New Roman" panose="02020603050405020304" pitchFamily="18" charset="0"/>
              </a:rPr>
              <a:t> та везикулярні шуми.</a:t>
            </a:r>
          </a:p>
        </p:txBody>
      </p:sp>
      <p:pic>
        <p:nvPicPr>
          <p:cNvPr id="5" name="Picture 4" descr="Картинки по запросу трехсторонний стетофонендоскоп"/>
          <p:cNvPicPr>
            <a:picLocks noChangeAspect="1" noChangeArrowheads="1"/>
          </p:cNvPicPr>
          <p:nvPr/>
        </p:nvPicPr>
        <p:blipFill>
          <a:blip r:embed="rId2" cstate="print">
            <a:extLst/>
          </a:blip>
          <a:srcRect/>
          <a:stretch>
            <a:fillRect/>
          </a:stretch>
        </p:blipFill>
        <p:spPr bwMode="auto">
          <a:xfrm>
            <a:off x="140392" y="3159570"/>
            <a:ext cx="3337034" cy="2122588"/>
          </a:xfrm>
          <a:prstGeom prst="rect">
            <a:avLst/>
          </a:prstGeom>
          <a:ln>
            <a:noFill/>
          </a:ln>
          <a:effectLst>
            <a:softEdge rad="112500"/>
          </a:effectLst>
          <a:extLst/>
        </p:spPr>
      </p:pic>
      <p:sp>
        <p:nvSpPr>
          <p:cNvPr id="6" name="Прямоугольник 9"/>
          <p:cNvSpPr>
            <a:spLocks noChangeArrowheads="1"/>
          </p:cNvSpPr>
          <p:nvPr/>
        </p:nvSpPr>
        <p:spPr bwMode="auto">
          <a:xfrm>
            <a:off x="497610" y="5400784"/>
            <a:ext cx="81518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uk-UA" altLang="uk-UA" sz="2400" b="1" dirty="0" smtClean="0">
                <a:solidFill>
                  <a:srgbClr val="C00000"/>
                </a:solidFill>
                <a:latin typeface="Times New Roman" panose="02020603050405020304" pitchFamily="18" charset="0"/>
                <a:cs typeface="Times New Roman" panose="02020603050405020304" pitchFamily="18" charset="0"/>
              </a:rPr>
              <a:t>У загальному випадку, фонендоскопи і стетофонендоскопи називаються терміном «стетоскоп».</a:t>
            </a:r>
            <a:endParaRPr lang="uk-UA" altLang="ru-RU" sz="2400" b="1" u="sng" dirty="0">
              <a:solidFill>
                <a:srgbClr val="C00000"/>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a:stretch>
            <a:fillRect/>
          </a:stretch>
        </p:blipFill>
        <p:spPr>
          <a:xfrm>
            <a:off x="92512" y="1318679"/>
            <a:ext cx="1716397" cy="1607692"/>
          </a:xfrm>
          <a:prstGeom prst="rect">
            <a:avLst/>
          </a:prstGeom>
        </p:spPr>
      </p:pic>
    </p:spTree>
    <p:extLst>
      <p:ext uri="{BB962C8B-B14F-4D97-AF65-F5344CB8AC3E}">
        <p14:creationId xmlns:p14="http://schemas.microsoft.com/office/powerpoint/2010/main" val="3556640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100552" y="429451"/>
            <a:ext cx="6148387"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uk-UA" sz="2400" b="1" dirty="0" smtClean="0">
                <a:solidFill>
                  <a:srgbClr val="FF0000"/>
                </a:solidFill>
                <a:latin typeface="Times New Roman" panose="02020603050405020304" pitchFamily="18" charset="0"/>
                <a:cs typeface="Times New Roman" panose="02020603050405020304" pitchFamily="18" charset="0"/>
              </a:rPr>
              <a:t> Головка</a:t>
            </a:r>
            <a:r>
              <a:rPr lang="ru-RU" altLang="uk-UA" sz="2400" b="1" dirty="0">
                <a:solidFill>
                  <a:srgbClr val="FF0000"/>
                </a:solidFill>
                <a:latin typeface="Times New Roman" panose="02020603050405020304" pitchFamily="18" charset="0"/>
                <a:cs typeface="Times New Roman" panose="02020603050405020304" pitchFamily="18" charset="0"/>
              </a:rPr>
              <a:t> </a:t>
            </a:r>
            <a:r>
              <a:rPr lang="ru-RU" altLang="uk-UA" sz="2400" b="1" dirty="0" err="1" smtClean="0">
                <a:solidFill>
                  <a:srgbClr val="FF0000"/>
                </a:solidFill>
                <a:latin typeface="Times New Roman" panose="02020603050405020304" pitchFamily="18" charset="0"/>
                <a:cs typeface="Times New Roman" panose="02020603050405020304" pitchFamily="18" charset="0"/>
              </a:rPr>
              <a:t>стетофонендоскопа</a:t>
            </a:r>
            <a:endParaRPr lang="ru-RU" altLang="uk-UA" sz="2400" b="1" dirty="0">
              <a:solidFill>
                <a:srgbClr val="FF0000"/>
              </a:solidFill>
              <a:latin typeface="Times New Roman" panose="02020603050405020304" pitchFamily="18" charset="0"/>
              <a:cs typeface="Times New Roman" panose="02020603050405020304" pitchFamily="18" charset="0"/>
            </a:endParaRPr>
          </a:p>
          <a:p>
            <a:pPr algn="just">
              <a:spcBef>
                <a:spcPct val="0"/>
              </a:spcBef>
              <a:buFontTx/>
              <a:buNone/>
            </a:pPr>
            <a:r>
              <a:rPr lang="ru-RU" altLang="uk-UA" sz="2000" dirty="0">
                <a:solidFill>
                  <a:srgbClr val="173A8D"/>
                </a:solidFill>
                <a:latin typeface="Times New Roman" panose="02020603050405020304" pitchFamily="18" charset="0"/>
                <a:cs typeface="Times New Roman" panose="02020603050405020304" pitchFamily="18" charset="0"/>
              </a:rPr>
              <a:t>Найбільш поширений тип - </a:t>
            </a:r>
            <a:r>
              <a:rPr lang="ru-RU" altLang="uk-UA" sz="2000" b="1" i="1" dirty="0">
                <a:solidFill>
                  <a:srgbClr val="173A8D"/>
                </a:solidFill>
                <a:latin typeface="Times New Roman" panose="02020603050405020304" pitchFamily="18" charset="0"/>
                <a:cs typeface="Times New Roman" panose="02020603050405020304" pitchFamily="18" charset="0"/>
              </a:rPr>
              <a:t>стетофонендоскоп</a:t>
            </a:r>
            <a:r>
              <a:rPr lang="ru-RU" altLang="uk-UA" sz="2000" dirty="0">
                <a:solidFill>
                  <a:srgbClr val="173A8D"/>
                </a:solidFill>
                <a:latin typeface="Times New Roman" panose="02020603050405020304" pitchFamily="18" charset="0"/>
                <a:cs typeface="Times New Roman" panose="02020603050405020304" pitchFamily="18" charset="0"/>
              </a:rPr>
              <a:t>: з одного боку «воронка», з іншого - мембрана. </a:t>
            </a:r>
          </a:p>
          <a:p>
            <a:pPr algn="just">
              <a:spcBef>
                <a:spcPct val="0"/>
              </a:spcBef>
              <a:buFontTx/>
              <a:buNone/>
            </a:pPr>
            <a:r>
              <a:rPr lang="ru-RU" altLang="uk-UA" sz="2000" dirty="0" smtClean="0">
                <a:solidFill>
                  <a:srgbClr val="173A8D"/>
                </a:solidFill>
                <a:latin typeface="Times New Roman" panose="02020603050405020304" pitchFamily="18" charset="0"/>
                <a:cs typeface="Times New Roman" panose="02020603050405020304" pitchFamily="18" charset="0"/>
              </a:rPr>
              <a:t>Від </a:t>
            </a:r>
            <a:r>
              <a:rPr lang="ru-RU" altLang="uk-UA" sz="2000" dirty="0">
                <a:solidFill>
                  <a:srgbClr val="173A8D"/>
                </a:solidFill>
                <a:latin typeface="Times New Roman" panose="02020603050405020304" pitchFamily="18" charset="0"/>
                <a:cs typeface="Times New Roman" panose="02020603050405020304" pitchFamily="18" charset="0"/>
              </a:rPr>
              <a:t>внутрішньої форми і конструкції головки, що застосовуються виробниками власних ноу-хау залежать акустичні дані стетоскопа. Часто виробники озвучують характеристики в цифрах або надають акустичний графік. Чим графік рівніше і вище цифра в </a:t>
            </a:r>
            <a:r>
              <a:rPr lang="en-US" altLang="uk-UA" sz="2000" dirty="0">
                <a:solidFill>
                  <a:srgbClr val="173A8D"/>
                </a:solidFill>
                <a:latin typeface="Times New Roman" panose="02020603050405020304" pitchFamily="18" charset="0"/>
                <a:cs typeface="Times New Roman" panose="02020603050405020304" pitchFamily="18" charset="0"/>
              </a:rPr>
              <a:t>db (</a:t>
            </a:r>
            <a:r>
              <a:rPr lang="ru-RU" altLang="uk-UA" sz="2000" dirty="0">
                <a:solidFill>
                  <a:srgbClr val="173A8D"/>
                </a:solidFill>
                <a:latin typeface="Times New Roman" panose="02020603050405020304" pitchFamily="18" charset="0"/>
                <a:cs typeface="Times New Roman" panose="02020603050405020304" pitchFamily="18" charset="0"/>
              </a:rPr>
              <a:t>децибелах) - тим більше шумів Ви почуєте і зможете диференціювати, не напружуючи слух.</a:t>
            </a:r>
            <a:endParaRPr lang="ru-RU" altLang="ru-RU" sz="1800" dirty="0">
              <a:solidFill>
                <a:srgbClr val="173A8D"/>
              </a:solidFill>
              <a:latin typeface="Times New Roman" panose="02020603050405020304" pitchFamily="18" charset="0"/>
              <a:cs typeface="Times New Roman" panose="02020603050405020304" pitchFamily="18" charset="0"/>
            </a:endParaRPr>
          </a:p>
        </p:txBody>
      </p:sp>
      <p:sp>
        <p:nvSpPr>
          <p:cNvPr id="4" name="Rectangle 3"/>
          <p:cNvSpPr>
            <a:spLocks noChangeArrowheads="1"/>
          </p:cNvSpPr>
          <p:nvPr/>
        </p:nvSpPr>
        <p:spPr bwMode="auto">
          <a:xfrm>
            <a:off x="277204" y="3814993"/>
            <a:ext cx="4322505" cy="255454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uk-UA" altLang="uk-UA" sz="2000" dirty="0" smtClean="0">
                <a:solidFill>
                  <a:srgbClr val="173A8D"/>
                </a:solidFill>
                <a:latin typeface="Times New Roman" panose="02020603050405020304" pitchFamily="18" charset="0"/>
                <a:cs typeface="Times New Roman" panose="02020603050405020304" pitchFamily="18" charset="0"/>
              </a:rPr>
              <a:t>На голівці фонендоскопа розташована мембрана.</a:t>
            </a:r>
            <a:br>
              <a:rPr lang="uk-UA" altLang="uk-UA" sz="2000" dirty="0" smtClean="0">
                <a:solidFill>
                  <a:srgbClr val="173A8D"/>
                </a:solidFill>
                <a:latin typeface="Times New Roman" panose="02020603050405020304" pitchFamily="18" charset="0"/>
                <a:cs typeface="Times New Roman" panose="02020603050405020304" pitchFamily="18" charset="0"/>
              </a:rPr>
            </a:br>
            <a:r>
              <a:rPr lang="uk-UA" altLang="uk-UA" sz="2000" dirty="0" smtClean="0">
                <a:solidFill>
                  <a:srgbClr val="173A8D"/>
                </a:solidFill>
                <a:latin typeface="Times New Roman" panose="02020603050405020304" pitchFamily="18" charset="0"/>
                <a:cs typeface="Times New Roman" panose="02020603050405020304" pitchFamily="18" charset="0"/>
              </a:rPr>
              <a:t>Крім чутливості, мембрани бувають:</a:t>
            </a:r>
            <a:br>
              <a:rPr lang="uk-UA" altLang="uk-UA" sz="2000" dirty="0" smtClean="0">
                <a:solidFill>
                  <a:srgbClr val="173A8D"/>
                </a:solidFill>
                <a:latin typeface="Times New Roman" panose="02020603050405020304" pitchFamily="18" charset="0"/>
                <a:cs typeface="Times New Roman" panose="02020603050405020304" pitchFamily="18" charset="0"/>
              </a:rPr>
            </a:br>
            <a:r>
              <a:rPr lang="uk-UA" altLang="uk-UA" sz="2000" b="1" i="1" dirty="0" smtClean="0">
                <a:solidFill>
                  <a:srgbClr val="173A8D"/>
                </a:solidFill>
                <a:latin typeface="Times New Roman" panose="02020603050405020304" pitchFamily="18" charset="0"/>
                <a:cs typeface="Times New Roman" panose="02020603050405020304" pitchFamily="18" charset="0"/>
              </a:rPr>
              <a:t>плоскими, опуклими,</a:t>
            </a:r>
            <a:br>
              <a:rPr lang="uk-UA" altLang="uk-UA" sz="2000" b="1" i="1" dirty="0" smtClean="0">
                <a:solidFill>
                  <a:srgbClr val="173A8D"/>
                </a:solidFill>
                <a:latin typeface="Times New Roman" panose="02020603050405020304" pitchFamily="18" charset="0"/>
                <a:cs typeface="Times New Roman" panose="02020603050405020304" pitchFamily="18" charset="0"/>
              </a:rPr>
            </a:br>
            <a:r>
              <a:rPr lang="uk-UA" altLang="uk-UA" sz="2000" b="1" i="1" dirty="0" smtClean="0">
                <a:solidFill>
                  <a:srgbClr val="173A8D"/>
                </a:solidFill>
                <a:latin typeface="Times New Roman" panose="02020603050405020304" pitchFamily="18" charset="0"/>
                <a:cs typeface="Times New Roman" panose="02020603050405020304" pitchFamily="18" charset="0"/>
              </a:rPr>
              <a:t>опуклими по центру </a:t>
            </a:r>
            <a:r>
              <a:rPr lang="uk-UA" altLang="uk-UA" sz="2000" dirty="0" smtClean="0">
                <a:solidFill>
                  <a:srgbClr val="173A8D"/>
                </a:solidFill>
                <a:latin typeface="Times New Roman" panose="02020603050405020304" pitchFamily="18" charset="0"/>
                <a:cs typeface="Times New Roman" panose="02020603050405020304" pitchFamily="18" charset="0"/>
              </a:rPr>
              <a:t>(тип «кола по воді»).</a:t>
            </a:r>
            <a:br>
              <a:rPr lang="uk-UA" altLang="uk-UA" sz="2000" dirty="0" smtClean="0">
                <a:solidFill>
                  <a:srgbClr val="173A8D"/>
                </a:solidFill>
                <a:latin typeface="Times New Roman" panose="02020603050405020304" pitchFamily="18" charset="0"/>
                <a:cs typeface="Times New Roman" panose="02020603050405020304" pitchFamily="18" charset="0"/>
              </a:rPr>
            </a:br>
            <a:r>
              <a:rPr lang="uk-UA" altLang="uk-UA" sz="2000" dirty="0" smtClean="0">
                <a:solidFill>
                  <a:srgbClr val="173A8D"/>
                </a:solidFill>
                <a:latin typeface="Times New Roman" panose="02020603050405020304" pitchFamily="18" charset="0"/>
                <a:cs typeface="Times New Roman" panose="02020603050405020304" pitchFamily="18" charset="0"/>
              </a:rPr>
              <a:t>   </a:t>
            </a:r>
          </a:p>
          <a:p>
            <a:pPr>
              <a:spcBef>
                <a:spcPct val="0"/>
              </a:spcBef>
              <a:buFontTx/>
              <a:buNone/>
            </a:pPr>
            <a:r>
              <a:rPr lang="uk-UA" altLang="uk-UA" sz="2000" dirty="0" smtClean="0">
                <a:latin typeface="Times New Roman" panose="02020603050405020304" pitchFamily="18" charset="0"/>
                <a:cs typeface="Times New Roman" panose="02020603050405020304" pitchFamily="18" charset="0"/>
              </a:rPr>
              <a:t> </a:t>
            </a:r>
            <a:endParaRPr lang="uk-UA" altLang="ru-RU" sz="2000" dirty="0">
              <a:latin typeface="Times New Roman" panose="02020603050405020304" pitchFamily="18" charset="0"/>
              <a:cs typeface="Times New Roman" panose="02020603050405020304" pitchFamily="18" charset="0"/>
            </a:endParaRPr>
          </a:p>
        </p:txBody>
      </p:sp>
      <p:pic>
        <p:nvPicPr>
          <p:cNvPr id="5" name="Picture 4" descr="Типы головок стетоскопо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4636" y="4062558"/>
            <a:ext cx="40481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228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2600325" y="146050"/>
            <a:ext cx="42148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uk-UA" altLang="ru-RU" sz="2400" b="1" dirty="0">
                <a:latin typeface="Arial" panose="020B0604020202020204" pitchFamily="34" charset="0"/>
              </a:rPr>
              <a:t>Типи головок стетоскопів</a:t>
            </a:r>
          </a:p>
        </p:txBody>
      </p:sp>
      <p:sp>
        <p:nvSpPr>
          <p:cNvPr id="3" name="Rectangle 5"/>
          <p:cNvSpPr>
            <a:spLocks noChangeArrowheads="1"/>
          </p:cNvSpPr>
          <p:nvPr/>
        </p:nvSpPr>
        <p:spPr bwMode="auto">
          <a:xfrm>
            <a:off x="3685309" y="454393"/>
            <a:ext cx="502068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ru-RU" altLang="uk-UA" sz="2000" b="1" dirty="0">
                <a:solidFill>
                  <a:srgbClr val="173A8D"/>
                </a:solidFill>
                <a:latin typeface="Times New Roman" panose="02020603050405020304" pitchFamily="18" charset="0"/>
                <a:cs typeface="Times New Roman" panose="02020603050405020304" pitchFamily="18" charset="0"/>
              </a:rPr>
              <a:t>Плоский фонендоскоп </a:t>
            </a:r>
            <a:r>
              <a:rPr lang="en-US" altLang="uk-UA" sz="2000" dirty="0">
                <a:solidFill>
                  <a:srgbClr val="173A8D"/>
                </a:solidFill>
                <a:latin typeface="Times New Roman" panose="02020603050405020304" pitchFamily="18" charset="0"/>
                <a:cs typeface="Times New Roman" panose="02020603050405020304" pitchFamily="18" charset="0"/>
              </a:rPr>
              <a:t>- </a:t>
            </a:r>
            <a:r>
              <a:rPr lang="uk-UA" altLang="uk-UA" sz="2000" dirty="0" smtClean="0">
                <a:solidFill>
                  <a:srgbClr val="173A8D"/>
                </a:solidFill>
                <a:latin typeface="Times New Roman" panose="02020603050405020304" pitchFamily="18" charset="0"/>
                <a:cs typeface="Times New Roman" panose="02020603050405020304" pitchFamily="18" charset="0"/>
              </a:rPr>
              <a:t>завдяки</a:t>
            </a:r>
            <a:r>
              <a:rPr lang="ru-RU" altLang="uk-UA" sz="2000" dirty="0" smtClean="0">
                <a:solidFill>
                  <a:srgbClr val="173A8D"/>
                </a:solidFill>
                <a:latin typeface="Times New Roman" panose="02020603050405020304" pitchFamily="18" charset="0"/>
                <a:cs typeface="Times New Roman" panose="02020603050405020304" pitchFamily="18" charset="0"/>
              </a:rPr>
              <a:t> </a:t>
            </a:r>
            <a:r>
              <a:rPr lang="ru-RU" altLang="uk-UA" sz="2000" dirty="0">
                <a:solidFill>
                  <a:srgbClr val="173A8D"/>
                </a:solidFill>
                <a:latin typeface="Times New Roman" panose="02020603050405020304" pitchFamily="18" charset="0"/>
                <a:cs typeface="Times New Roman" panose="02020603050405020304" pitchFamily="18" charset="0"/>
              </a:rPr>
              <a:t>формі «камбали», головку легко підсовувати під манжету тонометра. Або під час надання допомоги закріпити смужкою лейкопластиру на тілі хворого.</a:t>
            </a:r>
            <a:endParaRPr lang="ru-RU" altLang="ru-RU" sz="2000" dirty="0">
              <a:solidFill>
                <a:srgbClr val="173A8D"/>
              </a:solidFill>
              <a:latin typeface="Times New Roman" panose="02020603050405020304" pitchFamily="18" charset="0"/>
              <a:cs typeface="Times New Roman" panose="02020603050405020304" pitchFamily="18" charset="0"/>
            </a:endParaRPr>
          </a:p>
        </p:txBody>
      </p:sp>
      <p:pic>
        <p:nvPicPr>
          <p:cNvPr id="4" name="Picture 6" descr="Стетоскоп с плоской головко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521" y="836613"/>
            <a:ext cx="1905000" cy="1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496061" y="2393952"/>
            <a:ext cx="4572000" cy="1477328"/>
          </a:xfrm>
          <a:prstGeom prst="rect">
            <a:avLst/>
          </a:prstGeom>
        </p:spPr>
        <p:txBody>
          <a:bodyPr>
            <a:spAutoFit/>
          </a:bodyPr>
          <a:lstStyle/>
          <a:p>
            <a:pPr algn="just">
              <a:spcBef>
                <a:spcPct val="0"/>
              </a:spcBef>
              <a:buFontTx/>
              <a:buNone/>
            </a:pPr>
            <a:r>
              <a:rPr lang="ru-RU" altLang="uk-UA" b="1" dirty="0">
                <a:solidFill>
                  <a:srgbClr val="173A8D"/>
                </a:solidFill>
                <a:latin typeface="Times New Roman" panose="02020603050405020304" pitchFamily="18" charset="0"/>
                <a:cs typeface="Times New Roman" panose="02020603050405020304" pitchFamily="18" charset="0"/>
              </a:rPr>
              <a:t>Стетоскоп з </a:t>
            </a:r>
            <a:r>
              <a:rPr lang="ru-RU" altLang="uk-UA" b="1" dirty="0" smtClean="0">
                <a:solidFill>
                  <a:srgbClr val="173A8D"/>
                </a:solidFill>
                <a:latin typeface="Times New Roman" panose="02020603050405020304" pitchFamily="18" charset="0"/>
                <a:cs typeface="Times New Roman" panose="02020603050405020304" pitchFamily="18" charset="0"/>
              </a:rPr>
              <a:t>«</a:t>
            </a:r>
            <a:r>
              <a:rPr lang="uk-UA" altLang="uk-UA" b="1" dirty="0" smtClean="0">
                <a:solidFill>
                  <a:srgbClr val="173A8D"/>
                </a:solidFill>
                <a:latin typeface="Times New Roman" panose="02020603050405020304" pitchFamily="18" charset="0"/>
                <a:cs typeface="Times New Roman" panose="02020603050405020304" pitchFamily="18" charset="0"/>
              </a:rPr>
              <a:t>плаваючою</a:t>
            </a:r>
            <a:r>
              <a:rPr lang="ru-RU" altLang="uk-UA" b="1" dirty="0" smtClean="0">
                <a:solidFill>
                  <a:srgbClr val="173A8D"/>
                </a:solidFill>
                <a:latin typeface="Times New Roman" panose="02020603050405020304" pitchFamily="18" charset="0"/>
                <a:cs typeface="Times New Roman" panose="02020603050405020304" pitchFamily="18" charset="0"/>
              </a:rPr>
              <a:t>» </a:t>
            </a:r>
            <a:r>
              <a:rPr lang="ru-RU" altLang="uk-UA" b="1" dirty="0">
                <a:solidFill>
                  <a:srgbClr val="173A8D"/>
                </a:solidFill>
                <a:latin typeface="Times New Roman" panose="02020603050405020304" pitchFamily="18" charset="0"/>
                <a:cs typeface="Times New Roman" panose="02020603050405020304" pitchFamily="18" charset="0"/>
              </a:rPr>
              <a:t>мембраною </a:t>
            </a:r>
            <a:r>
              <a:rPr lang="en-US" altLang="uk-UA" dirty="0">
                <a:solidFill>
                  <a:srgbClr val="173A8D"/>
                </a:solidFill>
                <a:latin typeface="Times New Roman" panose="02020603050405020304" pitchFamily="18" charset="0"/>
                <a:cs typeface="Times New Roman" panose="02020603050405020304" pitchFamily="18" charset="0"/>
              </a:rPr>
              <a:t>- </a:t>
            </a:r>
            <a:r>
              <a:rPr lang="ru-RU" altLang="uk-UA" dirty="0">
                <a:solidFill>
                  <a:srgbClr val="173A8D"/>
                </a:solidFill>
                <a:latin typeface="Times New Roman" panose="02020603050405020304" pitchFamily="18" charset="0"/>
                <a:cs typeface="Times New Roman" panose="02020603050405020304" pitchFamily="18" charset="0"/>
              </a:rPr>
              <a:t>по краях головки є </a:t>
            </a:r>
            <a:r>
              <a:rPr lang="uk-UA" altLang="uk-UA" dirty="0" smtClean="0">
                <a:solidFill>
                  <a:srgbClr val="173A8D"/>
                </a:solidFill>
                <a:latin typeface="Times New Roman" panose="02020603050405020304" pitchFamily="18" charset="0"/>
                <a:cs typeface="Times New Roman" panose="02020603050405020304" pitchFamily="18" charset="0"/>
              </a:rPr>
              <a:t>невеликі</a:t>
            </a:r>
            <a:r>
              <a:rPr lang="ru-RU" altLang="uk-UA" dirty="0" smtClean="0">
                <a:solidFill>
                  <a:srgbClr val="173A8D"/>
                </a:solidFill>
                <a:latin typeface="Times New Roman" panose="02020603050405020304" pitchFamily="18" charset="0"/>
                <a:cs typeface="Times New Roman" panose="02020603050405020304" pitchFamily="18" charset="0"/>
              </a:rPr>
              <a:t> </a:t>
            </a:r>
            <a:r>
              <a:rPr lang="ru-RU" altLang="uk-UA" dirty="0">
                <a:solidFill>
                  <a:srgbClr val="173A8D"/>
                </a:solidFill>
                <a:latin typeface="Times New Roman" panose="02020603050405020304" pitchFamily="18" charset="0"/>
                <a:cs typeface="Times New Roman" panose="02020603050405020304" pitchFamily="18" charset="0"/>
              </a:rPr>
              <a:t>борозенки, завдяки чому мембрана не має жорсткого кріплення, а «плаває», що дозволило отримати високу гучність практично у всіх діапазонах частот.</a:t>
            </a:r>
            <a:endParaRPr lang="uk-UA" altLang="ru-RU" dirty="0">
              <a:solidFill>
                <a:srgbClr val="173A8D"/>
              </a:solidFill>
              <a:latin typeface="Times New Roman" panose="02020603050405020304" pitchFamily="18" charset="0"/>
              <a:cs typeface="Times New Roman" panose="02020603050405020304" pitchFamily="18" charset="0"/>
            </a:endParaRPr>
          </a:p>
        </p:txBody>
      </p:sp>
      <p:pic>
        <p:nvPicPr>
          <p:cNvPr id="6" name="Picture 8" descr="головка Cardiophon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2638" y="2499203"/>
            <a:ext cx="1905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3909652" y="4284874"/>
            <a:ext cx="4572000" cy="2031325"/>
          </a:xfrm>
          <a:prstGeom prst="rect">
            <a:avLst/>
          </a:prstGeom>
        </p:spPr>
        <p:txBody>
          <a:bodyPr>
            <a:spAutoFit/>
          </a:bodyPr>
          <a:lstStyle/>
          <a:p>
            <a:r>
              <a:rPr lang="uk-UA" dirty="0">
                <a:solidFill>
                  <a:srgbClr val="173A8D"/>
                </a:solidFill>
              </a:rPr>
              <a:t>Особлива система фіксації дозволяє мембрані не тільки згинатися під впливом звукових хвиль, але і резонувати, в результаті чого істотно підвищується гучність. Мембрана композитна, якщо подивитися на просвіт, видно її «тканинна» структура.</a:t>
            </a:r>
          </a:p>
        </p:txBody>
      </p:sp>
      <p:pic>
        <p:nvPicPr>
          <p:cNvPr id="8" name="Picture 12" descr="https://epikriz.com.ua/images/cardiophon-2-0-svo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825" y="4412329"/>
            <a:ext cx="2603500"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014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61490" y="168993"/>
            <a:ext cx="6488546" cy="1754326"/>
          </a:xfrm>
          <a:prstGeom prst="rect">
            <a:avLst/>
          </a:prstGeom>
        </p:spPr>
        <p:txBody>
          <a:bodyPr wrap="square">
            <a:spAutoFit/>
          </a:bodyPr>
          <a:lstStyle/>
          <a:p>
            <a:pPr algn="just"/>
            <a:r>
              <a:rPr lang="uk-UA" dirty="0">
                <a:solidFill>
                  <a:srgbClr val="173A8D"/>
                </a:solidFill>
              </a:rPr>
              <a:t>Стетоскоп Раппапорта – універсальний прилад для аускультації дітей та дорослих. Має масивну двосторонню головку з можливістю встановлювати різні насадки: дві опуклі мембрани та три лійки різних діаметрів. Також відмінною особливістю є наявність двох незалежних звукопроводів, що сприяє хорошій звукопередачі. Це один із найважчих стетоскопів.</a:t>
            </a:r>
          </a:p>
        </p:txBody>
      </p:sp>
      <p:pic>
        <p:nvPicPr>
          <p:cNvPr id="8194" name="Picture 2" descr="Стетоскоп ЧЕРНЫЙ Раппопорта стетофонендоскоп Little Doctor LD Special 72 см, 4 комбинаци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927" y="2393661"/>
            <a:ext cx="4304145" cy="3822412"/>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Стетоскоп Раппопорта PARAMED желтый"/>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3391" y="2580216"/>
            <a:ext cx="3539554" cy="3912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728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1"/>
          <p:cNvSpPr>
            <a:spLocks noChangeArrowheads="1"/>
          </p:cNvSpPr>
          <p:nvPr/>
        </p:nvSpPr>
        <p:spPr bwMode="auto">
          <a:xfrm>
            <a:off x="2643188" y="147781"/>
            <a:ext cx="570648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800" b="1">
                <a:solidFill>
                  <a:srgbClr val="800000"/>
                </a:solidFill>
                <a:latin typeface="Arial Black" panose="020B0A04020102020204" pitchFamily="34" charset="0"/>
                <a:cs typeface="Times New Roman" panose="02020603050405020304" pitchFamily="18" charset="0"/>
              </a:rPr>
              <a:t>Термометр</a:t>
            </a:r>
            <a:r>
              <a:rPr lang="ru-RU" altLang="ru-RU" sz="1800">
                <a:solidFill>
                  <a:srgbClr val="000099"/>
                </a:solidFill>
                <a:latin typeface="Arial Black" panose="020B0A04020102020204" pitchFamily="34" charset="0"/>
                <a:cs typeface="Times New Roman" panose="02020603050405020304" pitchFamily="18" charset="0"/>
              </a:rPr>
              <a:t> </a:t>
            </a:r>
            <a:r>
              <a:rPr lang="ru-RU" altLang="ru-RU" sz="1800">
                <a:latin typeface="Arial Black" panose="020B0A04020102020204" pitchFamily="34" charset="0"/>
                <a:cs typeface="Times New Roman" panose="02020603050405020304" pitchFamily="18" charset="0"/>
              </a:rPr>
              <a:t>–</a:t>
            </a:r>
            <a:r>
              <a:rPr lang="ru-RU" altLang="ru-RU" sz="1800">
                <a:solidFill>
                  <a:srgbClr val="000099"/>
                </a:solidFill>
                <a:latin typeface="Arial Black" panose="020B0A04020102020204" pitchFamily="34" charset="0"/>
                <a:cs typeface="Times New Roman" panose="02020603050405020304" pitchFamily="18" charset="0"/>
              </a:rPr>
              <a:t> </a:t>
            </a:r>
            <a:r>
              <a:rPr lang="ru-RU" altLang="ru-RU" sz="1800">
                <a:latin typeface="Arial Black" panose="020B0A04020102020204" pitchFamily="34" charset="0"/>
                <a:cs typeface="Times New Roman" panose="02020603050405020304" pitchFamily="18" charset="0"/>
              </a:rPr>
              <a:t>медичний прилад, за допомогою якого вимірюють температуру тіла</a:t>
            </a:r>
            <a:br>
              <a:rPr lang="ru-RU" altLang="ru-RU" sz="1800">
                <a:latin typeface="Arial Black" panose="020B0A04020102020204" pitchFamily="34" charset="0"/>
                <a:cs typeface="Times New Roman" panose="02020603050405020304" pitchFamily="18" charset="0"/>
              </a:rPr>
            </a:br>
            <a:endParaRPr lang="uk-UA" altLang="uk-UA" sz="1800">
              <a:latin typeface="Arial" panose="020B0604020202020204" pitchFamily="34" charset="0"/>
            </a:endParaRPr>
          </a:p>
        </p:txBody>
      </p:sp>
      <p:sp>
        <p:nvSpPr>
          <p:cNvPr id="3" name="Прямоугольник 11"/>
          <p:cNvSpPr>
            <a:spLocks noChangeArrowheads="1"/>
          </p:cNvSpPr>
          <p:nvPr/>
        </p:nvSpPr>
        <p:spPr bwMode="auto">
          <a:xfrm>
            <a:off x="3317298" y="1102047"/>
            <a:ext cx="49291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uk-UA" altLang="ru-RU" sz="2600" b="1" dirty="0" smtClean="0">
                <a:solidFill>
                  <a:srgbClr val="002060"/>
                </a:solidFill>
                <a:latin typeface="Arial" panose="020B0604020202020204" pitchFamily="34" charset="0"/>
              </a:rPr>
              <a:t>Типи</a:t>
            </a:r>
            <a:r>
              <a:rPr lang="ru-RU" altLang="ru-RU" sz="2600" b="1" dirty="0" smtClean="0">
                <a:solidFill>
                  <a:srgbClr val="002060"/>
                </a:solidFill>
                <a:latin typeface="Arial" panose="020B0604020202020204" pitchFamily="34" charset="0"/>
              </a:rPr>
              <a:t> </a:t>
            </a:r>
            <a:r>
              <a:rPr lang="uk-UA" altLang="ru-RU" sz="2600" b="1" dirty="0" smtClean="0">
                <a:solidFill>
                  <a:srgbClr val="002060"/>
                </a:solidFill>
                <a:latin typeface="Arial" panose="020B0604020202020204" pitchFamily="34" charset="0"/>
              </a:rPr>
              <a:t>термометрів:</a:t>
            </a:r>
            <a:endParaRPr lang="uk-UA" altLang="ru-RU" sz="2600" b="1" dirty="0">
              <a:solidFill>
                <a:srgbClr val="002060"/>
              </a:solidFill>
              <a:latin typeface="Arial" panose="020B0604020202020204" pitchFamily="34" charset="0"/>
            </a:endParaRPr>
          </a:p>
        </p:txBody>
      </p:sp>
      <p:graphicFrame>
        <p:nvGraphicFramePr>
          <p:cNvPr id="5" name="Схема 4"/>
          <p:cNvGraphicFramePr/>
          <p:nvPr>
            <p:extLst>
              <p:ext uri="{D42A27DB-BD31-4B8C-83A1-F6EECF244321}">
                <p14:modId xmlns:p14="http://schemas.microsoft.com/office/powerpoint/2010/main" val="3107633660"/>
              </p:ext>
            </p:extLst>
          </p:nvPr>
        </p:nvGraphicFramePr>
        <p:xfrm>
          <a:off x="529504" y="2048452"/>
          <a:ext cx="3322736" cy="4647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6963497" y="3279054"/>
            <a:ext cx="1574512" cy="1574512"/>
          </a:xfrm>
          <a:prstGeom prst="rect">
            <a:avLst/>
          </a:prstGeom>
          <a:ln>
            <a:noFill/>
          </a:ln>
          <a:effectLst>
            <a:softEdge rad="112500"/>
          </a:effectLst>
        </p:spPr>
      </p:pic>
      <p:pic>
        <p:nvPicPr>
          <p:cNvPr id="11266" name="Picture 2" descr="Купить Термометр Braun THERMOSCAN 6 IRT 6515 Ушной 02284, цена 1690 грн —  Prom.ua (ID#132916453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45612" y="3279054"/>
            <a:ext cx="1636280" cy="16362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AutoShape 4" descr="https://babymedical.com.ua/wp-content/uploads/2020/09/1-2.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1270" name="Picture 6" descr="Бесконтактный термометр ProTherm GP 300 – низкие цены, кредит, оплата  частями в интернет-магазине ROZETKA | Купить в Украине: Киеве, Харькове,  Днепре, Одессе, Запорожье, Львове"/>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18422" y="5019120"/>
            <a:ext cx="2065335" cy="15810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72" name="Picture 8" descr="Термометр медицинский максимальный стеклянный №1 - купить по лучшей цене в  Харькове от компании &quot;Магазин медтехники Ваш комфорт - это магазин  медицинской техники,товаров для здоровья.&quot; - 109744060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19430" y="1449070"/>
            <a:ext cx="2199698" cy="1706612"/>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10" descr="Купить Термометры с жк дисплеем для измерения температуры тела! Электронный цифровой  термометр со звуковым сигналом!, цена 48 грн — Prom.ua (ID#1136959430)"/>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10" name="AutoShape 12" descr="Электронный термометр"/>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1278" name="Picture 14" descr="Электронный термометр Paramed Basic инструкция, фото, характеристики,  отзывы, цена. Купить в Днепре, Киеве и Украине | Medico"/>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18422" y="1681766"/>
            <a:ext cx="1597288" cy="1597288"/>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16" descr="Тренд Года! Цифровой Термометр в Виде Соски SOSKA TEMPERATURE — Купить  Недорого на Bigl.ua (1155271539)"/>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34559" y="5005244"/>
            <a:ext cx="1911927" cy="1607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8354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75162" y="242563"/>
            <a:ext cx="6811820" cy="646331"/>
          </a:xfrm>
          <a:prstGeom prst="rect">
            <a:avLst/>
          </a:prstGeom>
        </p:spPr>
        <p:txBody>
          <a:bodyPr wrap="square">
            <a:spAutoFit/>
          </a:bodyPr>
          <a:lstStyle/>
          <a:p>
            <a:pPr algn="ctr"/>
            <a:r>
              <a:rPr lang="uk-UA" altLang="ru-RU" b="1" dirty="0" smtClean="0">
                <a:solidFill>
                  <a:srgbClr val="A51B84"/>
                </a:solidFill>
                <a:effectLst>
                  <a:outerShdw blurRad="38100" dist="38100" dir="2700000" algn="tl">
                    <a:srgbClr val="000000">
                      <a:alpha val="43137"/>
                    </a:srgbClr>
                  </a:outerShdw>
                </a:effectLst>
                <a:latin typeface="Arial" pitchFamily="34" charset="0"/>
                <a:cs typeface="Arial" pitchFamily="34" charset="0"/>
              </a:rPr>
              <a:t>Класифікація медичних приладів для вимірювання температури тіла </a:t>
            </a:r>
            <a:endParaRPr lang="uk-UA" dirty="0">
              <a:solidFill>
                <a:srgbClr val="A51B84"/>
              </a:solidFill>
            </a:endParaRPr>
          </a:p>
        </p:txBody>
      </p:sp>
      <p:grpSp>
        <p:nvGrpSpPr>
          <p:cNvPr id="3" name="Группа 2"/>
          <p:cNvGrpSpPr/>
          <p:nvPr/>
        </p:nvGrpSpPr>
        <p:grpSpPr>
          <a:xfrm>
            <a:off x="265401" y="1468728"/>
            <a:ext cx="8601507" cy="4071937"/>
            <a:chOff x="71438" y="1071563"/>
            <a:chExt cx="9072562" cy="4071937"/>
          </a:xfrm>
        </p:grpSpPr>
        <p:sp>
          <p:nvSpPr>
            <p:cNvPr id="4" name="Скругленный прямоугольник 3"/>
            <p:cNvSpPr/>
            <p:nvPr/>
          </p:nvSpPr>
          <p:spPr>
            <a:xfrm>
              <a:off x="395288" y="1571625"/>
              <a:ext cx="3152775" cy="914400"/>
            </a:xfrm>
            <a:prstGeom prst="roundRect">
              <a:avLst/>
            </a:prstGeom>
            <a:solidFill>
              <a:srgbClr val="CC99FF">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100" b="1" dirty="0" err="1">
                  <a:solidFill>
                    <a:srgbClr val="002060"/>
                  </a:solidFill>
                </a:rPr>
                <a:t>Термометри</a:t>
              </a:r>
              <a:r>
                <a:rPr lang="ru-RU" sz="2100" b="1" dirty="0">
                  <a:solidFill>
                    <a:srgbClr val="002060"/>
                  </a:solidFill>
                </a:rPr>
                <a:t> </a:t>
              </a:r>
              <a:r>
                <a:rPr lang="ru-RU" sz="2100" b="1" dirty="0" err="1">
                  <a:solidFill>
                    <a:srgbClr val="002060"/>
                  </a:solidFill>
                </a:rPr>
                <a:t>максимальні</a:t>
              </a:r>
              <a:r>
                <a:rPr lang="ru-RU" sz="2100" b="1" dirty="0">
                  <a:solidFill>
                    <a:srgbClr val="002060"/>
                  </a:solidFill>
                </a:rPr>
                <a:t> </a:t>
              </a:r>
              <a:r>
                <a:rPr lang="ru-RU" sz="2100" b="1" dirty="0" err="1">
                  <a:solidFill>
                    <a:srgbClr val="002060"/>
                  </a:solidFill>
                </a:rPr>
                <a:t>медичні</a:t>
              </a:r>
              <a:r>
                <a:rPr lang="ru-RU" sz="2100" b="1" dirty="0">
                  <a:solidFill>
                    <a:srgbClr val="002060"/>
                  </a:solidFill>
                </a:rPr>
                <a:t> </a:t>
              </a:r>
            </a:p>
          </p:txBody>
        </p:sp>
        <p:sp>
          <p:nvSpPr>
            <p:cNvPr id="5" name="Скругленный прямоугольник 4"/>
            <p:cNvSpPr/>
            <p:nvPr/>
          </p:nvSpPr>
          <p:spPr>
            <a:xfrm>
              <a:off x="71438" y="3000375"/>
              <a:ext cx="1500187" cy="914400"/>
            </a:xfrm>
            <a:prstGeom prst="roundRect">
              <a:avLst/>
            </a:prstGeom>
            <a:solidFill>
              <a:srgbClr val="CC99FF">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000" dirty="0" err="1">
                  <a:solidFill>
                    <a:schemeClr val="tx1"/>
                  </a:solidFill>
                  <a:latin typeface="Arial" pitchFamily="34" charset="0"/>
                  <a:cs typeface="Arial" pitchFamily="34" charset="0"/>
                </a:rPr>
                <a:t>Овальні</a:t>
              </a:r>
              <a:r>
                <a:rPr lang="ru-RU" dirty="0"/>
                <a:t> </a:t>
              </a:r>
            </a:p>
          </p:txBody>
        </p:sp>
        <p:sp>
          <p:nvSpPr>
            <p:cNvPr id="6" name="Скругленный прямоугольник 5"/>
            <p:cNvSpPr/>
            <p:nvPr/>
          </p:nvSpPr>
          <p:spPr>
            <a:xfrm>
              <a:off x="4572000" y="1571625"/>
              <a:ext cx="3816350" cy="914400"/>
            </a:xfrm>
            <a:prstGeom prst="roundRect">
              <a:avLst/>
            </a:prstGeom>
            <a:solidFill>
              <a:srgbClr val="CC99FF">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100" b="1" dirty="0" err="1">
                  <a:solidFill>
                    <a:srgbClr val="002060"/>
                  </a:solidFill>
                </a:rPr>
                <a:t>Термометри</a:t>
              </a:r>
              <a:r>
                <a:rPr lang="ru-RU" sz="2100" b="1" dirty="0">
                  <a:solidFill>
                    <a:srgbClr val="002060"/>
                  </a:solidFill>
                </a:rPr>
                <a:t> </a:t>
              </a:r>
              <a:r>
                <a:rPr lang="ru-RU" sz="2100" b="1" dirty="0" err="1">
                  <a:solidFill>
                    <a:srgbClr val="002060"/>
                  </a:solidFill>
                </a:rPr>
                <a:t>дигітальні</a:t>
              </a:r>
              <a:r>
                <a:rPr lang="ru-RU" sz="2100" b="1" dirty="0">
                  <a:solidFill>
                    <a:srgbClr val="002060"/>
                  </a:solidFill>
                </a:rPr>
                <a:t> (</a:t>
              </a:r>
              <a:r>
                <a:rPr lang="ru-RU" sz="2100" b="1" dirty="0" err="1">
                  <a:solidFill>
                    <a:srgbClr val="002060"/>
                  </a:solidFill>
                </a:rPr>
                <a:t>електронні</a:t>
              </a:r>
              <a:r>
                <a:rPr lang="ru-RU" sz="2100" b="1" dirty="0">
                  <a:solidFill>
                    <a:srgbClr val="002060"/>
                  </a:solidFill>
                </a:rPr>
                <a:t>, </a:t>
              </a:r>
              <a:r>
                <a:rPr lang="ru-RU" sz="2100" b="1" dirty="0" err="1">
                  <a:solidFill>
                    <a:srgbClr val="002060"/>
                  </a:solidFill>
                </a:rPr>
                <a:t>цифрові</a:t>
              </a:r>
              <a:r>
                <a:rPr lang="ru-RU" sz="2100" b="1" dirty="0">
                  <a:solidFill>
                    <a:srgbClr val="002060"/>
                  </a:solidFill>
                </a:rPr>
                <a:t>) </a:t>
              </a:r>
            </a:p>
          </p:txBody>
        </p:sp>
        <p:sp>
          <p:nvSpPr>
            <p:cNvPr id="7" name="Скругленный прямоугольник 6"/>
            <p:cNvSpPr/>
            <p:nvPr/>
          </p:nvSpPr>
          <p:spPr>
            <a:xfrm>
              <a:off x="7559675" y="3000375"/>
              <a:ext cx="1584325" cy="914400"/>
            </a:xfrm>
            <a:prstGeom prst="roundRect">
              <a:avLst/>
            </a:prstGeom>
            <a:solidFill>
              <a:srgbClr val="CC99FF">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1900" dirty="0" err="1">
                  <a:solidFill>
                    <a:schemeClr val="tx1"/>
                  </a:solidFill>
                  <a:latin typeface="Arial" pitchFamily="34" charset="0"/>
                  <a:cs typeface="Arial" pitchFamily="34" charset="0"/>
                </a:rPr>
                <a:t>Термо-метр-соска</a:t>
              </a:r>
              <a:endParaRPr lang="ru-RU" sz="1900" dirty="0">
                <a:solidFill>
                  <a:schemeClr val="tx1"/>
                </a:solidFill>
                <a:latin typeface="Arial" pitchFamily="34" charset="0"/>
                <a:cs typeface="Arial" pitchFamily="34" charset="0"/>
              </a:endParaRPr>
            </a:p>
          </p:txBody>
        </p:sp>
        <p:sp>
          <p:nvSpPr>
            <p:cNvPr id="8" name="Скругленный прямоугольник 7"/>
            <p:cNvSpPr/>
            <p:nvPr/>
          </p:nvSpPr>
          <p:spPr>
            <a:xfrm>
              <a:off x="5561013" y="3000375"/>
              <a:ext cx="1911350" cy="914400"/>
            </a:xfrm>
            <a:prstGeom prst="roundRect">
              <a:avLst/>
            </a:prstGeom>
            <a:solidFill>
              <a:srgbClr val="CC99FF">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dirty="0" err="1">
                  <a:solidFill>
                    <a:schemeClr val="tx1"/>
                  </a:solidFill>
                  <a:latin typeface="Arial" pitchFamily="34" charset="0"/>
                  <a:cs typeface="Arial" pitchFamily="34" charset="0"/>
                </a:rPr>
                <a:t>Неводостійкі</a:t>
              </a:r>
              <a:r>
                <a:rPr lang="ru-RU" dirty="0">
                  <a:solidFill>
                    <a:schemeClr val="tx1"/>
                  </a:solidFill>
                  <a:latin typeface="Arial" pitchFamily="34" charset="0"/>
                  <a:cs typeface="Arial" pitchFamily="34" charset="0"/>
                </a:rPr>
                <a:t> </a:t>
              </a:r>
            </a:p>
            <a:p>
              <a:pPr algn="ctr" eaLnBrk="1" fontAlgn="auto" hangingPunct="1">
                <a:spcBef>
                  <a:spcPts val="0"/>
                </a:spcBef>
                <a:spcAft>
                  <a:spcPts val="0"/>
                </a:spcAft>
                <a:defRPr/>
              </a:pPr>
              <a:r>
                <a:rPr lang="ru-RU" dirty="0">
                  <a:solidFill>
                    <a:schemeClr val="tx1"/>
                  </a:solidFill>
                  <a:latin typeface="Arial" pitchFamily="34" charset="0"/>
                  <a:cs typeface="Arial" pitchFamily="34" charset="0"/>
                </a:rPr>
                <a:t>(з твердим наконечником)</a:t>
              </a:r>
            </a:p>
          </p:txBody>
        </p:sp>
        <p:sp>
          <p:nvSpPr>
            <p:cNvPr id="9" name="Скругленный прямоугольник 8"/>
            <p:cNvSpPr/>
            <p:nvPr/>
          </p:nvSpPr>
          <p:spPr>
            <a:xfrm>
              <a:off x="3492500" y="3000375"/>
              <a:ext cx="2008188" cy="914400"/>
            </a:xfrm>
            <a:prstGeom prst="roundRect">
              <a:avLst/>
            </a:prstGeom>
            <a:solidFill>
              <a:srgbClr val="CC99FF">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dirty="0" err="1">
                  <a:solidFill>
                    <a:schemeClr val="tx1"/>
                  </a:solidFill>
                  <a:latin typeface="Arial" pitchFamily="34" charset="0"/>
                  <a:cs typeface="Arial" pitchFamily="34" charset="0"/>
                </a:rPr>
                <a:t>Водонепроникні</a:t>
              </a:r>
              <a:r>
                <a:rPr lang="ru-RU" dirty="0">
                  <a:solidFill>
                    <a:schemeClr val="tx1"/>
                  </a:solidFill>
                  <a:latin typeface="Arial" pitchFamily="34" charset="0"/>
                  <a:cs typeface="Arial" pitchFamily="34" charset="0"/>
                </a:rPr>
                <a:t>(з </a:t>
              </a:r>
              <a:r>
                <a:rPr lang="ru-RU" dirty="0" err="1">
                  <a:solidFill>
                    <a:schemeClr val="tx1"/>
                  </a:solidFill>
                  <a:latin typeface="Arial" pitchFamily="34" charset="0"/>
                  <a:cs typeface="Arial" pitchFamily="34" charset="0"/>
                </a:rPr>
                <a:t>гнучким</a:t>
              </a:r>
              <a:r>
                <a:rPr lang="ru-RU" dirty="0">
                  <a:solidFill>
                    <a:schemeClr val="tx1"/>
                  </a:solidFill>
                  <a:latin typeface="Arial" pitchFamily="34" charset="0"/>
                  <a:cs typeface="Arial" pitchFamily="34" charset="0"/>
                </a:rPr>
                <a:t> наконечником)</a:t>
              </a:r>
            </a:p>
          </p:txBody>
        </p:sp>
        <p:sp>
          <p:nvSpPr>
            <p:cNvPr id="10" name="Скругленный прямоугольник 9"/>
            <p:cNvSpPr/>
            <p:nvPr/>
          </p:nvSpPr>
          <p:spPr>
            <a:xfrm>
              <a:off x="1362075" y="4229100"/>
              <a:ext cx="2495550" cy="914400"/>
            </a:xfrm>
            <a:prstGeom prst="roundRect">
              <a:avLst/>
            </a:prstGeom>
            <a:solidFill>
              <a:srgbClr val="CC99FF">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000" dirty="0" err="1">
                  <a:solidFill>
                    <a:schemeClr val="tx1"/>
                  </a:solidFill>
                  <a:latin typeface="Arial" pitchFamily="34" charset="0"/>
                  <a:cs typeface="Arial" pitchFamily="34" charset="0"/>
                </a:rPr>
                <a:t>Термоиндікатори</a:t>
              </a:r>
              <a:r>
                <a:rPr lang="ru-RU" sz="2000" dirty="0">
                  <a:solidFill>
                    <a:schemeClr val="tx1"/>
                  </a:solidFill>
                  <a:latin typeface="Arial" pitchFamily="34" charset="0"/>
                  <a:cs typeface="Arial" pitchFamily="34" charset="0"/>
                </a:rPr>
                <a:t> </a:t>
              </a:r>
            </a:p>
            <a:p>
              <a:pPr algn="ctr" eaLnBrk="1" fontAlgn="auto" hangingPunct="1">
                <a:spcBef>
                  <a:spcPts val="0"/>
                </a:spcBef>
                <a:spcAft>
                  <a:spcPts val="0"/>
                </a:spcAft>
                <a:defRPr/>
              </a:pPr>
              <a:r>
                <a:rPr lang="ru-RU" sz="2000" dirty="0">
                  <a:solidFill>
                    <a:schemeClr val="tx1"/>
                  </a:solidFill>
                  <a:latin typeface="Arial" pitchFamily="34" charset="0"/>
                  <a:cs typeface="Arial" pitchFamily="34" charset="0"/>
                </a:rPr>
                <a:t>(</a:t>
              </a:r>
              <a:r>
                <a:rPr lang="ru-RU" sz="2000" dirty="0" err="1">
                  <a:solidFill>
                    <a:schemeClr val="tx1"/>
                  </a:solidFill>
                  <a:latin typeface="Arial" pitchFamily="34" charset="0"/>
                  <a:cs typeface="Arial" pitchFamily="34" charset="0"/>
                </a:rPr>
                <a:t>термотести</a:t>
              </a:r>
              <a:r>
                <a:rPr lang="ru-RU" sz="2000" dirty="0">
                  <a:solidFill>
                    <a:schemeClr val="tx1"/>
                  </a:solidFill>
                  <a:latin typeface="Arial" pitchFamily="34" charset="0"/>
                  <a:cs typeface="Arial" pitchFamily="34" charset="0"/>
                </a:rPr>
                <a:t>) </a:t>
              </a:r>
            </a:p>
          </p:txBody>
        </p:sp>
        <p:sp>
          <p:nvSpPr>
            <p:cNvPr id="11" name="Скругленный прямоугольник 10"/>
            <p:cNvSpPr/>
            <p:nvPr/>
          </p:nvSpPr>
          <p:spPr>
            <a:xfrm>
              <a:off x="3981450" y="4229100"/>
              <a:ext cx="2376488" cy="914400"/>
            </a:xfrm>
            <a:prstGeom prst="roundRect">
              <a:avLst/>
            </a:prstGeom>
            <a:solidFill>
              <a:srgbClr val="CC99FF">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000" dirty="0" err="1">
                  <a:solidFill>
                    <a:schemeClr val="tx1"/>
                  </a:solidFill>
                  <a:latin typeface="Arial" pitchFamily="34" charset="0"/>
                  <a:cs typeface="Arial" pitchFamily="34" charset="0"/>
                </a:rPr>
                <a:t>Інфрачервоний</a:t>
              </a:r>
              <a:r>
                <a:rPr lang="ru-RU" sz="2000" dirty="0">
                  <a:solidFill>
                    <a:schemeClr val="tx1"/>
                  </a:solidFill>
                  <a:latin typeface="Arial" pitchFamily="34" charset="0"/>
                  <a:cs typeface="Arial" pitchFamily="34" charset="0"/>
                </a:rPr>
                <a:t> термометр </a:t>
              </a:r>
            </a:p>
          </p:txBody>
        </p:sp>
        <p:sp>
          <p:nvSpPr>
            <p:cNvPr id="12" name="Скругленный прямоугольник 11"/>
            <p:cNvSpPr/>
            <p:nvPr/>
          </p:nvSpPr>
          <p:spPr>
            <a:xfrm>
              <a:off x="1652588" y="3000375"/>
              <a:ext cx="1633537" cy="914400"/>
            </a:xfrm>
            <a:prstGeom prst="roundRect">
              <a:avLst/>
            </a:prstGeom>
            <a:solidFill>
              <a:srgbClr val="CC99FF">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1900" dirty="0" err="1">
                  <a:solidFill>
                    <a:schemeClr val="tx1"/>
                  </a:solidFill>
                  <a:latin typeface="Arial" pitchFamily="34" charset="0"/>
                  <a:cs typeface="Arial" pitchFamily="34" charset="0"/>
                </a:rPr>
                <a:t>Прямокутні</a:t>
              </a:r>
              <a:endParaRPr lang="ru-RU" sz="1900" dirty="0">
                <a:solidFill>
                  <a:schemeClr val="tx1"/>
                </a:solidFill>
                <a:latin typeface="Arial" pitchFamily="34" charset="0"/>
                <a:cs typeface="Arial" pitchFamily="34" charset="0"/>
              </a:endParaRPr>
            </a:p>
          </p:txBody>
        </p:sp>
        <p:sp>
          <p:nvSpPr>
            <p:cNvPr id="13" name="Нашивка 3"/>
            <p:cNvSpPr/>
            <p:nvPr/>
          </p:nvSpPr>
          <p:spPr>
            <a:xfrm rot="5400000">
              <a:off x="6156325" y="1071563"/>
              <a:ext cx="484187" cy="484188"/>
            </a:xfrm>
            <a:prstGeom prst="chevron">
              <a:avLst/>
            </a:prstGeom>
            <a:solidFill>
              <a:srgbClr val="7030A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schemeClr val="tx1"/>
                </a:solidFill>
              </a:endParaRPr>
            </a:p>
          </p:txBody>
        </p:sp>
        <p:sp>
          <p:nvSpPr>
            <p:cNvPr id="14" name="Нашивка 18"/>
            <p:cNvSpPr/>
            <p:nvPr/>
          </p:nvSpPr>
          <p:spPr>
            <a:xfrm rot="5400000">
              <a:off x="2071688" y="1071563"/>
              <a:ext cx="484187" cy="484187"/>
            </a:xfrm>
            <a:prstGeom prst="chevron">
              <a:avLst/>
            </a:prstGeom>
            <a:solidFill>
              <a:srgbClr val="7030A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schemeClr val="tx1"/>
                </a:solidFill>
              </a:endParaRPr>
            </a:p>
          </p:txBody>
        </p:sp>
        <p:sp>
          <p:nvSpPr>
            <p:cNvPr id="15" name="Нашивка 19"/>
            <p:cNvSpPr/>
            <p:nvPr/>
          </p:nvSpPr>
          <p:spPr>
            <a:xfrm rot="5400000">
              <a:off x="1000125" y="2500313"/>
              <a:ext cx="484187" cy="484188"/>
            </a:xfrm>
            <a:prstGeom prst="chevron">
              <a:avLst/>
            </a:prstGeom>
            <a:solidFill>
              <a:srgbClr val="7030A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schemeClr val="tx1"/>
                </a:solidFill>
              </a:endParaRPr>
            </a:p>
          </p:txBody>
        </p:sp>
        <p:sp>
          <p:nvSpPr>
            <p:cNvPr id="16" name="Нашивка 20"/>
            <p:cNvSpPr/>
            <p:nvPr/>
          </p:nvSpPr>
          <p:spPr>
            <a:xfrm rot="5400000">
              <a:off x="1996282" y="2499519"/>
              <a:ext cx="484187" cy="485775"/>
            </a:xfrm>
            <a:prstGeom prst="chevron">
              <a:avLst/>
            </a:prstGeom>
            <a:solidFill>
              <a:srgbClr val="7030A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schemeClr val="tx1"/>
                </a:solidFill>
              </a:endParaRPr>
            </a:p>
          </p:txBody>
        </p:sp>
        <p:sp>
          <p:nvSpPr>
            <p:cNvPr id="17" name="Нашивка 21"/>
            <p:cNvSpPr/>
            <p:nvPr/>
          </p:nvSpPr>
          <p:spPr>
            <a:xfrm rot="5400000">
              <a:off x="4931569" y="2501107"/>
              <a:ext cx="485775" cy="484187"/>
            </a:xfrm>
            <a:prstGeom prst="chevron">
              <a:avLst/>
            </a:prstGeom>
            <a:solidFill>
              <a:srgbClr val="7030A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schemeClr val="tx1"/>
                </a:solidFill>
              </a:endParaRPr>
            </a:p>
          </p:txBody>
        </p:sp>
        <p:sp>
          <p:nvSpPr>
            <p:cNvPr id="18" name="Нашивка 22"/>
            <p:cNvSpPr/>
            <p:nvPr/>
          </p:nvSpPr>
          <p:spPr>
            <a:xfrm rot="5400000">
              <a:off x="6227763" y="2500313"/>
              <a:ext cx="485775" cy="485775"/>
            </a:xfrm>
            <a:prstGeom prst="chevron">
              <a:avLst/>
            </a:prstGeom>
            <a:solidFill>
              <a:srgbClr val="7030A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schemeClr val="tx1"/>
                </a:solidFill>
              </a:endParaRPr>
            </a:p>
          </p:txBody>
        </p:sp>
        <p:sp>
          <p:nvSpPr>
            <p:cNvPr id="19" name="Нашивка 23"/>
            <p:cNvSpPr/>
            <p:nvPr/>
          </p:nvSpPr>
          <p:spPr>
            <a:xfrm rot="5400000">
              <a:off x="7471569" y="2501107"/>
              <a:ext cx="485775" cy="484187"/>
            </a:xfrm>
            <a:prstGeom prst="chevron">
              <a:avLst/>
            </a:prstGeom>
            <a:solidFill>
              <a:srgbClr val="7030A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schemeClr val="tx1"/>
                </a:solidFill>
              </a:endParaRPr>
            </a:p>
          </p:txBody>
        </p:sp>
      </p:grpSp>
    </p:spTree>
    <p:extLst>
      <p:ext uri="{BB962C8B-B14F-4D97-AF65-F5344CB8AC3E}">
        <p14:creationId xmlns:p14="http://schemas.microsoft.com/office/powerpoint/2010/main" val="42210805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nvSpPr>
        <p:spPr>
          <a:xfrm>
            <a:off x="1246908" y="1524001"/>
            <a:ext cx="7361959" cy="46950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050" indent="-273050" algn="just">
              <a:defRPr/>
            </a:pPr>
            <a:r>
              <a:rPr lang="uk-UA" sz="2000" b="1" dirty="0" smtClean="0">
                <a:solidFill>
                  <a:srgbClr val="A51B84"/>
                </a:solidFill>
                <a:latin typeface="Arial" pitchFamily="34" charset="0"/>
                <a:cs typeface="Arial" pitchFamily="34" charset="0"/>
              </a:rPr>
              <a:t>                 Термометрія</a:t>
            </a:r>
            <a:r>
              <a:rPr lang="uk-UA" sz="2000" dirty="0" smtClean="0">
                <a:solidFill>
                  <a:srgbClr val="A51B84"/>
                </a:solidFill>
                <a:latin typeface="Arial" pitchFamily="34" charset="0"/>
                <a:cs typeface="Arial" pitchFamily="34" charset="0"/>
              </a:rPr>
              <a:t> </a:t>
            </a:r>
            <a:r>
              <a:rPr lang="uk-UA" sz="2000" dirty="0" smtClean="0">
                <a:solidFill>
                  <a:srgbClr val="173A8D"/>
                </a:solidFill>
                <a:latin typeface="Arial" pitchFamily="34" charset="0"/>
                <a:cs typeface="Arial" pitchFamily="34" charset="0"/>
              </a:rPr>
              <a:t>— метод вимірювання температури тіла людини за допомогою ртутного, спиртового чи електронного термометра. </a:t>
            </a:r>
          </a:p>
          <a:p>
            <a:pPr marL="273050" indent="-273050" algn="just">
              <a:defRPr/>
            </a:pPr>
            <a:r>
              <a:rPr lang="uk-UA" sz="2000" dirty="0">
                <a:solidFill>
                  <a:srgbClr val="173A8D"/>
                </a:solidFill>
                <a:latin typeface="Arial" pitchFamily="34" charset="0"/>
                <a:cs typeface="Arial" pitchFamily="34" charset="0"/>
              </a:rPr>
              <a:t>Термометр максимальний медичний, яким найчастіше вимірюють температуру тіла, є скляний прилад, куди впаяні шкала і капіляр, що має на кінці резервуар, заповнений ртуттю або підфарбованим спиртом. Ртуть, нагріваючись і збільшуючись в обсязі, піднімається по капіляру до певної позначки на шкалі. Максимальна висота підйому стовпчика ртуті визначає назву термометра — максимальний. Опуститися в резервуар самостійно ртуть не може - це перешкоджає різке звуження капіляра в нижній частині. Повертають ртуть у резервуар струшуванням термометра. Шкала розрахована на визначення температури </a:t>
            </a:r>
            <a:r>
              <a:rPr lang="uk-UA" sz="2000" dirty="0" err="1">
                <a:solidFill>
                  <a:srgbClr val="173A8D"/>
                </a:solidFill>
                <a:latin typeface="Arial" pitchFamily="34" charset="0"/>
                <a:cs typeface="Arial" pitchFamily="34" charset="0"/>
              </a:rPr>
              <a:t>тілавід</a:t>
            </a:r>
            <a:r>
              <a:rPr lang="uk-UA" sz="2000" dirty="0">
                <a:solidFill>
                  <a:srgbClr val="173A8D"/>
                </a:solidFill>
                <a:latin typeface="Arial" pitchFamily="34" charset="0"/>
                <a:cs typeface="Arial" pitchFamily="34" charset="0"/>
              </a:rPr>
              <a:t> 34 до 42 °С з точністю до 0,1 °</a:t>
            </a:r>
            <a:r>
              <a:rPr lang="uk-UA" sz="2000" dirty="0" smtClean="0">
                <a:solidFill>
                  <a:srgbClr val="173A8D"/>
                </a:solidFill>
                <a:latin typeface="Arial" pitchFamily="34" charset="0"/>
                <a:cs typeface="Arial" pitchFamily="34" charset="0"/>
              </a:rPr>
              <a:t>С</a:t>
            </a:r>
          </a:p>
        </p:txBody>
      </p:sp>
      <p:pic>
        <p:nvPicPr>
          <p:cNvPr id="4" name="Рисунок 3"/>
          <p:cNvPicPr>
            <a:picLocks noChangeAspect="1"/>
          </p:cNvPicPr>
          <p:nvPr/>
        </p:nvPicPr>
        <p:blipFill>
          <a:blip r:embed="rId2"/>
          <a:stretch>
            <a:fillRect/>
          </a:stretch>
        </p:blipFill>
        <p:spPr>
          <a:xfrm>
            <a:off x="3646396" y="-1"/>
            <a:ext cx="3354768" cy="1524001"/>
          </a:xfrm>
          <a:prstGeom prst="rect">
            <a:avLst/>
          </a:prstGeom>
          <a:ln>
            <a:noFill/>
          </a:ln>
          <a:effectLst>
            <a:softEdge rad="112500"/>
          </a:effectLst>
        </p:spPr>
      </p:pic>
    </p:spTree>
    <p:extLst>
      <p:ext uri="{BB962C8B-B14F-4D97-AF65-F5344CB8AC3E}">
        <p14:creationId xmlns:p14="http://schemas.microsoft.com/office/powerpoint/2010/main" val="39305361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635879004"/>
              </p:ext>
            </p:extLst>
          </p:nvPr>
        </p:nvGraphicFramePr>
        <p:xfrm>
          <a:off x="1999672" y="1236662"/>
          <a:ext cx="6192983" cy="50864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utoShape 2" descr="Термометр медичний Medicare скляний ртутний, 1 штука : інструкція + ціна в  аптеках | Tabletki.u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5" name="Рисунок 4"/>
          <p:cNvPicPr>
            <a:picLocks noChangeAspect="1"/>
          </p:cNvPicPr>
          <p:nvPr/>
        </p:nvPicPr>
        <p:blipFill>
          <a:blip r:embed="rId7"/>
          <a:stretch>
            <a:fillRect/>
          </a:stretch>
        </p:blipFill>
        <p:spPr>
          <a:xfrm>
            <a:off x="3413414" y="-144463"/>
            <a:ext cx="3314700" cy="1381125"/>
          </a:xfrm>
          <a:prstGeom prst="rect">
            <a:avLst/>
          </a:prstGeom>
        </p:spPr>
      </p:pic>
    </p:spTree>
    <p:extLst>
      <p:ext uri="{BB962C8B-B14F-4D97-AF65-F5344CB8AC3E}">
        <p14:creationId xmlns:p14="http://schemas.microsoft.com/office/powerpoint/2010/main" val="38595642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117308149"/>
              </p:ext>
            </p:extLst>
          </p:nvPr>
        </p:nvGraphicFramePr>
        <p:xfrm>
          <a:off x="838057" y="1080799"/>
          <a:ext cx="8084271" cy="4246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2837695" y="233280"/>
            <a:ext cx="3715056" cy="369332"/>
          </a:xfrm>
          <a:prstGeom prst="rect">
            <a:avLst/>
          </a:prstGeom>
        </p:spPr>
        <p:txBody>
          <a:bodyPr wrap="none">
            <a:spAutoFit/>
          </a:bodyPr>
          <a:lstStyle/>
          <a:p>
            <a:pPr>
              <a:spcBef>
                <a:spcPct val="0"/>
              </a:spcBef>
              <a:spcAft>
                <a:spcPts val="600"/>
              </a:spcAft>
            </a:pPr>
            <a:r>
              <a:rPr lang="uk-UA" b="1" dirty="0" smtClean="0">
                <a:solidFill>
                  <a:srgbClr val="7030A0"/>
                </a:solidFill>
                <a:effectLst>
                  <a:outerShdw blurRad="38100" dist="38100" dir="2700000" algn="tl">
                    <a:srgbClr val="C0C0C0"/>
                  </a:outerShdw>
                </a:effectLst>
                <a:latin typeface="Arial" pitchFamily="34" charset="0"/>
              </a:rPr>
              <a:t>Недоліки ртутних термометрів</a:t>
            </a:r>
            <a:endParaRPr lang="uk-UA" altLang="ru-RU" dirty="0">
              <a:latin typeface="Arial" panose="020B0604020202020204" pitchFamily="34" charset="0"/>
            </a:endParaRPr>
          </a:p>
        </p:txBody>
      </p:sp>
      <p:pic>
        <p:nvPicPr>
          <p:cNvPr id="15362" name="Picture 2" descr="Що робити, якщо розбився ртутний термометр? | Med-magazin.ua - мережа  магазинів медтехніки"/>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7478" y="7936"/>
            <a:ext cx="1947250" cy="125744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Якщо розбився ртутний термометр – Богородчанська селищна рад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6" name="Рисунок 5"/>
          <p:cNvPicPr>
            <a:picLocks noChangeAspect="1"/>
          </p:cNvPicPr>
          <p:nvPr/>
        </p:nvPicPr>
        <p:blipFill>
          <a:blip r:embed="rId8"/>
          <a:stretch>
            <a:fillRect/>
          </a:stretch>
        </p:blipFill>
        <p:spPr>
          <a:xfrm>
            <a:off x="3663483" y="5005099"/>
            <a:ext cx="2619375" cy="1743075"/>
          </a:xfrm>
          <a:prstGeom prst="rect">
            <a:avLst/>
          </a:prstGeom>
        </p:spPr>
      </p:pic>
    </p:spTree>
    <p:extLst>
      <p:ext uri="{BB962C8B-B14F-4D97-AF65-F5344CB8AC3E}">
        <p14:creationId xmlns:p14="http://schemas.microsoft.com/office/powerpoint/2010/main" val="29567334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974110" y="563418"/>
            <a:ext cx="5551055" cy="4950691"/>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None/>
            </a:pPr>
            <a:r>
              <a:rPr lang="ru-RU" altLang="ru-RU" sz="1900" b="1" dirty="0" smtClean="0">
                <a:solidFill>
                  <a:schemeClr val="folHlink"/>
                </a:solidFill>
                <a:latin typeface="Academy Engraved LET"/>
              </a:rPr>
              <a:t>	</a:t>
            </a:r>
            <a:r>
              <a:rPr lang="ru-RU" altLang="ru-RU" sz="2000" b="1" dirty="0" smtClean="0">
                <a:solidFill>
                  <a:schemeClr val="folHlink"/>
                </a:solidFill>
                <a:latin typeface="Academy Engraved LET"/>
              </a:rPr>
              <a:t>	</a:t>
            </a:r>
            <a:r>
              <a:rPr lang="uk-UA" altLang="ru-RU" sz="4200" dirty="0">
                <a:solidFill>
                  <a:srgbClr val="A51B84"/>
                </a:solidFill>
              </a:rPr>
              <a:t>Термометр </a:t>
            </a:r>
            <a:r>
              <a:rPr lang="uk-UA" altLang="ru-RU" sz="4200" dirty="0" err="1">
                <a:solidFill>
                  <a:srgbClr val="A51B84"/>
                </a:solidFill>
              </a:rPr>
              <a:t>електроний</a:t>
            </a:r>
            <a:r>
              <a:rPr lang="uk-UA" altLang="ru-RU" sz="4200" dirty="0">
                <a:solidFill>
                  <a:srgbClr val="A51B84"/>
                </a:solidFill>
              </a:rPr>
              <a:t> </a:t>
            </a:r>
            <a:r>
              <a:rPr lang="uk-UA" altLang="ru-RU" sz="4200" dirty="0">
                <a:solidFill>
                  <a:srgbClr val="173A8D"/>
                </a:solidFill>
              </a:rPr>
              <a:t>являє собою пластиковий резервуар, на вузькому кінці якого знаходиться датчик. На резервуарі знаходиться дисплей і кнопка вмикання / вимикання термометра.</a:t>
            </a:r>
          </a:p>
          <a:p>
            <a:pPr algn="just">
              <a:buFont typeface="Wingdings" panose="05000000000000000000" pitchFamily="2" charset="2"/>
              <a:buNone/>
            </a:pPr>
            <a:r>
              <a:rPr lang="uk-UA" altLang="ru-RU" sz="4200" dirty="0">
                <a:solidFill>
                  <a:srgbClr val="173A8D"/>
                </a:solidFill>
              </a:rPr>
              <a:t>	На широкому кінці термометра знаходиться кришка відсіку для елемента живлення.</a:t>
            </a:r>
          </a:p>
          <a:p>
            <a:pPr algn="just">
              <a:buFont typeface="Wingdings" panose="05000000000000000000" pitchFamily="2" charset="2"/>
              <a:buNone/>
            </a:pPr>
            <a:r>
              <a:rPr lang="uk-UA" altLang="ru-RU" sz="4200" dirty="0">
                <a:solidFill>
                  <a:srgbClr val="173A8D"/>
                </a:solidFill>
              </a:rPr>
              <a:t>	Вимірювати температуру таким термометром можна в пахвовій западині, </a:t>
            </a:r>
            <a:r>
              <a:rPr lang="uk-UA" altLang="ru-RU" sz="4200" dirty="0" err="1">
                <a:solidFill>
                  <a:srgbClr val="173A8D"/>
                </a:solidFill>
              </a:rPr>
              <a:t>орально</a:t>
            </a:r>
            <a:r>
              <a:rPr lang="uk-UA" altLang="ru-RU" sz="4200" dirty="0">
                <a:solidFill>
                  <a:srgbClr val="173A8D"/>
                </a:solidFill>
              </a:rPr>
              <a:t>, </a:t>
            </a:r>
            <a:r>
              <a:rPr lang="uk-UA" altLang="ru-RU" sz="4200" dirty="0" err="1">
                <a:solidFill>
                  <a:srgbClr val="173A8D"/>
                </a:solidFill>
              </a:rPr>
              <a:t>ректально</a:t>
            </a:r>
            <a:r>
              <a:rPr lang="uk-UA" altLang="ru-RU" sz="4200" dirty="0">
                <a:solidFill>
                  <a:srgbClr val="173A8D"/>
                </a:solidFill>
              </a:rPr>
              <a:t>. Після натискання кнопки включення пролунає звуковий сигнал. На дисплеї з'являються символи - прилад </a:t>
            </a:r>
            <a:r>
              <a:rPr lang="uk-UA" altLang="ru-RU" sz="4200" dirty="0" err="1">
                <a:solidFill>
                  <a:srgbClr val="173A8D"/>
                </a:solidFill>
              </a:rPr>
              <a:t>калібрується</a:t>
            </a:r>
            <a:r>
              <a:rPr lang="uk-UA" altLang="ru-RU" sz="4200" dirty="0">
                <a:solidFill>
                  <a:srgbClr val="173A8D"/>
                </a:solidFill>
              </a:rPr>
              <a:t>. </a:t>
            </a:r>
          </a:p>
          <a:p>
            <a:pPr algn="just">
              <a:buFont typeface="Wingdings" panose="05000000000000000000" pitchFamily="2" charset="2"/>
              <a:buNone/>
            </a:pPr>
            <a:r>
              <a:rPr lang="uk-UA" altLang="ru-RU" sz="4200" dirty="0">
                <a:solidFill>
                  <a:srgbClr val="173A8D"/>
                </a:solidFill>
              </a:rPr>
              <a:t>	Після появи символу </a:t>
            </a:r>
            <a:r>
              <a:rPr lang="uk-UA" altLang="ru-RU" sz="4200" dirty="0" err="1">
                <a:solidFill>
                  <a:srgbClr val="173A8D"/>
                </a:solidFill>
              </a:rPr>
              <a:t>Lo</a:t>
            </a:r>
            <a:r>
              <a:rPr lang="uk-UA" altLang="ru-RU" sz="4200" dirty="0">
                <a:solidFill>
                  <a:srgbClr val="173A8D"/>
                </a:solidFill>
              </a:rPr>
              <a:t> - термометр готовий до роботи. Через хвилину або секунду (залежно від марки приладу з'являється результат вимірювання, який фіксують і вимикають термометр. Термометр має електронну пам'ять, що зручно для спостереження динаміки температури.</a:t>
            </a:r>
          </a:p>
        </p:txBody>
      </p:sp>
      <p:pic>
        <p:nvPicPr>
          <p:cNvPr id="16388" name="Picture 4" descr="Електронний термометр з золотим накінечником Microlife MT-1931 - Health-sho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255" y="2516908"/>
            <a:ext cx="2632364" cy="2632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29126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6429677" y="218372"/>
            <a:ext cx="2512193" cy="3196340"/>
          </a:xfrm>
          <a:prstGeom prst="rect">
            <a:avLst/>
          </a:prstGeom>
        </p:spPr>
      </p:pic>
      <p:pic>
        <p:nvPicPr>
          <p:cNvPr id="17412" name="Picture 4" descr="Вушний термометр Braun ThermoScan PRO 4000 - Welch Allyn (СШ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877953"/>
            <a:ext cx="2395350" cy="340186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329280" y="1298719"/>
            <a:ext cx="3898266" cy="4524315"/>
          </a:xfrm>
          <a:prstGeom prst="rect">
            <a:avLst/>
          </a:prstGeom>
        </p:spPr>
        <p:txBody>
          <a:bodyPr wrap="square">
            <a:spAutoFit/>
          </a:bodyPr>
          <a:lstStyle/>
          <a:p>
            <a:r>
              <a:rPr lang="uk-UA" sz="2400" dirty="0">
                <a:solidFill>
                  <a:srgbClr val="173A8D"/>
                </a:solidFill>
              </a:rPr>
              <a:t>Т</a:t>
            </a:r>
            <a:r>
              <a:rPr lang="uk-UA" sz="2400" dirty="0" smtClean="0">
                <a:solidFill>
                  <a:srgbClr val="173A8D"/>
                </a:solidFill>
              </a:rPr>
              <a:t>емпература барабанної перетинки вимірюється інфрачервоним датчиком. Верхівка термометра просто вставляється в вушний канал, а результат вимірювання надається всього за одну секунду! Ретельно сконструйовані вушні термометри міряють з дуже високим ступенем точності</a:t>
            </a:r>
            <a:endParaRPr lang="uk-UA" sz="2400" dirty="0">
              <a:solidFill>
                <a:srgbClr val="173A8D"/>
              </a:solidFill>
            </a:endParaRPr>
          </a:p>
        </p:txBody>
      </p:sp>
      <p:sp>
        <p:nvSpPr>
          <p:cNvPr id="3" name="Прямоугольник 2"/>
          <p:cNvSpPr/>
          <p:nvPr/>
        </p:nvSpPr>
        <p:spPr>
          <a:xfrm>
            <a:off x="3174290" y="218372"/>
            <a:ext cx="2362250" cy="400110"/>
          </a:xfrm>
          <a:prstGeom prst="rect">
            <a:avLst/>
          </a:prstGeom>
        </p:spPr>
        <p:txBody>
          <a:bodyPr wrap="none">
            <a:spAutoFit/>
          </a:bodyPr>
          <a:lstStyle/>
          <a:p>
            <a:r>
              <a:rPr lang="uk-UA" sz="2000" b="1" dirty="0" smtClean="0">
                <a:solidFill>
                  <a:srgbClr val="C00000"/>
                </a:solidFill>
              </a:rPr>
              <a:t>Вушний термометр</a:t>
            </a:r>
            <a:endParaRPr lang="uk-UA" sz="2000" b="1" dirty="0">
              <a:solidFill>
                <a:srgbClr val="C00000"/>
              </a:solidFill>
            </a:endParaRPr>
          </a:p>
        </p:txBody>
      </p:sp>
      <p:sp>
        <p:nvSpPr>
          <p:cNvPr id="4" name="AutoShape 2" descr="Вушний термометр Braun ThermoScan PRO 4000 - Welch Allyn (СШ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Tree>
    <p:extLst>
      <p:ext uri="{BB962C8B-B14F-4D97-AF65-F5344CB8AC3E}">
        <p14:creationId xmlns:p14="http://schemas.microsoft.com/office/powerpoint/2010/main" val="3161641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Термометр Braun THERMOSCAN 7 IRT 6520 Ушной"/>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graphicFrame>
        <p:nvGraphicFramePr>
          <p:cNvPr id="4" name="Схема 3"/>
          <p:cNvGraphicFramePr/>
          <p:nvPr>
            <p:extLst>
              <p:ext uri="{D42A27DB-BD31-4B8C-83A1-F6EECF244321}">
                <p14:modId xmlns:p14="http://schemas.microsoft.com/office/powerpoint/2010/main" val="1820790759"/>
              </p:ext>
            </p:extLst>
          </p:nvPr>
        </p:nvGraphicFramePr>
        <p:xfrm>
          <a:off x="1328286" y="943276"/>
          <a:ext cx="7719461"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2"/>
          <p:cNvSpPr txBox="1">
            <a:spLocks noChangeArrowheads="1"/>
          </p:cNvSpPr>
          <p:nvPr/>
        </p:nvSpPr>
        <p:spPr>
          <a:xfrm>
            <a:off x="2146433" y="474662"/>
            <a:ext cx="6901314" cy="439738"/>
          </a:xfrm>
          <a:prstGeom prst="rect">
            <a:avLst/>
          </a:prstGeom>
          <a:no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000" kern="1200">
                <a:solidFill>
                  <a:schemeClr val="tx1"/>
                </a:solidFill>
                <a:latin typeface="+mn-lt"/>
                <a:ea typeface="+mj-ea"/>
                <a:cs typeface="+mj-cs"/>
              </a:defRPr>
            </a:lvl1pPr>
          </a:lstStyle>
          <a:p>
            <a:pPr>
              <a:defRPr/>
            </a:pPr>
            <a:r>
              <a:rPr lang="uk-UA" sz="2900" b="1" dirty="0" smtClean="0">
                <a:solidFill>
                  <a:srgbClr val="C00000"/>
                </a:solidFill>
                <a:effectLst>
                  <a:outerShdw blurRad="38100" dist="38100" dir="2700000" algn="tl">
                    <a:srgbClr val="C0C0C0"/>
                  </a:outerShdw>
                </a:effectLst>
              </a:rPr>
              <a:t>Переваги інфрачервоних безконтактних термометрів</a:t>
            </a:r>
            <a:r>
              <a:rPr lang="ru-RU" altLang="ru-RU" sz="2900" b="1" dirty="0" smtClean="0">
                <a:solidFill>
                  <a:srgbClr val="7030A0"/>
                </a:solidFill>
                <a:effectLst>
                  <a:outerShdw blurRad="38100" dist="38100" dir="2700000" algn="tl">
                    <a:srgbClr val="C0C0C0"/>
                  </a:outerShdw>
                </a:effectLst>
                <a:latin typeface="Constantia" pitchFamily="18" charset="0"/>
              </a:rPr>
              <a:t>:</a:t>
            </a:r>
            <a:endParaRPr lang="ru-RU" altLang="ru-RU" sz="3400" b="1" i="1" dirty="0" smtClean="0">
              <a:solidFill>
                <a:srgbClr val="9C0821"/>
              </a:solidFill>
            </a:endParaRPr>
          </a:p>
        </p:txBody>
      </p:sp>
    </p:spTree>
    <p:extLst>
      <p:ext uri="{BB962C8B-B14F-4D97-AF65-F5344CB8AC3E}">
        <p14:creationId xmlns:p14="http://schemas.microsoft.com/office/powerpoint/2010/main" val="28226002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4379495" y="0"/>
            <a:ext cx="4764505" cy="6766560"/>
          </a:xfrm>
          <a:prstGeom prst="rect">
            <a:avLst/>
          </a:prstGeom>
        </p:spPr>
      </p:pic>
      <p:sp>
        <p:nvSpPr>
          <p:cNvPr id="2" name="Прямоугольник 1"/>
          <p:cNvSpPr/>
          <p:nvPr/>
        </p:nvSpPr>
        <p:spPr>
          <a:xfrm>
            <a:off x="184684" y="2686068"/>
            <a:ext cx="4275529" cy="830997"/>
          </a:xfrm>
          <a:prstGeom prst="rect">
            <a:avLst/>
          </a:prstGeom>
        </p:spPr>
        <p:txBody>
          <a:bodyPr wrap="none">
            <a:spAutoFit/>
          </a:bodyPr>
          <a:lstStyle/>
          <a:p>
            <a:r>
              <a:rPr lang="uk-UA" sz="4800" dirty="0" smtClean="0">
                <a:solidFill>
                  <a:srgbClr val="173A8D"/>
                </a:solidFill>
              </a:rPr>
              <a:t>Дякую за увагу!</a:t>
            </a:r>
            <a:endParaRPr lang="uk-UA" sz="4800" dirty="0"/>
          </a:p>
        </p:txBody>
      </p:sp>
    </p:spTree>
    <p:extLst>
      <p:ext uri="{BB962C8B-B14F-4D97-AF65-F5344CB8AC3E}">
        <p14:creationId xmlns:p14="http://schemas.microsoft.com/office/powerpoint/2010/main" val="34466965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930</TotalTime>
  <Words>3303</Words>
  <Application>Microsoft Office PowerPoint</Application>
  <PresentationFormat>Экран (4:3)</PresentationFormat>
  <Paragraphs>282</Paragraphs>
  <Slides>53</Slides>
  <Notes>0</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1</vt:i4>
      </vt:variant>
      <vt:variant>
        <vt:lpstr>Заголовки слайдов</vt:lpstr>
      </vt:variant>
      <vt:variant>
        <vt:i4>53</vt:i4>
      </vt:variant>
    </vt:vector>
  </HeadingPairs>
  <TitlesOfParts>
    <vt:vector size="67" baseType="lpstr">
      <vt:lpstr>Yu Gothic UI Semibold</vt:lpstr>
      <vt:lpstr>Academy Engraved LET</vt:lpstr>
      <vt:lpstr>Arial</vt:lpstr>
      <vt:lpstr>Arial Black</vt:lpstr>
      <vt:lpstr>Calibri</vt:lpstr>
      <vt:lpstr>Calibri Light</vt:lpstr>
      <vt:lpstr>Century Schoolbook</vt:lpstr>
      <vt:lpstr>Constantia</vt:lpstr>
      <vt:lpstr>Franklin Gothic Medium Cond</vt:lpstr>
      <vt:lpstr>Open Sans</vt:lpstr>
      <vt:lpstr>Times New Roman</vt:lpstr>
      <vt:lpstr>Verdana</vt:lpstr>
      <vt:lpstr>Wingdings</vt:lpstr>
      <vt:lpstr>Office Theme</vt:lpstr>
      <vt:lpstr>Презентация PowerPoint</vt:lpstr>
      <vt:lpstr>Slide title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PJSC "New Engineering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Markasian, Pavel (KIEVH)</dc:creator>
  <cp:lastModifiedBy>RePack by Diakov</cp:lastModifiedBy>
  <cp:revision>358</cp:revision>
  <dcterms:created xsi:type="dcterms:W3CDTF">2016-11-18T14:12:19Z</dcterms:created>
  <dcterms:modified xsi:type="dcterms:W3CDTF">2026-04-16T18:55:45Z</dcterms:modified>
</cp:coreProperties>
</file>