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sldIdLst>
    <p:sldId id="256" r:id="rId2"/>
    <p:sldId id="257" r:id="rId3"/>
    <p:sldId id="267" r:id="rId4"/>
    <p:sldId id="268" r:id="rId5"/>
    <p:sldId id="258" r:id="rId6"/>
    <p:sldId id="259" r:id="rId7"/>
    <p:sldId id="260" r:id="rId8"/>
    <p:sldId id="261" r:id="rId9"/>
    <p:sldId id="262" r:id="rId10"/>
    <p:sldId id="263" r:id="rId11"/>
    <p:sldId id="264" r:id="rId12"/>
    <p:sldId id="265" r:id="rId13"/>
    <p:sldId id="266" r:id="rId14"/>
    <p:sldId id="269" r:id="rId15"/>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Раздел по умолчанию" id="{54AB27D5-AF70-40C5-BC51-C9B837460716}">
          <p14:sldIdLst>
            <p14:sldId id="256"/>
            <p14:sldId id="257"/>
            <p14:sldId id="267"/>
            <p14:sldId id="268"/>
            <p14:sldId id="258"/>
            <p14:sldId id="259"/>
            <p14:sldId id="260"/>
            <p14:sldId id="261"/>
            <p14:sldId id="262"/>
            <p14:sldId id="263"/>
            <p14:sldId id="264"/>
            <p14:sldId id="265"/>
            <p14:sldId id="266"/>
            <p14:sldId id="269"/>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99" autoAdjust="0"/>
    <p:restoredTop sz="94660"/>
  </p:normalViewPr>
  <p:slideViewPr>
    <p:cSldViewPr snapToGrid="0">
      <p:cViewPr varScale="1">
        <p:scale>
          <a:sx n="100" d="100"/>
          <a:sy n="100" d="100"/>
        </p:scale>
        <p:origin x="96" y="4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16" name="Group 15"/>
          <p:cNvGrpSpPr/>
          <p:nvPr/>
        </p:nvGrpSpPr>
        <p:grpSpPr>
          <a:xfrm>
            <a:off x="0" y="-2373"/>
            <a:ext cx="12192000" cy="6867027"/>
            <a:chOff x="0" y="-2373"/>
            <a:chExt cx="12192000" cy="6867027"/>
          </a:xfrm>
        </p:grpSpPr>
        <p:sp>
          <p:nvSpPr>
            <p:cNvPr id="8" name="Rectangle 7"/>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ru-RU"/>
              <a:t>Образец заголовка</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a:xfrm rot="5400000">
            <a:off x="10089390" y="1792223"/>
            <a:ext cx="990599" cy="304799"/>
          </a:xfrm>
        </p:spPr>
        <p:txBody>
          <a:bodyPr anchor="t"/>
          <a:lstStyle>
            <a:lvl1pPr algn="l">
              <a:defRPr b="0" i="0">
                <a:solidFill>
                  <a:schemeClr val="bg1"/>
                </a:solidFill>
              </a:defRPr>
            </a:lvl1pPr>
          </a:lstStyle>
          <a:p>
            <a:fld id="{70C2665D-82DA-4B43-A33D-AAFEC2EBF569}" type="datetimeFigureOut">
              <a:rPr lang="ru-RU" smtClean="0"/>
              <a:t>пт 01.03.24</a:t>
            </a:fld>
            <a:endParaRPr lang="ru-RU"/>
          </a:p>
        </p:txBody>
      </p:sp>
      <p:sp>
        <p:nvSpPr>
          <p:cNvPr id="5" name="Footer Placeholder 4"/>
          <p:cNvSpPr>
            <a:spLocks noGrp="1"/>
          </p:cNvSpPr>
          <p:nvPr>
            <p:ph type="ftr" sz="quarter" idx="11"/>
          </p:nvPr>
        </p:nvSpPr>
        <p:spPr>
          <a:xfrm rot="5400000">
            <a:off x="8959592" y="3226820"/>
            <a:ext cx="3859795" cy="304801"/>
          </a:xfrm>
        </p:spPr>
        <p:txBody>
          <a:bodyPr/>
          <a:lstStyle>
            <a:lvl1pPr>
              <a:defRPr b="0" i="0">
                <a:solidFill>
                  <a:schemeClr val="bg1"/>
                </a:solidFill>
              </a:defRPr>
            </a:lvl1pPr>
          </a:lstStyle>
          <a:p>
            <a:endParaRPr lang="ru-RU"/>
          </a:p>
        </p:txBody>
      </p:sp>
      <p:sp>
        <p:nvSpPr>
          <p:cNvPr id="10" name="Rectangle 9"/>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10351008" y="292608"/>
            <a:ext cx="838199" cy="767687"/>
          </a:xfrm>
        </p:spPr>
        <p:txBody>
          <a:bodyPr/>
          <a:lstStyle>
            <a:lvl1pPr>
              <a:defRPr sz="2800" b="0" i="0">
                <a:latin typeface="+mj-lt"/>
              </a:defRPr>
            </a:lvl1pPr>
          </a:lstStyle>
          <a:p>
            <a:fld id="{3D738989-AC60-4017-B92A-F0FFAB4876C5}" type="slidenum">
              <a:rPr lang="ru-RU" smtClean="0"/>
              <a:t>‹#›</a:t>
            </a:fld>
            <a:endParaRPr lang="ru-RU"/>
          </a:p>
        </p:txBody>
      </p:sp>
    </p:spTree>
    <p:extLst>
      <p:ext uri="{BB962C8B-B14F-4D97-AF65-F5344CB8AC3E}">
        <p14:creationId xmlns:p14="http://schemas.microsoft.com/office/powerpoint/2010/main" val="16762042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70C2665D-82DA-4B43-A33D-AAFEC2EBF569}" type="datetimeFigureOut">
              <a:rPr lang="ru-RU" smtClean="0"/>
              <a:t>пт 01.03.24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3D738989-AC60-4017-B92A-F0FFAB4876C5}" type="slidenum">
              <a:rPr lang="ru-RU" smtClean="0"/>
              <a:t>‹#›</a:t>
            </a:fld>
            <a:endParaRPr lang="ru-RU"/>
          </a:p>
        </p:txBody>
      </p:sp>
    </p:spTree>
    <p:extLst>
      <p:ext uri="{BB962C8B-B14F-4D97-AF65-F5344CB8AC3E}">
        <p14:creationId xmlns:p14="http://schemas.microsoft.com/office/powerpoint/2010/main" val="8139603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grpSp>
        <p:nvGrpSpPr>
          <p:cNvPr id="13" name="Group 12"/>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677645"/>
            <a:ext cx="4351023" cy="2283824"/>
          </a:xfrm>
        </p:spPr>
        <p:txBody>
          <a:bodyPr anchor="ctr"/>
          <a:lstStyle>
            <a:lvl1pPr algn="l">
              <a:defRPr sz="4000" b="0" cap="none"/>
            </a:lvl1pPr>
          </a:lstStyle>
          <a:p>
            <a:r>
              <a:rPr lang="ru-RU"/>
              <a:t>Образец заголовка</a:t>
            </a:r>
            <a:endParaRPr lang="en-US" dirty="0"/>
          </a:p>
        </p:txBody>
      </p:sp>
      <p:sp>
        <p:nvSpPr>
          <p:cNvPr id="3" name="Text Placeholder 2"/>
          <p:cNvSpPr>
            <a:spLocks noGrp="1"/>
          </p:cNvSpPr>
          <p:nvPr>
            <p:ph type="body" idx="1"/>
          </p:nvPr>
        </p:nvSpPr>
        <p:spPr>
          <a:xfrm>
            <a:off x="6895558" y="2677644"/>
            <a:ext cx="3755379" cy="2283823"/>
          </a:xfrm>
        </p:spPr>
        <p:txBody>
          <a:bodyPr anchor="ctr"/>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70C2665D-82DA-4B43-A33D-AAFEC2EBF569}" type="datetimeFigureOut">
              <a:rPr lang="ru-RU" smtClean="0"/>
              <a:t>пт 01.03.24</a:t>
            </a:fld>
            <a:endParaRPr lang="ru-RU"/>
          </a:p>
        </p:txBody>
      </p:sp>
      <p:sp>
        <p:nvSpPr>
          <p:cNvPr id="5" name="Footer Placeholder 4"/>
          <p:cNvSpPr>
            <a:spLocks noGrp="1"/>
          </p:cNvSpPr>
          <p:nvPr>
            <p:ph type="ftr" sz="quarter" idx="11"/>
          </p:nvPr>
        </p:nvSpPr>
        <p:spPr/>
        <p:txBody>
          <a:bodyPr/>
          <a:lstStyle/>
          <a:p>
            <a:endParaRPr lang="ru-RU"/>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3D738989-AC60-4017-B92A-F0FFAB4876C5}" type="slidenum">
              <a:rPr lang="ru-RU" smtClean="0"/>
              <a:t>‹#›</a:t>
            </a:fld>
            <a:endParaRPr lang="ru-RU"/>
          </a:p>
        </p:txBody>
      </p:sp>
    </p:spTree>
    <p:extLst>
      <p:ext uri="{BB962C8B-B14F-4D97-AF65-F5344CB8AC3E}">
        <p14:creationId xmlns:p14="http://schemas.microsoft.com/office/powerpoint/2010/main" val="770708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70C2665D-82DA-4B43-A33D-AAFEC2EBF569}" type="datetimeFigureOut">
              <a:rPr lang="ru-RU" smtClean="0"/>
              <a:t>пт 01.03.24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3D738989-AC60-4017-B92A-F0FFAB4876C5}" type="slidenum">
              <a:rPr lang="ru-RU" smtClean="0"/>
              <a:t>‹#›</a:t>
            </a:fld>
            <a:endParaRPr lang="ru-RU"/>
          </a:p>
        </p:txBody>
      </p:sp>
    </p:spTree>
    <p:extLst>
      <p:ext uri="{BB962C8B-B14F-4D97-AF65-F5344CB8AC3E}">
        <p14:creationId xmlns:p14="http://schemas.microsoft.com/office/powerpoint/2010/main" val="23698283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6208710" y="3179762"/>
            <a:ext cx="4825159" cy="2840039"/>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70C2665D-82DA-4B43-A33D-AAFEC2EBF569}" type="datetimeFigureOut">
              <a:rPr lang="ru-RU" smtClean="0"/>
              <a:t>пт 01.03.24</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3D738989-AC60-4017-B92A-F0FFAB4876C5}" type="slidenum">
              <a:rPr lang="ru-RU" smtClean="0"/>
              <a:t>‹#›</a:t>
            </a:fld>
            <a:endParaRPr lang="ru-RU"/>
          </a:p>
        </p:txBody>
      </p:sp>
    </p:spTree>
    <p:extLst>
      <p:ext uri="{BB962C8B-B14F-4D97-AF65-F5344CB8AC3E}">
        <p14:creationId xmlns:p14="http://schemas.microsoft.com/office/powerpoint/2010/main" val="42833112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70C2665D-82DA-4B43-A33D-AAFEC2EBF569}" type="datetimeFigureOut">
              <a:rPr lang="ru-RU" smtClean="0"/>
              <a:t>пт 01.03.24</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3D738989-AC60-4017-B92A-F0FFAB4876C5}" type="slidenum">
              <a:rPr lang="ru-RU" smtClean="0"/>
              <a:t>‹#›</a:t>
            </a:fld>
            <a:endParaRPr lang="ru-RU"/>
          </a:p>
        </p:txBody>
      </p:sp>
    </p:spTree>
    <p:extLst>
      <p:ext uri="{BB962C8B-B14F-4D97-AF65-F5344CB8AC3E}">
        <p14:creationId xmlns:p14="http://schemas.microsoft.com/office/powerpoint/2010/main" val="14625933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C2665D-82DA-4B43-A33D-AAFEC2EBF569}" type="datetimeFigureOut">
              <a:rPr lang="ru-RU" smtClean="0"/>
              <a:t>пт 01.03.24</a:t>
            </a:fld>
            <a:endParaRPr lang="ru-RU"/>
          </a:p>
        </p:txBody>
      </p:sp>
      <p:sp>
        <p:nvSpPr>
          <p:cNvPr id="3" name="Footer Placeholder 2"/>
          <p:cNvSpPr>
            <a:spLocks noGrp="1"/>
          </p:cNvSpPr>
          <p:nvPr>
            <p:ph type="ftr" sz="quarter" idx="11"/>
          </p:nvPr>
        </p:nvSpPr>
        <p:spPr/>
        <p:txBody>
          <a:bodyPr/>
          <a:lstStyle/>
          <a:p>
            <a:endParaRPr lang="ru-RU"/>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3D738989-AC60-4017-B92A-F0FFAB4876C5}" type="slidenum">
              <a:rPr lang="ru-RU" smtClean="0"/>
              <a:t>‹#›</a:t>
            </a:fld>
            <a:endParaRPr lang="ru-RU"/>
          </a:p>
        </p:txBody>
      </p:sp>
    </p:spTree>
    <p:extLst>
      <p:ext uri="{BB962C8B-B14F-4D97-AF65-F5344CB8AC3E}">
        <p14:creationId xmlns:p14="http://schemas.microsoft.com/office/powerpoint/2010/main" val="14814090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grpSp>
        <p:nvGrpSpPr>
          <p:cNvPr id="14" name="Group 13"/>
          <p:cNvGrpSpPr/>
          <p:nvPr/>
        </p:nvGrpSpPr>
        <p:grpSpPr>
          <a:xfrm>
            <a:off x="0" y="-2373"/>
            <a:ext cx="12192000" cy="6867027"/>
            <a:chOff x="0" y="-2373"/>
            <a:chExt cx="12192000" cy="6867027"/>
          </a:xfrm>
        </p:grpSpPr>
        <p:sp>
          <p:nvSpPr>
            <p:cNvPr id="12" name="Rectangle 11"/>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Oval 15"/>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295400"/>
            <a:ext cx="2793159" cy="1600200"/>
          </a:xfrm>
        </p:spPr>
        <p:txBody>
          <a:bodyPr anchor="b"/>
          <a:lstStyle>
            <a:lvl1pPr algn="l">
              <a:defRPr sz="2400" b="0"/>
            </a:lvl1pPr>
          </a:lstStyle>
          <a:p>
            <a:r>
              <a:rPr lang="ru-RU"/>
              <a:t>Образец заголовка</a:t>
            </a:r>
            <a:endParaRPr lang="en-US" dirty="0"/>
          </a:p>
        </p:txBody>
      </p:sp>
      <p:sp>
        <p:nvSpPr>
          <p:cNvPr id="3" name="Content Placeholder 2"/>
          <p:cNvSpPr>
            <a:spLocks noGrp="1"/>
          </p:cNvSpPr>
          <p:nvPr>
            <p:ph idx="1"/>
          </p:nvPr>
        </p:nvSpPr>
        <p:spPr>
          <a:xfrm>
            <a:off x="5781146" y="1447800"/>
            <a:ext cx="5190065" cy="4572000"/>
          </a:xfrm>
        </p:spPr>
        <p:txBody>
          <a:bodyPr anchor="ct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bwMode="gray">
          <a:xfrm>
            <a:off x="1154955" y="2895600"/>
            <a:ext cx="2793158" cy="3129279"/>
          </a:xfrm>
        </p:spPr>
        <p:txBody>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70C2665D-82DA-4B43-A33D-AAFEC2EBF569}" type="datetimeFigureOut">
              <a:rPr lang="ru-RU" smtClean="0"/>
              <a:t>пт 01.03.24</a:t>
            </a:fld>
            <a:endParaRPr lang="ru-RU"/>
          </a:p>
        </p:txBody>
      </p:sp>
      <p:sp>
        <p:nvSpPr>
          <p:cNvPr id="6" name="Footer Placeholder 5"/>
          <p:cNvSpPr>
            <a:spLocks noGrp="1"/>
          </p:cNvSpPr>
          <p:nvPr>
            <p:ph type="ftr" sz="quarter" idx="11"/>
          </p:nvPr>
        </p:nvSpPr>
        <p:spPr/>
        <p:txBody>
          <a:bodyPr/>
          <a:lstStyle/>
          <a:p>
            <a:endParaRPr lang="ru-RU"/>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3D738989-AC60-4017-B92A-F0FFAB4876C5}" type="slidenum">
              <a:rPr lang="ru-RU" smtClean="0"/>
              <a:t>‹#›</a:t>
            </a:fld>
            <a:endParaRPr lang="ru-RU"/>
          </a:p>
        </p:txBody>
      </p:sp>
    </p:spTree>
    <p:extLst>
      <p:ext uri="{BB962C8B-B14F-4D97-AF65-F5344CB8AC3E}">
        <p14:creationId xmlns:p14="http://schemas.microsoft.com/office/powerpoint/2010/main" val="42528648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grpSp>
        <p:nvGrpSpPr>
          <p:cNvPr id="20" name="Group 19"/>
          <p:cNvGrpSpPr/>
          <p:nvPr/>
        </p:nvGrpSpPr>
        <p:grpSpPr>
          <a:xfrm>
            <a:off x="0" y="-2373"/>
            <a:ext cx="12192000" cy="6867027"/>
            <a:chOff x="0" y="-2373"/>
            <a:chExt cx="12192000" cy="6867027"/>
          </a:xfrm>
        </p:grpSpPr>
        <p:sp>
          <p:nvSpPr>
            <p:cNvPr id="12" name="Rectangle 11"/>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3907" y="1693332"/>
            <a:ext cx="3860260" cy="1735668"/>
          </a:xfrm>
        </p:spPr>
        <p:txBody>
          <a:bodyPr anchor="b">
            <a:normAutofit/>
          </a:bodyPr>
          <a:lstStyle>
            <a:lvl1pPr algn="l">
              <a:defRPr sz="36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70C2665D-82DA-4B43-A33D-AAFEC2EBF569}" type="datetimeFigureOut">
              <a:rPr lang="ru-RU" smtClean="0"/>
              <a:t>пт 01.03.24</a:t>
            </a:fld>
            <a:endParaRPr lang="ru-RU"/>
          </a:p>
        </p:txBody>
      </p:sp>
      <p:sp>
        <p:nvSpPr>
          <p:cNvPr id="6" name="Footer Placeholder 5"/>
          <p:cNvSpPr>
            <a:spLocks noGrp="1"/>
          </p:cNvSpPr>
          <p:nvPr>
            <p:ph type="ftr" sz="quarter" idx="11"/>
          </p:nvPr>
        </p:nvSpPr>
        <p:spPr/>
        <p:txBody>
          <a:bodyPr/>
          <a:lstStyle/>
          <a:p>
            <a:endParaRPr lang="ru-RU"/>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3D738989-AC60-4017-B92A-F0FFAB4876C5}" type="slidenum">
              <a:rPr lang="ru-RU" smtClean="0"/>
              <a:t>‹#›</a:t>
            </a:fld>
            <a:endParaRPr lang="ru-RU"/>
          </a:p>
        </p:txBody>
      </p:sp>
    </p:spTree>
    <p:extLst>
      <p:ext uri="{BB962C8B-B14F-4D97-AF65-F5344CB8AC3E}">
        <p14:creationId xmlns:p14="http://schemas.microsoft.com/office/powerpoint/2010/main" val="4824074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grpSp>
        <p:nvGrpSpPr>
          <p:cNvPr id="19" name="Group 18"/>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4966674"/>
            <a:ext cx="8825657" cy="566738"/>
          </a:xfrm>
        </p:spPr>
        <p:txBody>
          <a:bodyPr anchor="b">
            <a:normAutofit/>
          </a:bodyPr>
          <a:lstStyle>
            <a:lvl1pPr algn="l">
              <a:defRPr sz="24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bwMode="gray">
          <a:xfrm>
            <a:off x="1154956" y="5536665"/>
            <a:ext cx="8825656" cy="493712"/>
          </a:xfrm>
        </p:spPr>
        <p:txBody>
          <a:bodyPr>
            <a:normAutofit/>
          </a:bodyPr>
          <a:lstStyle>
            <a:lvl1pPr marL="0" indent="0">
              <a:buNone/>
              <a:defRPr sz="12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70C2665D-82DA-4B43-A33D-AAFEC2EBF569}" type="datetimeFigureOut">
              <a:rPr lang="ru-RU" smtClean="0"/>
              <a:t>пт 01.03.24</a:t>
            </a:fld>
            <a:endParaRPr lang="ru-RU"/>
          </a:p>
        </p:txBody>
      </p:sp>
      <p:sp>
        <p:nvSpPr>
          <p:cNvPr id="6" name="Footer Placeholder 5"/>
          <p:cNvSpPr>
            <a:spLocks noGrp="1"/>
          </p:cNvSpPr>
          <p:nvPr>
            <p:ph type="ftr" sz="quarter" idx="11"/>
          </p:nvPr>
        </p:nvSpPr>
        <p:spPr/>
        <p:txBody>
          <a:bodyPr/>
          <a:lstStyle/>
          <a:p>
            <a:endParaRPr lang="ru-RU"/>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3D738989-AC60-4017-B92A-F0FFAB4876C5}" type="slidenum">
              <a:rPr lang="ru-RU" smtClean="0"/>
              <a:t>‹#›</a:t>
            </a:fld>
            <a:endParaRPr lang="ru-RU"/>
          </a:p>
        </p:txBody>
      </p:sp>
    </p:spTree>
    <p:extLst>
      <p:ext uri="{BB962C8B-B14F-4D97-AF65-F5344CB8AC3E}">
        <p14:creationId xmlns:p14="http://schemas.microsoft.com/office/powerpoint/2010/main" val="11915417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Заголовок и подпись">
    <p:spTree>
      <p:nvGrpSpPr>
        <p:cNvPr id="1" name=""/>
        <p:cNvGrpSpPr/>
        <p:nvPr/>
      </p:nvGrpSpPr>
      <p:grpSpPr>
        <a:xfrm>
          <a:off x="0" y="0"/>
          <a:ext cx="0" cy="0"/>
          <a:chOff x="0" y="0"/>
          <a:chExt cx="0" cy="0"/>
        </a:xfrm>
      </p:grpSpPr>
      <p:grpSp>
        <p:nvGrpSpPr>
          <p:cNvPr id="12" name="Group 11"/>
          <p:cNvGrpSpPr/>
          <p:nvPr/>
        </p:nvGrpSpPr>
        <p:grpSpPr>
          <a:xfrm>
            <a:off x="0" y="-2373"/>
            <a:ext cx="12192000" cy="6867027"/>
            <a:chOff x="0" y="-2373"/>
            <a:chExt cx="12192000" cy="6867027"/>
          </a:xfrm>
        </p:grpSpPr>
        <p:sp>
          <p:nvSpPr>
            <p:cNvPr id="10" name="Rectangle 9"/>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063416"/>
            <a:ext cx="8825659" cy="1379755"/>
          </a:xfrm>
        </p:spPr>
        <p:txBody>
          <a:bodyPr/>
          <a:lstStyle>
            <a:lvl1pPr>
              <a:defRPr sz="4000"/>
            </a:lvl1pPr>
          </a:lstStyle>
          <a:p>
            <a:r>
              <a:rPr lang="ru-RU"/>
              <a:t>Образец заголовка</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4" name="Date Placeholder 3"/>
          <p:cNvSpPr>
            <a:spLocks noGrp="1"/>
          </p:cNvSpPr>
          <p:nvPr>
            <p:ph type="dt" sz="half" idx="10"/>
          </p:nvPr>
        </p:nvSpPr>
        <p:spPr/>
        <p:txBody>
          <a:bodyPr/>
          <a:lstStyle/>
          <a:p>
            <a:fld id="{70C2665D-82DA-4B43-A33D-AAFEC2EBF569}" type="datetimeFigureOut">
              <a:rPr lang="ru-RU" smtClean="0"/>
              <a:t>пт 01.03.24</a:t>
            </a:fld>
            <a:endParaRPr lang="ru-RU"/>
          </a:p>
        </p:txBody>
      </p:sp>
      <p:sp>
        <p:nvSpPr>
          <p:cNvPr id="5" name="Footer Placeholder 4"/>
          <p:cNvSpPr>
            <a:spLocks noGrp="1"/>
          </p:cNvSpPr>
          <p:nvPr>
            <p:ph type="ftr" sz="quarter" idx="11"/>
          </p:nvPr>
        </p:nvSpPr>
        <p:spPr/>
        <p:txBody>
          <a:bodyPr/>
          <a:lstStyle/>
          <a:p>
            <a:endParaRPr lang="ru-RU"/>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3D738989-AC60-4017-B92A-F0FFAB4876C5}" type="slidenum">
              <a:rPr lang="ru-RU" smtClean="0"/>
              <a:t>‹#›</a:t>
            </a:fld>
            <a:endParaRPr lang="ru-RU"/>
          </a:p>
        </p:txBody>
      </p:sp>
    </p:spTree>
    <p:extLst>
      <p:ext uri="{BB962C8B-B14F-4D97-AF65-F5344CB8AC3E}">
        <p14:creationId xmlns:p14="http://schemas.microsoft.com/office/powerpoint/2010/main" val="5613509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Цитата с подписью">
    <p:spTree>
      <p:nvGrpSpPr>
        <p:cNvPr id="1" name=""/>
        <p:cNvGrpSpPr/>
        <p:nvPr/>
      </p:nvGrpSpPr>
      <p:grpSpPr>
        <a:xfrm>
          <a:off x="0" y="0"/>
          <a:ext cx="0" cy="0"/>
          <a:chOff x="0" y="0"/>
          <a:chExt cx="0" cy="0"/>
        </a:xfrm>
      </p:grpSpPr>
      <p:grpSp>
        <p:nvGrpSpPr>
          <p:cNvPr id="7" name="Group 6"/>
          <p:cNvGrpSpPr/>
          <p:nvPr/>
        </p:nvGrpSpPr>
        <p:grpSpPr>
          <a:xfrm>
            <a:off x="0" y="-2373"/>
            <a:ext cx="12192000" cy="6867027"/>
            <a:chOff x="0" y="-2373"/>
            <a:chExt cx="12192000" cy="6867027"/>
          </a:xfrm>
        </p:grpSpPr>
        <p:sp>
          <p:nvSpPr>
            <p:cNvPr id="15" name="Rectangle 14"/>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4"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6"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3" name="TextBox 12"/>
          <p:cNvSpPr txBox="1"/>
          <p:nvPr/>
        </p:nvSpPr>
        <p:spPr>
          <a:xfrm>
            <a:off x="9719438" y="2631815"/>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9" name="TextBox 8"/>
          <p:cNvSpPr txBox="1"/>
          <p:nvPr/>
        </p:nvSpPr>
        <p:spPr>
          <a:xfrm>
            <a:off x="898295" y="591093"/>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2" name="Title 1"/>
          <p:cNvSpPr>
            <a:spLocks noGrp="1"/>
          </p:cNvSpPr>
          <p:nvPr>
            <p:ph type="title"/>
          </p:nvPr>
        </p:nvSpPr>
        <p:spPr>
          <a:xfrm>
            <a:off x="1581878" y="980517"/>
            <a:ext cx="8453906" cy="2698249"/>
          </a:xfrm>
        </p:spPr>
        <p:txBody>
          <a:bodyPr/>
          <a:lstStyle>
            <a:lvl1pPr>
              <a:defRPr sz="4000"/>
            </a:lvl1pPr>
          </a:lstStyle>
          <a:p>
            <a:r>
              <a:rPr lang="ru-RU"/>
              <a:t>Образец заголовка</a:t>
            </a:r>
            <a:endParaRPr lang="en-US" dirty="0"/>
          </a:p>
        </p:txBody>
      </p:sp>
      <p:sp>
        <p:nvSpPr>
          <p:cNvPr id="14" name="Text Placeholder 3"/>
          <p:cNvSpPr>
            <a:spLocks noGrp="1"/>
          </p:cNvSpPr>
          <p:nvPr>
            <p:ph type="body" sz="half" idx="13"/>
          </p:nvPr>
        </p:nvSpPr>
        <p:spPr bwMode="gray">
          <a:xfrm>
            <a:off x="1945945" y="3678766"/>
            <a:ext cx="7725772" cy="342174"/>
          </a:xfrm>
        </p:spPr>
        <p:txBody>
          <a:bodyPr anchor="t">
            <a:normAutofit/>
          </a:bodyPr>
          <a:lstStyle>
            <a:lvl1pPr marL="0" indent="0">
              <a:buNone/>
              <a:defRPr lang="en-US" sz="1400" b="0" i="0" kern="1200" cap="small" dirty="0">
                <a:solidFill>
                  <a:schemeClr val="accent1"/>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4" name="Date Placeholder 3"/>
          <p:cNvSpPr>
            <a:spLocks noGrp="1"/>
          </p:cNvSpPr>
          <p:nvPr>
            <p:ph type="dt" sz="half" idx="10"/>
          </p:nvPr>
        </p:nvSpPr>
        <p:spPr/>
        <p:txBody>
          <a:bodyPr/>
          <a:lstStyle/>
          <a:p>
            <a:fld id="{70C2665D-82DA-4B43-A33D-AAFEC2EBF569}" type="datetimeFigureOut">
              <a:rPr lang="ru-RU" smtClean="0"/>
              <a:t>пт 01.03.24</a:t>
            </a:fld>
            <a:endParaRPr lang="ru-RU"/>
          </a:p>
        </p:txBody>
      </p:sp>
      <p:sp>
        <p:nvSpPr>
          <p:cNvPr id="5" name="Footer Placeholder 4"/>
          <p:cNvSpPr>
            <a:spLocks noGrp="1"/>
          </p:cNvSpPr>
          <p:nvPr>
            <p:ph type="ftr" sz="quarter" idx="11"/>
          </p:nvPr>
        </p:nvSpPr>
        <p:spPr/>
        <p:txBody>
          <a:bodyPr/>
          <a:lstStyle/>
          <a:p>
            <a:endParaRPr lang="ru-RU"/>
          </a:p>
        </p:txBody>
      </p:sp>
      <p:sp>
        <p:nvSpPr>
          <p:cNvPr id="32" name="Rectangle 3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3D738989-AC60-4017-B92A-F0FFAB4876C5}" type="slidenum">
              <a:rPr lang="ru-RU" smtClean="0"/>
              <a:t>‹#›</a:t>
            </a:fld>
            <a:endParaRPr lang="ru-RU"/>
          </a:p>
        </p:txBody>
      </p:sp>
    </p:spTree>
    <p:extLst>
      <p:ext uri="{BB962C8B-B14F-4D97-AF65-F5344CB8AC3E}">
        <p14:creationId xmlns:p14="http://schemas.microsoft.com/office/powerpoint/2010/main" val="27735459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Карточка имени">
    <p:spTree>
      <p:nvGrpSpPr>
        <p:cNvPr id="1" name=""/>
        <p:cNvGrpSpPr/>
        <p:nvPr/>
      </p:nvGrpSpPr>
      <p:grpSpPr>
        <a:xfrm>
          <a:off x="0" y="0"/>
          <a:ext cx="0" cy="0"/>
          <a:chOff x="0" y="0"/>
          <a:chExt cx="0" cy="0"/>
        </a:xfrm>
      </p:grpSpPr>
      <p:grpSp>
        <p:nvGrpSpPr>
          <p:cNvPr id="18" name="Group 17"/>
          <p:cNvGrpSpPr/>
          <p:nvPr/>
        </p:nvGrpSpPr>
        <p:grpSpPr>
          <a:xfrm>
            <a:off x="0" y="-2373"/>
            <a:ext cx="12192000" cy="6867027"/>
            <a:chOff x="0" y="-2373"/>
            <a:chExt cx="12192000" cy="6867027"/>
          </a:xfrm>
        </p:grpSpPr>
        <p:sp>
          <p:nvSpPr>
            <p:cNvPr id="10" name="Rectangle 9"/>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ru-RU"/>
              <a:t>Образец заголовка</a:t>
            </a:r>
            <a:endParaRPr lang="en-US" dirty="0"/>
          </a:p>
        </p:txBody>
      </p:sp>
      <p:sp>
        <p:nvSpPr>
          <p:cNvPr id="3" name="Text Placeholder 2"/>
          <p:cNvSpPr>
            <a:spLocks noGrp="1"/>
          </p:cNvSpPr>
          <p:nvPr>
            <p:ph type="body" idx="1"/>
          </p:nvPr>
        </p:nvSpPr>
        <p:spPr>
          <a:xfrm>
            <a:off x="1154954" y="5033068"/>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70C2665D-82DA-4B43-A33D-AAFEC2EBF569}" type="datetimeFigureOut">
              <a:rPr lang="ru-RU" smtClean="0"/>
              <a:t>пт 01.03.24</a:t>
            </a:fld>
            <a:endParaRPr lang="ru-RU"/>
          </a:p>
        </p:txBody>
      </p:sp>
      <p:sp>
        <p:nvSpPr>
          <p:cNvPr id="5" name="Footer Placeholder 4"/>
          <p:cNvSpPr>
            <a:spLocks noGrp="1"/>
          </p:cNvSpPr>
          <p:nvPr>
            <p:ph type="ftr" sz="quarter" idx="11"/>
          </p:nvPr>
        </p:nvSpPr>
        <p:spPr/>
        <p:txBody>
          <a:bodyPr/>
          <a:lstStyle/>
          <a:p>
            <a:endParaRPr lang="ru-RU"/>
          </a:p>
        </p:txBody>
      </p:sp>
      <p:sp>
        <p:nvSpPr>
          <p:cNvPr id="12" name="Rectangle 1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3D738989-AC60-4017-B92A-F0FFAB4876C5}" type="slidenum">
              <a:rPr lang="ru-RU" smtClean="0"/>
              <a:t>‹#›</a:t>
            </a:fld>
            <a:endParaRPr lang="ru-RU"/>
          </a:p>
        </p:txBody>
      </p:sp>
    </p:spTree>
    <p:extLst>
      <p:ext uri="{BB962C8B-B14F-4D97-AF65-F5344CB8AC3E}">
        <p14:creationId xmlns:p14="http://schemas.microsoft.com/office/powerpoint/2010/main" val="36071772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ru-RU"/>
              <a:t>Образец заголовка</a:t>
            </a:r>
            <a:endParaRPr lang="en-US" dirty="0"/>
          </a:p>
        </p:txBody>
      </p:sp>
      <p:sp>
        <p:nvSpPr>
          <p:cNvPr id="3" name="Text Placeholder 2"/>
          <p:cNvSpPr>
            <a:spLocks noGrp="1"/>
          </p:cNvSpPr>
          <p:nvPr>
            <p:ph type="body" idx="1"/>
          </p:nvPr>
        </p:nvSpPr>
        <p:spPr>
          <a:xfrm>
            <a:off x="1154954" y="2617299"/>
            <a:ext cx="312916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6" name="Text Placeholder 3"/>
          <p:cNvSpPr>
            <a:spLocks noGrp="1"/>
          </p:cNvSpPr>
          <p:nvPr>
            <p:ph type="body" sz="half" idx="15"/>
          </p:nvPr>
        </p:nvSpPr>
        <p:spPr>
          <a:xfrm>
            <a:off x="1154954" y="3193561"/>
            <a:ext cx="3129168" cy="283349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Text Placeholder 4"/>
          <p:cNvSpPr>
            <a:spLocks noGrp="1"/>
          </p:cNvSpPr>
          <p:nvPr>
            <p:ph type="body" sz="quarter" idx="3"/>
          </p:nvPr>
        </p:nvSpPr>
        <p:spPr>
          <a:xfrm>
            <a:off x="4512721" y="2603502"/>
            <a:ext cx="314538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9" name="Text Placeholder 3"/>
          <p:cNvSpPr>
            <a:spLocks noGrp="1"/>
          </p:cNvSpPr>
          <p:nvPr>
            <p:ph type="body" sz="half" idx="16"/>
          </p:nvPr>
        </p:nvSpPr>
        <p:spPr>
          <a:xfrm>
            <a:off x="4512721" y="3193561"/>
            <a:ext cx="3145380" cy="283349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14" name="Text Placeholder 4"/>
          <p:cNvSpPr>
            <a:spLocks noGrp="1"/>
          </p:cNvSpPr>
          <p:nvPr>
            <p:ph type="body" sz="quarter" idx="13"/>
          </p:nvPr>
        </p:nvSpPr>
        <p:spPr>
          <a:xfrm>
            <a:off x="7886700" y="2617299"/>
            <a:ext cx="3161029"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0" name="Text Placeholder 3"/>
          <p:cNvSpPr>
            <a:spLocks noGrp="1"/>
          </p:cNvSpPr>
          <p:nvPr>
            <p:ph type="body" sz="half" idx="17"/>
          </p:nvPr>
        </p:nvSpPr>
        <p:spPr>
          <a:xfrm>
            <a:off x="7886700" y="3193561"/>
            <a:ext cx="3164719" cy="28334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cxnSp>
        <p:nvCxnSpPr>
          <p:cNvPr id="22" name="Straight Connector 21"/>
          <p:cNvCxnSpPr/>
          <p:nvPr/>
        </p:nvCxnSpPr>
        <p:spPr>
          <a:xfrm>
            <a:off x="4403971" y="2569633"/>
            <a:ext cx="0" cy="3492499"/>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7772401" y="2569633"/>
            <a:ext cx="0" cy="3492499"/>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70C2665D-82DA-4B43-A33D-AAFEC2EBF569}" type="datetimeFigureOut">
              <a:rPr lang="ru-RU" smtClean="0"/>
              <a:t>пт 01.03.24</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3D738989-AC60-4017-B92A-F0FFAB4876C5}" type="slidenum">
              <a:rPr lang="ru-RU" smtClean="0"/>
              <a:t>‹#›</a:t>
            </a:fld>
            <a:endParaRPr lang="ru-RU"/>
          </a:p>
        </p:txBody>
      </p:sp>
    </p:spTree>
    <p:extLst>
      <p:ext uri="{BB962C8B-B14F-4D97-AF65-F5344CB8AC3E}">
        <p14:creationId xmlns:p14="http://schemas.microsoft.com/office/powerpoint/2010/main" val="15700069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ru-RU"/>
              <a:t>Образец заголовка</a:t>
            </a:r>
            <a:endParaRPr lang="en-US" dirty="0"/>
          </a:p>
        </p:txBody>
      </p:sp>
      <p:sp>
        <p:nvSpPr>
          <p:cNvPr id="3" name="Text Placeholder 2"/>
          <p:cNvSpPr>
            <a:spLocks noGrp="1"/>
          </p:cNvSpPr>
          <p:nvPr>
            <p:ph type="body" idx="1"/>
          </p:nvPr>
        </p:nvSpPr>
        <p:spPr>
          <a:xfrm>
            <a:off x="1154952" y="4532845"/>
            <a:ext cx="30504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9" name="Picture Placeholder 2"/>
          <p:cNvSpPr>
            <a:spLocks noGrp="1" noChangeAspect="1"/>
          </p:cNvSpPr>
          <p:nvPr>
            <p:ph type="pic" idx="15"/>
          </p:nvPr>
        </p:nvSpPr>
        <p:spPr>
          <a:xfrm>
            <a:off x="1334552"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2" name="Text Placeholder 3"/>
          <p:cNvSpPr>
            <a:spLocks noGrp="1"/>
          </p:cNvSpPr>
          <p:nvPr>
            <p:ph type="body" sz="half" idx="18"/>
          </p:nvPr>
        </p:nvSpPr>
        <p:spPr>
          <a:xfrm>
            <a:off x="1154953" y="5109107"/>
            <a:ext cx="3050437" cy="91794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Text Placeholder 4"/>
          <p:cNvSpPr>
            <a:spLocks noGrp="1"/>
          </p:cNvSpPr>
          <p:nvPr>
            <p:ph type="body" sz="quarter" idx="3"/>
          </p:nvPr>
        </p:nvSpPr>
        <p:spPr>
          <a:xfrm>
            <a:off x="4572537" y="4532846"/>
            <a:ext cx="3046766" cy="651156"/>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30" name="Picture Placeholder 2"/>
          <p:cNvSpPr>
            <a:spLocks noGrp="1" noChangeAspect="1"/>
          </p:cNvSpPr>
          <p:nvPr>
            <p:ph type="pic" idx="21"/>
          </p:nvPr>
        </p:nvSpPr>
        <p:spPr>
          <a:xfrm>
            <a:off x="4748463" y="2603500"/>
            <a:ext cx="2691241"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3" name="Text Placeholder 3"/>
          <p:cNvSpPr>
            <a:spLocks noGrp="1"/>
          </p:cNvSpPr>
          <p:nvPr>
            <p:ph type="body" sz="half" idx="19"/>
          </p:nvPr>
        </p:nvSpPr>
        <p:spPr>
          <a:xfrm>
            <a:off x="4568865" y="5184002"/>
            <a:ext cx="3050438" cy="84305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14" name="Text Placeholder 4"/>
          <p:cNvSpPr>
            <a:spLocks noGrp="1"/>
          </p:cNvSpPr>
          <p:nvPr>
            <p:ph type="body" sz="quarter" idx="13"/>
          </p:nvPr>
        </p:nvSpPr>
        <p:spPr>
          <a:xfrm>
            <a:off x="7983434" y="4532847"/>
            <a:ext cx="3050438" cy="651154"/>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31"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4" name="Text Placeholder 3"/>
          <p:cNvSpPr>
            <a:spLocks noGrp="1"/>
          </p:cNvSpPr>
          <p:nvPr>
            <p:ph type="body" sz="half" idx="20"/>
          </p:nvPr>
        </p:nvSpPr>
        <p:spPr>
          <a:xfrm>
            <a:off x="7983434" y="5184001"/>
            <a:ext cx="3050437" cy="843054"/>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cxnSp>
        <p:nvCxnSpPr>
          <p:cNvPr id="17" name="Straight Connector 16"/>
          <p:cNvCxnSpPr/>
          <p:nvPr/>
        </p:nvCxnSpPr>
        <p:spPr>
          <a:xfrm>
            <a:off x="4388153" y="2603500"/>
            <a:ext cx="0" cy="3517594"/>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801905" y="2603500"/>
            <a:ext cx="0" cy="34925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70C2665D-82DA-4B43-A33D-AAFEC2EBF569}" type="datetimeFigureOut">
              <a:rPr lang="ru-RU" smtClean="0"/>
              <a:t>пт 01.03.24</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3D738989-AC60-4017-B92A-F0FFAB4876C5}" type="slidenum">
              <a:rPr lang="ru-RU" smtClean="0"/>
              <a:t>‹#›</a:t>
            </a:fld>
            <a:endParaRPr lang="ru-RU"/>
          </a:p>
        </p:txBody>
      </p:sp>
    </p:spTree>
    <p:extLst>
      <p:ext uri="{BB962C8B-B14F-4D97-AF65-F5344CB8AC3E}">
        <p14:creationId xmlns:p14="http://schemas.microsoft.com/office/powerpoint/2010/main" val="5497274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a:xfrm>
            <a:off x="1154953" y="973668"/>
            <a:ext cx="8825660" cy="706964"/>
          </a:xfrm>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nchor="t" anchorCtr="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70C2665D-82DA-4B43-A33D-AAFEC2EBF569}" type="datetimeFigureOut">
              <a:rPr lang="ru-RU" smtClean="0"/>
              <a:t>пт 01.03.24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3D738989-AC60-4017-B92A-F0FFAB4876C5}" type="slidenum">
              <a:rPr lang="ru-RU" smtClean="0"/>
              <a:t>‹#›</a:t>
            </a:fld>
            <a:endParaRPr lang="ru-RU"/>
          </a:p>
        </p:txBody>
      </p:sp>
    </p:spTree>
    <p:extLst>
      <p:ext uri="{BB962C8B-B14F-4D97-AF65-F5344CB8AC3E}">
        <p14:creationId xmlns:p14="http://schemas.microsoft.com/office/powerpoint/2010/main" val="36923139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grpSp>
        <p:nvGrpSpPr>
          <p:cNvPr id="19" name="Group 18"/>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76756" y="1278468"/>
            <a:ext cx="1413933" cy="4748589"/>
          </a:xfrm>
        </p:spPr>
        <p:txBody>
          <a:bodyPr vert="eaVert" anchor="b" anchorCtr="0"/>
          <a:lstStyle/>
          <a:p>
            <a:r>
              <a:rPr lang="ru-RU"/>
              <a:t>Образец заголовка</a:t>
            </a:r>
            <a:endParaRPr lang="en-US" dirty="0"/>
          </a:p>
        </p:txBody>
      </p:sp>
      <p:sp>
        <p:nvSpPr>
          <p:cNvPr id="3" name="Vertical Text Placeholder 2"/>
          <p:cNvSpPr>
            <a:spLocks noGrp="1"/>
          </p:cNvSpPr>
          <p:nvPr>
            <p:ph type="body" orient="vert" idx="1"/>
          </p:nvPr>
        </p:nvSpPr>
        <p:spPr>
          <a:xfrm>
            <a:off x="1154954" y="1278468"/>
            <a:ext cx="6247546" cy="474859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70C2665D-82DA-4B43-A33D-AAFEC2EBF569}" type="datetimeFigureOut">
              <a:rPr lang="ru-RU" smtClean="0"/>
              <a:t>пт 01.03.24</a:t>
            </a:fld>
            <a:endParaRPr lang="ru-RU"/>
          </a:p>
        </p:txBody>
      </p:sp>
      <p:sp>
        <p:nvSpPr>
          <p:cNvPr id="5" name="Footer Placeholder 4"/>
          <p:cNvSpPr>
            <a:spLocks noGrp="1"/>
          </p:cNvSpPr>
          <p:nvPr>
            <p:ph type="ftr" sz="quarter" idx="11"/>
          </p:nvPr>
        </p:nvSpPr>
        <p:spPr/>
        <p:txBody>
          <a:bodyPr/>
          <a:lstStyle/>
          <a:p>
            <a:endParaRPr lang="ru-RU"/>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3D738989-AC60-4017-B92A-F0FFAB4876C5}" type="slidenum">
              <a:rPr lang="ru-RU" smtClean="0"/>
              <a:t>‹#›</a:t>
            </a:fld>
            <a:endParaRPr lang="ru-RU"/>
          </a:p>
        </p:txBody>
      </p:sp>
    </p:spTree>
    <p:extLst>
      <p:ext uri="{BB962C8B-B14F-4D97-AF65-F5344CB8AC3E}">
        <p14:creationId xmlns:p14="http://schemas.microsoft.com/office/powerpoint/2010/main" val="23864098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9" name="Group 8"/>
          <p:cNvGrpSpPr/>
          <p:nvPr/>
        </p:nvGrpSpPr>
        <p:grpSpPr>
          <a:xfrm>
            <a:off x="0" y="-2373"/>
            <a:ext cx="12192000" cy="6867027"/>
            <a:chOff x="0" y="-2373"/>
            <a:chExt cx="12192000" cy="6867027"/>
          </a:xfrm>
        </p:grpSpPr>
        <p:sp>
          <p:nvSpPr>
            <p:cNvPr id="26" name="Rectangle 25"/>
            <p:cNvSpPr/>
            <p:nvPr/>
          </p:nvSpPr>
          <p:spPr>
            <a:xfrm>
              <a:off x="0" y="0"/>
              <a:ext cx="12192000" cy="6858000"/>
            </a:xfrm>
            <a:prstGeom prst="rect">
              <a:avLst/>
            </a:prstGeom>
            <a:blipFill>
              <a:blip r:embed="rId19">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0"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3" y="973668"/>
            <a:ext cx="8761413" cy="706964"/>
          </a:xfrm>
          <a:prstGeom prst="rect">
            <a:avLst/>
          </a:prstGeom>
        </p:spPr>
        <p:txBody>
          <a:bodyPr vert="horz" lIns="91440" tIns="45720" rIns="91440" bIns="45720" rtlCol="0" anchor="ctr">
            <a:noAutofit/>
          </a:bodyPr>
          <a:lstStyle/>
          <a:p>
            <a:r>
              <a:rPr lang="ru-RU"/>
              <a:t>Образец заголовка</a:t>
            </a:r>
            <a:endParaRPr lang="en-US" dirty="0"/>
          </a:p>
        </p:txBody>
      </p:sp>
      <p:sp>
        <p:nvSpPr>
          <p:cNvPr id="3" name="Text Placeholder 2"/>
          <p:cNvSpPr>
            <a:spLocks noGrp="1"/>
          </p:cNvSpPr>
          <p:nvPr>
            <p:ph type="body" idx="1"/>
          </p:nvPr>
        </p:nvSpPr>
        <p:spPr>
          <a:xfrm>
            <a:off x="1154955" y="2603500"/>
            <a:ext cx="8761412" cy="3416300"/>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10650938" y="6394061"/>
            <a:ext cx="990599" cy="304799"/>
          </a:xfrm>
          <a:prstGeom prst="rect">
            <a:avLst/>
          </a:prstGeom>
        </p:spPr>
        <p:txBody>
          <a:bodyPr vert="horz" lIns="91440" tIns="45720" rIns="91440" bIns="45720" rtlCol="0" anchor="t"/>
          <a:lstStyle>
            <a:lvl1pPr algn="r">
              <a:defRPr sz="1000" b="1" i="0">
                <a:solidFill>
                  <a:schemeClr val="accent1"/>
                </a:solidFill>
              </a:defRPr>
            </a:lvl1pPr>
          </a:lstStyle>
          <a:p>
            <a:fld id="{70C2665D-82DA-4B43-A33D-AAFEC2EBF569}" type="datetimeFigureOut">
              <a:rPr lang="ru-RU" smtClean="0"/>
              <a:t>пт 01.03.24</a:t>
            </a:fld>
            <a:endParaRPr lang="ru-RU"/>
          </a:p>
        </p:txBody>
      </p:sp>
      <p:sp>
        <p:nvSpPr>
          <p:cNvPr id="5" name="Footer Placeholder 4"/>
          <p:cNvSpPr>
            <a:spLocks noGrp="1"/>
          </p:cNvSpPr>
          <p:nvPr>
            <p:ph type="ftr" sz="quarter" idx="3"/>
          </p:nvPr>
        </p:nvSpPr>
        <p:spPr>
          <a:xfrm>
            <a:off x="528358" y="6391838"/>
            <a:ext cx="3859795" cy="304801"/>
          </a:xfrm>
          <a:prstGeom prst="rect">
            <a:avLst/>
          </a:prstGeom>
        </p:spPr>
        <p:txBody>
          <a:bodyPr vert="horz" lIns="91440" tIns="45720" rIns="91440" bIns="45720" rtlCol="0" anchor="b"/>
          <a:lstStyle>
            <a:lvl1pPr algn="l">
              <a:defRPr sz="1000" b="1" i="0">
                <a:solidFill>
                  <a:schemeClr val="accent1"/>
                </a:solidFill>
                <a:latin typeface="+mn-lt"/>
              </a:defRPr>
            </a:lvl1pPr>
          </a:lstStyle>
          <a:p>
            <a:endParaRPr lang="ru-RU"/>
          </a:p>
        </p:txBody>
      </p:sp>
      <p:sp>
        <p:nvSpPr>
          <p:cNvPr id="22" name="Rectangle 2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bg1"/>
                </a:solidFill>
                <a:latin typeface="+mn-lt"/>
              </a:defRPr>
            </a:lvl1pPr>
          </a:lstStyle>
          <a:p>
            <a:fld id="{3D738989-AC60-4017-B92A-F0FFAB4876C5}" type="slidenum">
              <a:rPr lang="ru-RU" smtClean="0"/>
              <a:t>‹#›</a:t>
            </a:fld>
            <a:endParaRPr lang="ru-RU"/>
          </a:p>
        </p:txBody>
      </p:sp>
    </p:spTree>
    <p:extLst>
      <p:ext uri="{BB962C8B-B14F-4D97-AF65-F5344CB8AC3E}">
        <p14:creationId xmlns:p14="http://schemas.microsoft.com/office/powerpoint/2010/main" val="2626660625"/>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 id="2147483780" r:id="rId12"/>
    <p:sldLayoutId id="2147483781" r:id="rId13"/>
    <p:sldLayoutId id="2147483782" r:id="rId14"/>
    <p:sldLayoutId id="2147483783" r:id="rId15"/>
    <p:sldLayoutId id="2147483784" r:id="rId16"/>
    <p:sldLayoutId id="2147483785"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
          <p:cNvSpPr>
            <a:spLocks noChangeArrowheads="1"/>
          </p:cNvSpPr>
          <p:nvPr/>
        </p:nvSpPr>
        <p:spPr bwMode="auto">
          <a:xfrm>
            <a:off x="621777" y="1396895"/>
            <a:ext cx="10800270" cy="492443"/>
          </a:xfrm>
          <a:prstGeom prst="rect">
            <a:avLst/>
          </a:prstGeom>
          <a:noFill/>
          <a:ln w="9525">
            <a:noFill/>
            <a:miter lim="800000"/>
            <a:headEnd/>
            <a:tailEnd/>
          </a:ln>
          <a:effectLst/>
        </p:spPr>
        <p:txBody>
          <a:bodyPr wrap="square" anchor="ctr">
            <a:spAutoFit/>
          </a:bodyPr>
          <a:lstStyle/>
          <a:p>
            <a:pPr algn="ctr"/>
            <a:r>
              <a:rPr lang="ru-RU" sz="2600" b="1" dirty="0" err="1" smtClean="0">
                <a:solidFill>
                  <a:srgbClr val="FFFF00"/>
                </a:solidFill>
                <a:effectLst>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rPr>
              <a:t>Лекція</a:t>
            </a:r>
            <a:endParaRPr lang="uk-UA" sz="2600" b="1" dirty="0">
              <a:solidFill>
                <a:srgbClr val="FFFF00"/>
              </a:solidFill>
              <a:effectLst>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endParaRPr>
          </a:p>
        </p:txBody>
      </p:sp>
      <p:sp>
        <p:nvSpPr>
          <p:cNvPr id="9" name="Rectangle 4"/>
          <p:cNvSpPr>
            <a:spLocks noChangeArrowheads="1"/>
          </p:cNvSpPr>
          <p:nvPr/>
        </p:nvSpPr>
        <p:spPr bwMode="auto">
          <a:xfrm>
            <a:off x="621777" y="2272868"/>
            <a:ext cx="10800270" cy="892552"/>
          </a:xfrm>
          <a:prstGeom prst="rect">
            <a:avLst/>
          </a:prstGeom>
          <a:noFill/>
          <a:ln w="9525">
            <a:noFill/>
            <a:miter lim="800000"/>
            <a:headEnd/>
            <a:tailEnd/>
          </a:ln>
          <a:effectLst/>
        </p:spPr>
        <p:txBody>
          <a:bodyPr wrap="square" anchor="ctr">
            <a:spAutoFit/>
          </a:bodyPr>
          <a:lstStyle/>
          <a:p>
            <a:pPr algn="ctr"/>
            <a:r>
              <a:rPr lang="ru-RU" sz="2600" b="1" dirty="0" err="1" smtClean="0">
                <a:solidFill>
                  <a:srgbClr val="FFFF00"/>
                </a:solidFill>
                <a:effectLst>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rPr>
              <a:t>Жовчокам’яна</a:t>
            </a:r>
            <a:r>
              <a:rPr lang="ru-RU" sz="2600" b="1" dirty="0" smtClean="0">
                <a:solidFill>
                  <a:srgbClr val="FFFF00"/>
                </a:solidFill>
                <a:effectLst>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rPr>
              <a:t> </a:t>
            </a:r>
            <a:r>
              <a:rPr lang="ru-RU" sz="2600" b="1" dirty="0">
                <a:solidFill>
                  <a:srgbClr val="FFFF00"/>
                </a:solidFill>
                <a:effectLst>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rPr>
              <a:t>хвороба: </a:t>
            </a:r>
            <a:r>
              <a:rPr lang="ru-RU" sz="2600" b="1" dirty="0" err="1">
                <a:solidFill>
                  <a:srgbClr val="FFFF00"/>
                </a:solidFill>
                <a:effectLst>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rPr>
              <a:t>гострий</a:t>
            </a:r>
            <a:r>
              <a:rPr lang="ru-RU" sz="2600" b="1" dirty="0">
                <a:solidFill>
                  <a:srgbClr val="FFFF00"/>
                </a:solidFill>
                <a:effectLst>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rPr>
              <a:t> холецистит. </a:t>
            </a:r>
            <a:r>
              <a:rPr lang="ru-RU" sz="2600" b="1" dirty="0" err="1">
                <a:solidFill>
                  <a:srgbClr val="FFFF00"/>
                </a:solidFill>
                <a:effectLst>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rPr>
              <a:t>Етіопатогенез</a:t>
            </a:r>
            <a:r>
              <a:rPr lang="ru-RU" sz="2600" b="1" dirty="0">
                <a:solidFill>
                  <a:srgbClr val="FFFF00"/>
                </a:solidFill>
                <a:effectLst>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rPr>
              <a:t>. </a:t>
            </a:r>
            <a:r>
              <a:rPr lang="ru-RU" sz="2600" b="1" dirty="0" err="1">
                <a:solidFill>
                  <a:srgbClr val="FFFF00"/>
                </a:solidFill>
                <a:effectLst>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rPr>
              <a:t>Клініка</a:t>
            </a:r>
            <a:r>
              <a:rPr lang="ru-RU" sz="2600" b="1" dirty="0">
                <a:solidFill>
                  <a:srgbClr val="FFFF00"/>
                </a:solidFill>
                <a:effectLst>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rPr>
              <a:t>. </a:t>
            </a:r>
            <a:r>
              <a:rPr lang="ru-RU" sz="2600" b="1" dirty="0" err="1">
                <a:solidFill>
                  <a:srgbClr val="FFFF00"/>
                </a:solidFill>
                <a:effectLst>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rPr>
              <a:t>Діагностика</a:t>
            </a:r>
            <a:r>
              <a:rPr lang="ru-RU" sz="2600" b="1" dirty="0">
                <a:solidFill>
                  <a:srgbClr val="FFFF00"/>
                </a:solidFill>
                <a:effectLst>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rPr>
              <a:t>. </a:t>
            </a:r>
            <a:r>
              <a:rPr lang="ru-RU" sz="2600" b="1" dirty="0" err="1">
                <a:solidFill>
                  <a:srgbClr val="FFFF00"/>
                </a:solidFill>
                <a:effectLst>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rPr>
              <a:t>Лікування</a:t>
            </a:r>
            <a:r>
              <a:rPr lang="ru-RU" sz="2600" b="1" dirty="0">
                <a:solidFill>
                  <a:srgbClr val="FFFF00"/>
                </a:solidFill>
                <a:effectLst>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rPr>
              <a:t>.</a:t>
            </a:r>
            <a:endParaRPr lang="uk-UA" sz="2600" b="1" dirty="0">
              <a:solidFill>
                <a:srgbClr val="FFFF00"/>
              </a:solidFill>
              <a:effectLst>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endParaRPr>
          </a:p>
        </p:txBody>
      </p:sp>
    </p:spTree>
    <p:extLst>
      <p:ext uri="{BB962C8B-B14F-4D97-AF65-F5344CB8AC3E}">
        <p14:creationId xmlns:p14="http://schemas.microsoft.com/office/powerpoint/2010/main" val="17516203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3"/>
          <p:cNvSpPr txBox="1">
            <a:spLocks noChangeArrowheads="1"/>
          </p:cNvSpPr>
          <p:nvPr/>
        </p:nvSpPr>
        <p:spPr bwMode="auto">
          <a:xfrm>
            <a:off x="1189886" y="1047263"/>
            <a:ext cx="9919547" cy="4649344"/>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marL="342900" indent="-342900" algn="l" rtl="0" fontAlgn="base">
              <a:spcBef>
                <a:spcPct val="20000"/>
              </a:spcBef>
              <a:spcAft>
                <a:spcPct val="0"/>
              </a:spcAft>
              <a:buClr>
                <a:schemeClr val="hlink"/>
              </a:buClr>
              <a:buSzPct val="80000"/>
              <a:buFont typeface="Wingdings" pitchFamily="2" charset="2"/>
              <a:buChar char="Ø"/>
              <a:defRPr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lr>
                <a:schemeClr val="tx2"/>
              </a:buClr>
              <a:buSzPct val="50000"/>
              <a:buFont typeface="Wingdings" pitchFamily="2" charset="2"/>
              <a:buChar char="l"/>
              <a:defRPr sz="2800">
                <a:solidFill>
                  <a:schemeClr val="tx1"/>
                </a:solidFill>
                <a:effectLst>
                  <a:outerShdw blurRad="38100" dist="38100" dir="2700000" algn="tl">
                    <a:srgbClr val="000000"/>
                  </a:outerShdw>
                </a:effectLst>
                <a:latin typeface="+mn-lt"/>
              </a:defRPr>
            </a:lvl2pPr>
            <a:lvl3pPr marL="1143000" indent="-228600" algn="l" rtl="0" fontAlgn="base">
              <a:spcBef>
                <a:spcPct val="20000"/>
              </a:spcBef>
              <a:spcAft>
                <a:spcPct val="0"/>
              </a:spcAft>
              <a:buClr>
                <a:schemeClr val="accent2"/>
              </a:buClr>
              <a:buChar char="•"/>
              <a:defRPr sz="2400">
                <a:solidFill>
                  <a:schemeClr val="tx1"/>
                </a:solidFill>
                <a:effectLst>
                  <a:outerShdw blurRad="38100" dist="38100" dir="2700000" algn="tl">
                    <a:srgbClr val="000000"/>
                  </a:outerShdw>
                </a:effectLst>
                <a:latin typeface="+mn-lt"/>
              </a:defRPr>
            </a:lvl3pPr>
            <a:lvl4pPr marL="1600200" indent="-228600" algn="l" rtl="0" fontAlgn="base">
              <a:spcBef>
                <a:spcPct val="20000"/>
              </a:spcBef>
              <a:spcAft>
                <a:spcPct val="0"/>
              </a:spcAft>
              <a:buClr>
                <a:schemeClr val="folHlink"/>
              </a:buClr>
              <a:buSzPct val="50000"/>
              <a:buFont typeface="Wingdings" pitchFamily="2" charset="2"/>
              <a:buChar char="l"/>
              <a:defRPr sz="2000">
                <a:solidFill>
                  <a:schemeClr val="tx1"/>
                </a:solidFill>
                <a:effectLst>
                  <a:outerShdw blurRad="38100" dist="38100" dir="2700000" algn="tl">
                    <a:srgbClr val="000000"/>
                  </a:outerShdw>
                </a:effectLst>
                <a:latin typeface="+mn-lt"/>
              </a:defRPr>
            </a:lvl4pPr>
            <a:lvl5pPr marL="20574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defRPr>
            </a:lvl9pPr>
          </a:lstStyle>
          <a:p>
            <a:pPr marL="0" indent="0" algn="ctr">
              <a:buClr>
                <a:srgbClr val="FFFF00"/>
              </a:buClr>
              <a:buSzPct val="100000"/>
              <a:buNone/>
            </a:pPr>
            <a:r>
              <a:rPr lang="uk-UA" sz="2400" kern="0" dirty="0" err="1">
                <a:solidFill>
                  <a:srgbClr val="FFFF66"/>
                </a:solidFill>
                <a:latin typeface="Times New Roman" panose="02020603050405020304" pitchFamily="18" charset="0"/>
                <a:cs typeface="Times New Roman" panose="02020603050405020304" pitchFamily="18" charset="0"/>
              </a:rPr>
              <a:t>Жовчокам’яна</a:t>
            </a:r>
            <a:r>
              <a:rPr lang="uk-UA" sz="2400" kern="0" dirty="0">
                <a:solidFill>
                  <a:srgbClr val="FFFF66"/>
                </a:solidFill>
                <a:latin typeface="Times New Roman" panose="02020603050405020304" pitchFamily="18" charset="0"/>
                <a:cs typeface="Times New Roman" panose="02020603050405020304" pitchFamily="18" charset="0"/>
              </a:rPr>
              <a:t> хвороба</a:t>
            </a:r>
          </a:p>
          <a:p>
            <a:pPr marL="0" indent="0">
              <a:buClr>
                <a:srgbClr val="FFFF00"/>
              </a:buClr>
              <a:buSzPct val="100000"/>
              <a:buNone/>
            </a:pPr>
            <a:r>
              <a:rPr lang="uk-UA" altLang="ru-RU" sz="2400" dirty="0">
                <a:solidFill>
                  <a:srgbClr val="FFFF00"/>
                </a:solidFill>
                <a:latin typeface="Times New Roman" panose="02020603050405020304" pitchFamily="18" charset="0"/>
                <a:cs typeface="Times New Roman" panose="02020603050405020304" pitchFamily="18" charset="0"/>
              </a:rPr>
              <a:t>Жовчнокам’яна хвороба</a:t>
            </a:r>
            <a:r>
              <a:rPr lang="ru-RU" altLang="ru-RU" sz="2400" dirty="0">
                <a:solidFill>
                  <a:srgbClr val="FFFF00"/>
                </a:solidFill>
                <a:latin typeface="Times New Roman" panose="02020603050405020304" pitchFamily="18" charset="0"/>
                <a:cs typeface="Times New Roman" panose="02020603050405020304" pitchFamily="18" charset="0"/>
              </a:rPr>
              <a:t>(</a:t>
            </a:r>
            <a:r>
              <a:rPr lang="ru-RU" altLang="ru-RU" sz="2400" dirty="0" err="1">
                <a:solidFill>
                  <a:srgbClr val="FFFF00"/>
                </a:solidFill>
                <a:latin typeface="Times New Roman" panose="02020603050405020304" pitchFamily="18" charset="0"/>
                <a:cs typeface="Times New Roman" panose="02020603050405020304" pitchFamily="18" charset="0"/>
              </a:rPr>
              <a:t>cholelithiasis</a:t>
            </a:r>
            <a:r>
              <a:rPr lang="ru-RU" altLang="ru-RU" sz="2400" dirty="0">
                <a:solidFill>
                  <a:srgbClr val="FFFF00"/>
                </a:solidFill>
                <a:latin typeface="Times New Roman" panose="02020603050405020304" pitchFamily="18" charset="0"/>
                <a:cs typeface="Times New Roman" panose="02020603050405020304" pitchFamily="18" charset="0"/>
              </a:rPr>
              <a:t>) – пол</a:t>
            </a:r>
            <a:r>
              <a:rPr lang="uk-UA" altLang="ru-RU" sz="2400" dirty="0">
                <a:solidFill>
                  <a:srgbClr val="FFFF00"/>
                </a:solidFill>
                <a:latin typeface="Times New Roman" panose="02020603050405020304" pitchFamily="18" charset="0"/>
                <a:cs typeface="Times New Roman" panose="02020603050405020304" pitchFamily="18" charset="0"/>
              </a:rPr>
              <a:t>і</a:t>
            </a:r>
            <a:r>
              <a:rPr lang="ru-RU" altLang="ru-RU" sz="2400" dirty="0" err="1">
                <a:solidFill>
                  <a:srgbClr val="FFFF00"/>
                </a:solidFill>
                <a:latin typeface="Times New Roman" panose="02020603050405020304" pitchFamily="18" charset="0"/>
                <a:cs typeface="Times New Roman" panose="02020603050405020304" pitchFamily="18" charset="0"/>
              </a:rPr>
              <a:t>валентне</a:t>
            </a:r>
            <a:r>
              <a:rPr lang="ru-RU" altLang="ru-RU" sz="2400" dirty="0">
                <a:solidFill>
                  <a:srgbClr val="FFFF00"/>
                </a:solidFill>
                <a:latin typeface="Times New Roman" panose="02020603050405020304" pitchFamily="18" charset="0"/>
                <a:cs typeface="Times New Roman" panose="02020603050405020304" pitchFamily="18" charset="0"/>
              </a:rPr>
              <a:t> за</a:t>
            </a:r>
            <a:r>
              <a:rPr lang="uk-UA" altLang="ru-RU" sz="2400" dirty="0">
                <a:solidFill>
                  <a:srgbClr val="FFFF00"/>
                </a:solidFill>
                <a:latin typeface="Times New Roman" panose="02020603050405020304" pitchFamily="18" charset="0"/>
                <a:cs typeface="Times New Roman" panose="02020603050405020304" pitchFamily="18" charset="0"/>
              </a:rPr>
              <a:t>хв</a:t>
            </a:r>
            <a:r>
              <a:rPr lang="ru-RU" altLang="ru-RU" sz="2400" dirty="0">
                <a:solidFill>
                  <a:srgbClr val="FFFF00"/>
                </a:solidFill>
                <a:latin typeface="Times New Roman" panose="02020603050405020304" pitchFamily="18" charset="0"/>
                <a:cs typeface="Times New Roman" panose="02020603050405020304" pitchFamily="18" charset="0"/>
              </a:rPr>
              <a:t>о</a:t>
            </a:r>
            <a:r>
              <a:rPr lang="uk-UA" altLang="ru-RU" sz="2400" dirty="0" err="1">
                <a:solidFill>
                  <a:srgbClr val="FFFF00"/>
                </a:solidFill>
                <a:latin typeface="Times New Roman" panose="02020603050405020304" pitchFamily="18" charset="0"/>
                <a:cs typeface="Times New Roman" panose="02020603050405020304" pitchFamily="18" charset="0"/>
              </a:rPr>
              <a:t>рювання</a:t>
            </a:r>
            <a:r>
              <a:rPr lang="ru-RU" altLang="ru-RU" sz="2400" dirty="0">
                <a:solidFill>
                  <a:srgbClr val="FFFF00"/>
                </a:solidFill>
                <a:latin typeface="Times New Roman" panose="02020603050405020304" pitchFamily="18" charset="0"/>
                <a:cs typeface="Times New Roman" panose="02020603050405020304" pitchFamily="18" charset="0"/>
              </a:rPr>
              <a:t>, при </a:t>
            </a:r>
            <a:r>
              <a:rPr lang="uk-UA" altLang="ru-RU" sz="2400" dirty="0">
                <a:solidFill>
                  <a:srgbClr val="FFFF00"/>
                </a:solidFill>
                <a:latin typeface="Times New Roman" panose="02020603050405020304" pitchFamily="18" charset="0"/>
                <a:cs typeface="Times New Roman" panose="02020603050405020304" pitchFamily="18" charset="0"/>
              </a:rPr>
              <a:t>якому</a:t>
            </a:r>
            <a:r>
              <a:rPr lang="ru-RU" altLang="ru-RU" sz="2400" dirty="0">
                <a:solidFill>
                  <a:srgbClr val="FFFF00"/>
                </a:solidFill>
                <a:latin typeface="Times New Roman" panose="02020603050405020304" pitchFamily="18" charset="0"/>
                <a:cs typeface="Times New Roman" panose="02020603050405020304" pitchFamily="18" charset="0"/>
              </a:rPr>
              <a:t> в результат</a:t>
            </a:r>
            <a:r>
              <a:rPr lang="uk-UA" altLang="ru-RU" sz="2400" dirty="0">
                <a:solidFill>
                  <a:srgbClr val="FFFF00"/>
                </a:solidFill>
                <a:latin typeface="Times New Roman" panose="02020603050405020304" pitchFamily="18" charset="0"/>
                <a:cs typeface="Times New Roman" panose="02020603050405020304" pitchFamily="18" charset="0"/>
              </a:rPr>
              <a:t>і</a:t>
            </a:r>
            <a:r>
              <a:rPr lang="ru-RU" altLang="ru-RU" sz="2400" dirty="0">
                <a:solidFill>
                  <a:srgbClr val="FFFF00"/>
                </a:solidFill>
                <a:latin typeface="Times New Roman" panose="02020603050405020304" pitchFamily="18" charset="0"/>
                <a:cs typeface="Times New Roman" panose="02020603050405020304" pitchFamily="18" charset="0"/>
              </a:rPr>
              <a:t> </a:t>
            </a:r>
            <a:r>
              <a:rPr lang="ru-RU" altLang="ru-RU" sz="2400" dirty="0" err="1">
                <a:solidFill>
                  <a:srgbClr val="FFFF00"/>
                </a:solidFill>
                <a:latin typeface="Times New Roman" panose="02020603050405020304" pitchFamily="18" charset="0"/>
                <a:cs typeface="Times New Roman" panose="02020603050405020304" pitchFamily="18" charset="0"/>
              </a:rPr>
              <a:t>вродженого</a:t>
            </a:r>
            <a:r>
              <a:rPr lang="ru-RU" altLang="ru-RU" sz="2400" dirty="0">
                <a:solidFill>
                  <a:srgbClr val="FFFF00"/>
                </a:solidFill>
                <a:latin typeface="Times New Roman" panose="02020603050405020304" pitchFamily="18" charset="0"/>
                <a:cs typeface="Times New Roman" panose="02020603050405020304" pitchFamily="18" charset="0"/>
              </a:rPr>
              <a:t> </a:t>
            </a:r>
            <a:r>
              <a:rPr lang="uk-UA" altLang="ru-RU" sz="2400" dirty="0">
                <a:solidFill>
                  <a:srgbClr val="FFFF00"/>
                </a:solidFill>
                <a:latin typeface="Times New Roman" panose="02020603050405020304" pitchFamily="18" charset="0"/>
                <a:cs typeface="Times New Roman" panose="02020603050405020304" pitchFamily="18" charset="0"/>
              </a:rPr>
              <a:t>або</a:t>
            </a:r>
            <a:r>
              <a:rPr lang="ru-RU" altLang="ru-RU" sz="2400" dirty="0">
                <a:solidFill>
                  <a:srgbClr val="FFFF00"/>
                </a:solidFill>
                <a:latin typeface="Times New Roman" panose="02020603050405020304" pitchFamily="18" charset="0"/>
                <a:cs typeface="Times New Roman" panose="02020603050405020304" pitchFamily="18" charset="0"/>
              </a:rPr>
              <a:t> </a:t>
            </a:r>
            <a:r>
              <a:rPr lang="uk-UA" altLang="ru-RU" sz="2400" dirty="0">
                <a:solidFill>
                  <a:srgbClr val="FFFF00"/>
                </a:solidFill>
                <a:latin typeface="Times New Roman" panose="02020603050405020304" pitchFamily="18" charset="0"/>
                <a:cs typeface="Times New Roman" panose="02020603050405020304" pitchFamily="18" charset="0"/>
              </a:rPr>
              <a:t>набутого</a:t>
            </a:r>
            <a:r>
              <a:rPr lang="ru-RU" altLang="ru-RU" sz="2400" dirty="0">
                <a:solidFill>
                  <a:srgbClr val="FFFF00"/>
                </a:solidFill>
                <a:latin typeface="Times New Roman" panose="02020603050405020304" pitchFamily="18" charset="0"/>
                <a:cs typeface="Times New Roman" panose="02020603050405020304" pitchFamily="18" charset="0"/>
              </a:rPr>
              <a:t> </a:t>
            </a:r>
            <a:r>
              <a:rPr lang="uk-UA" altLang="ru-RU" sz="2400" dirty="0">
                <a:solidFill>
                  <a:srgbClr val="FFFF00"/>
                </a:solidFill>
                <a:latin typeface="Times New Roman" panose="02020603050405020304" pitchFamily="18" charset="0"/>
                <a:cs typeface="Times New Roman" panose="02020603050405020304" pitchFamily="18" charset="0"/>
              </a:rPr>
              <a:t>по</a:t>
            </a:r>
            <a:r>
              <a:rPr lang="ru-RU" altLang="ru-RU" sz="2400" dirty="0">
                <a:solidFill>
                  <a:srgbClr val="FFFF00"/>
                </a:solidFill>
                <a:latin typeface="Times New Roman" panose="02020603050405020304" pitchFamily="18" charset="0"/>
                <a:cs typeface="Times New Roman" panose="02020603050405020304" pitchFamily="18" charset="0"/>
              </a:rPr>
              <a:t>рушен</a:t>
            </a:r>
            <a:r>
              <a:rPr lang="uk-UA" altLang="ru-RU" sz="2400" dirty="0">
                <a:solidFill>
                  <a:srgbClr val="FFFF00"/>
                </a:solidFill>
                <a:latin typeface="Times New Roman" panose="02020603050405020304" pitchFamily="18" charset="0"/>
                <a:cs typeface="Times New Roman" panose="02020603050405020304" pitchFamily="18" charset="0"/>
              </a:rPr>
              <a:t>н</a:t>
            </a:r>
            <a:r>
              <a:rPr lang="ru-RU" altLang="ru-RU" sz="2400" dirty="0">
                <a:solidFill>
                  <a:srgbClr val="FFFF00"/>
                </a:solidFill>
                <a:latin typeface="Times New Roman" panose="02020603050405020304" pitchFamily="18" charset="0"/>
                <a:cs typeface="Times New Roman" panose="02020603050405020304" pitchFamily="18" charset="0"/>
              </a:rPr>
              <a:t>я </a:t>
            </a:r>
            <a:r>
              <a:rPr lang="ru-RU" altLang="ru-RU" sz="2400" dirty="0" err="1">
                <a:solidFill>
                  <a:srgbClr val="FFFF00"/>
                </a:solidFill>
                <a:latin typeface="Times New Roman" panose="02020603050405020304" pitchFamily="18" charset="0"/>
                <a:cs typeface="Times New Roman" panose="02020603050405020304" pitchFamily="18" charset="0"/>
              </a:rPr>
              <a:t>метабол</a:t>
            </a:r>
            <a:r>
              <a:rPr lang="uk-UA" altLang="ru-RU" sz="2400" dirty="0">
                <a:solidFill>
                  <a:srgbClr val="FFFF00"/>
                </a:solidFill>
                <a:latin typeface="Times New Roman" panose="02020603050405020304" pitchFamily="18" charset="0"/>
                <a:cs typeface="Times New Roman" panose="02020603050405020304" pitchFamily="18" charset="0"/>
              </a:rPr>
              <a:t>і</a:t>
            </a:r>
            <a:r>
              <a:rPr lang="ru-RU" altLang="ru-RU" sz="2400" dirty="0" err="1">
                <a:solidFill>
                  <a:srgbClr val="FFFF00"/>
                </a:solidFill>
                <a:latin typeface="Times New Roman" panose="02020603050405020304" pitchFamily="18" charset="0"/>
                <a:cs typeface="Times New Roman" panose="02020603050405020304" pitchFamily="18" charset="0"/>
              </a:rPr>
              <a:t>зм</a:t>
            </a:r>
            <a:r>
              <a:rPr lang="uk-UA" altLang="ru-RU" sz="2400" dirty="0">
                <a:solidFill>
                  <a:srgbClr val="FFFF00"/>
                </a:solidFill>
                <a:latin typeface="Times New Roman" panose="02020603050405020304" pitchFamily="18" charset="0"/>
                <a:cs typeface="Times New Roman" panose="02020603050405020304" pitchFamily="18" charset="0"/>
              </a:rPr>
              <a:t>у</a:t>
            </a:r>
            <a:r>
              <a:rPr lang="ru-RU" altLang="ru-RU" sz="2400" dirty="0">
                <a:solidFill>
                  <a:srgbClr val="FFFF00"/>
                </a:solidFill>
                <a:latin typeface="Times New Roman" panose="02020603050405020304" pitchFamily="18" charset="0"/>
                <a:cs typeface="Times New Roman" panose="02020603050405020304" pitchFamily="18" charset="0"/>
              </a:rPr>
              <a:t> холестерин</a:t>
            </a:r>
            <a:r>
              <a:rPr lang="uk-UA" altLang="ru-RU" sz="2400" dirty="0">
                <a:solidFill>
                  <a:srgbClr val="FFFF00"/>
                </a:solidFill>
                <a:latin typeface="Times New Roman" panose="02020603050405020304" pitchFamily="18" charset="0"/>
                <a:cs typeface="Times New Roman" panose="02020603050405020304" pitchFamily="18" charset="0"/>
              </a:rPr>
              <a:t>у</a:t>
            </a:r>
            <a:r>
              <a:rPr lang="ru-RU" altLang="ru-RU" sz="2400" dirty="0">
                <a:solidFill>
                  <a:srgbClr val="FFFF00"/>
                </a:solidFill>
                <a:latin typeface="Times New Roman" panose="02020603050405020304" pitchFamily="18" charset="0"/>
                <a:cs typeface="Times New Roman" panose="02020603050405020304" pitchFamily="18" charset="0"/>
              </a:rPr>
              <a:t> </a:t>
            </a:r>
            <a:r>
              <a:rPr lang="uk-UA" altLang="ru-RU" sz="2400" dirty="0">
                <a:solidFill>
                  <a:srgbClr val="FFFF00"/>
                </a:solidFill>
                <a:latin typeface="Times New Roman" panose="02020603050405020304" pitchFamily="18" charset="0"/>
                <a:cs typeface="Times New Roman" panose="02020603050405020304" pitchFamily="18" charset="0"/>
              </a:rPr>
              <a:t>і</a:t>
            </a:r>
            <a:r>
              <a:rPr lang="ru-RU" altLang="ru-RU" sz="2400" dirty="0">
                <a:solidFill>
                  <a:srgbClr val="FFFF00"/>
                </a:solidFill>
                <a:latin typeface="Times New Roman" panose="02020603050405020304" pitchFamily="18" charset="0"/>
                <a:cs typeface="Times New Roman" panose="02020603050405020304" pitchFamily="18" charset="0"/>
              </a:rPr>
              <a:t> ж</a:t>
            </a:r>
            <a:r>
              <a:rPr lang="uk-UA" altLang="ru-RU" sz="2400" dirty="0" err="1">
                <a:solidFill>
                  <a:srgbClr val="FFFF00"/>
                </a:solidFill>
                <a:latin typeface="Times New Roman" panose="02020603050405020304" pitchFamily="18" charset="0"/>
                <a:cs typeface="Times New Roman" panose="02020603050405020304" pitchFamily="18" charset="0"/>
              </a:rPr>
              <a:t>ов</a:t>
            </a:r>
            <a:r>
              <a:rPr lang="ru-RU" altLang="ru-RU" sz="2400" dirty="0" err="1">
                <a:solidFill>
                  <a:srgbClr val="FFFF00"/>
                </a:solidFill>
                <a:latin typeface="Times New Roman" panose="02020603050405020304" pitchFamily="18" charset="0"/>
                <a:cs typeface="Times New Roman" panose="02020603050405020304" pitchFamily="18" charset="0"/>
              </a:rPr>
              <a:t>чн</a:t>
            </a:r>
            <a:r>
              <a:rPr lang="uk-UA" altLang="ru-RU" sz="2400" dirty="0">
                <a:solidFill>
                  <a:srgbClr val="FFFF00"/>
                </a:solidFill>
                <a:latin typeface="Times New Roman" panose="02020603050405020304" pitchFamily="18" charset="0"/>
                <a:cs typeface="Times New Roman" panose="02020603050405020304" pitchFamily="18" charset="0"/>
              </a:rPr>
              <a:t>и</a:t>
            </a:r>
            <a:r>
              <a:rPr lang="ru-RU" altLang="ru-RU" sz="2400" dirty="0">
                <a:solidFill>
                  <a:srgbClr val="FFFF00"/>
                </a:solidFill>
                <a:latin typeface="Times New Roman" panose="02020603050405020304" pitchFamily="18" charset="0"/>
                <a:cs typeface="Times New Roman" panose="02020603050405020304" pitchFamily="18" charset="0"/>
              </a:rPr>
              <a:t>х кислот в </a:t>
            </a:r>
            <a:r>
              <a:rPr lang="ru-RU" altLang="ru-RU" sz="2400" dirty="0" err="1">
                <a:solidFill>
                  <a:srgbClr val="FFFF00"/>
                </a:solidFill>
                <a:latin typeface="Times New Roman" panose="02020603050405020304" pitchFamily="18" charset="0"/>
                <a:cs typeface="Times New Roman" panose="02020603050405020304" pitchFamily="18" charset="0"/>
              </a:rPr>
              <a:t>асоц</a:t>
            </a:r>
            <a:r>
              <a:rPr lang="uk-UA" altLang="ru-RU" sz="2400" dirty="0">
                <a:solidFill>
                  <a:srgbClr val="FFFF00"/>
                </a:solidFill>
                <a:latin typeface="Times New Roman" panose="02020603050405020304" pitchFamily="18" charset="0"/>
                <a:cs typeface="Times New Roman" panose="02020603050405020304" pitchFamily="18" charset="0"/>
              </a:rPr>
              <a:t>і</a:t>
            </a:r>
            <a:r>
              <a:rPr lang="ru-RU" altLang="ru-RU" sz="2400" dirty="0" err="1">
                <a:solidFill>
                  <a:srgbClr val="FFFF00"/>
                </a:solidFill>
                <a:latin typeface="Times New Roman" panose="02020603050405020304" pitchFamily="18" charset="0"/>
                <a:cs typeface="Times New Roman" panose="02020603050405020304" pitchFamily="18" charset="0"/>
              </a:rPr>
              <a:t>ац</a:t>
            </a:r>
            <a:r>
              <a:rPr lang="uk-UA" altLang="ru-RU" sz="2400" dirty="0" err="1">
                <a:solidFill>
                  <a:srgbClr val="FFFF00"/>
                </a:solidFill>
                <a:latin typeface="Times New Roman" panose="02020603050405020304" pitchFamily="18" charset="0"/>
                <a:cs typeface="Times New Roman" panose="02020603050405020304" pitchFamily="18" charset="0"/>
              </a:rPr>
              <a:t>ії</a:t>
            </a:r>
            <a:r>
              <a:rPr lang="ru-RU" altLang="ru-RU" sz="2400" dirty="0">
                <a:solidFill>
                  <a:srgbClr val="FFFF00"/>
                </a:solidFill>
                <a:latin typeface="Times New Roman" panose="02020603050405020304" pitchFamily="18" charset="0"/>
                <a:cs typeface="Times New Roman" panose="02020603050405020304" pitchFamily="18" charset="0"/>
              </a:rPr>
              <a:t> </a:t>
            </a:r>
            <a:r>
              <a:rPr lang="uk-UA" altLang="ru-RU" sz="2400" dirty="0">
                <a:solidFill>
                  <a:srgbClr val="FFFF00"/>
                </a:solidFill>
                <a:latin typeface="Times New Roman" panose="02020603050405020304" pitchFamily="18" charset="0"/>
                <a:cs typeface="Times New Roman" panose="02020603050405020304" pitchFamily="18" charset="0"/>
              </a:rPr>
              <a:t>з</a:t>
            </a:r>
            <a:r>
              <a:rPr lang="ru-RU" altLang="ru-RU" sz="2400" dirty="0">
                <a:solidFill>
                  <a:srgbClr val="FFFF00"/>
                </a:solidFill>
                <a:latin typeface="Times New Roman" panose="02020603050405020304" pitchFamily="18" charset="0"/>
                <a:cs typeface="Times New Roman" panose="02020603050405020304" pitchFamily="18" charset="0"/>
              </a:rPr>
              <a:t> </a:t>
            </a:r>
            <a:r>
              <a:rPr lang="uk-UA" altLang="ru-RU" sz="2400" dirty="0">
                <a:solidFill>
                  <a:srgbClr val="FFFF00"/>
                </a:solidFill>
                <a:latin typeface="Times New Roman" panose="02020603050405020304" pitchFamily="18" charset="0"/>
                <a:cs typeface="Times New Roman" panose="02020603050405020304" pitchFamily="18" charset="0"/>
              </a:rPr>
              <a:t>по</a:t>
            </a:r>
            <a:r>
              <a:rPr lang="ru-RU" altLang="ru-RU" sz="2400" dirty="0">
                <a:solidFill>
                  <a:srgbClr val="FFFF00"/>
                </a:solidFill>
                <a:latin typeface="Times New Roman" panose="02020603050405020304" pitchFamily="18" charset="0"/>
                <a:cs typeface="Times New Roman" panose="02020603050405020304" pitchFamily="18" charset="0"/>
              </a:rPr>
              <a:t>рушен</a:t>
            </a:r>
            <a:r>
              <a:rPr lang="uk-UA" altLang="ru-RU" sz="2400" dirty="0">
                <a:solidFill>
                  <a:srgbClr val="FFFF00"/>
                </a:solidFill>
                <a:latin typeface="Times New Roman" panose="02020603050405020304" pitchFamily="18" charset="0"/>
                <a:cs typeface="Times New Roman" panose="02020603050405020304" pitchFamily="18" charset="0"/>
              </a:rPr>
              <a:t>н</a:t>
            </a:r>
            <a:r>
              <a:rPr lang="ru-RU" altLang="ru-RU" sz="2400" dirty="0" err="1">
                <a:solidFill>
                  <a:srgbClr val="FFFF00"/>
                </a:solidFill>
                <a:latin typeface="Times New Roman" panose="02020603050405020304" pitchFamily="18" charset="0"/>
                <a:cs typeface="Times New Roman" panose="02020603050405020304" pitchFamily="18" charset="0"/>
              </a:rPr>
              <a:t>ями</a:t>
            </a:r>
            <a:r>
              <a:rPr lang="ru-RU" altLang="ru-RU" sz="2400" dirty="0">
                <a:solidFill>
                  <a:srgbClr val="FFFF00"/>
                </a:solidFill>
                <a:latin typeface="Times New Roman" panose="02020603050405020304" pitchFamily="18" charset="0"/>
                <a:cs typeface="Times New Roman" panose="02020603050405020304" pitchFamily="18" charset="0"/>
              </a:rPr>
              <a:t> </a:t>
            </a:r>
            <a:r>
              <a:rPr lang="ru-RU" altLang="ru-RU" sz="2400" dirty="0" err="1">
                <a:solidFill>
                  <a:srgbClr val="FFFF00"/>
                </a:solidFill>
                <a:latin typeface="Times New Roman" panose="02020603050405020304" pitchFamily="18" charset="0"/>
                <a:cs typeface="Times New Roman" panose="02020603050405020304" pitchFamily="18" charset="0"/>
              </a:rPr>
              <a:t>пасаж</a:t>
            </a:r>
            <a:r>
              <a:rPr lang="uk-UA" altLang="ru-RU" sz="2400" dirty="0">
                <a:solidFill>
                  <a:srgbClr val="FFFF00"/>
                </a:solidFill>
                <a:latin typeface="Times New Roman" panose="02020603050405020304" pitchFamily="18" charset="0"/>
                <a:cs typeface="Times New Roman" panose="02020603050405020304" pitchFamily="18" charset="0"/>
              </a:rPr>
              <a:t>у</a:t>
            </a:r>
            <a:r>
              <a:rPr lang="ru-RU" altLang="ru-RU" sz="2400" dirty="0">
                <a:solidFill>
                  <a:srgbClr val="FFFF00"/>
                </a:solidFill>
                <a:latin typeface="Times New Roman" panose="02020603050405020304" pitchFamily="18" charset="0"/>
                <a:cs typeface="Times New Roman" panose="02020603050405020304" pitchFamily="18" charset="0"/>
              </a:rPr>
              <a:t> ж</a:t>
            </a:r>
            <a:r>
              <a:rPr lang="uk-UA" altLang="ru-RU" sz="2400" dirty="0" err="1">
                <a:solidFill>
                  <a:srgbClr val="FFFF00"/>
                </a:solidFill>
                <a:latin typeface="Times New Roman" panose="02020603050405020304" pitchFamily="18" charset="0"/>
                <a:cs typeface="Times New Roman" panose="02020603050405020304" pitchFamily="18" charset="0"/>
              </a:rPr>
              <a:t>ов</a:t>
            </a:r>
            <a:r>
              <a:rPr lang="ru-RU" altLang="ru-RU" sz="2400" dirty="0">
                <a:solidFill>
                  <a:srgbClr val="FFFF00"/>
                </a:solidFill>
                <a:latin typeface="Times New Roman" panose="02020603050405020304" pitchFamily="18" charset="0"/>
                <a:cs typeface="Times New Roman" panose="02020603050405020304" pitchFamily="18" charset="0"/>
              </a:rPr>
              <a:t>ч</a:t>
            </a:r>
            <a:r>
              <a:rPr lang="uk-UA" altLang="ru-RU" sz="2400" dirty="0">
                <a:solidFill>
                  <a:srgbClr val="FFFF00"/>
                </a:solidFill>
                <a:latin typeface="Times New Roman" panose="02020603050405020304" pitchFamily="18" charset="0"/>
                <a:cs typeface="Times New Roman" panose="02020603050405020304" pitchFamily="18" charset="0"/>
              </a:rPr>
              <a:t>і</a:t>
            </a:r>
            <a:r>
              <a:rPr lang="ru-RU" altLang="ru-RU" sz="2400" dirty="0">
                <a:solidFill>
                  <a:srgbClr val="FFFF00"/>
                </a:solidFill>
                <a:latin typeface="Times New Roman" panose="02020603050405020304" pitchFamily="18" charset="0"/>
                <a:cs typeface="Times New Roman" panose="02020603050405020304" pitchFamily="18" charset="0"/>
              </a:rPr>
              <a:t> по </a:t>
            </a:r>
            <a:r>
              <a:rPr lang="uk-UA" altLang="ru-RU" sz="2400" dirty="0">
                <a:solidFill>
                  <a:srgbClr val="FFFF00"/>
                </a:solidFill>
                <a:latin typeface="Times New Roman" panose="02020603050405020304" pitchFamily="18" charset="0"/>
                <a:cs typeface="Times New Roman" panose="02020603050405020304" pitchFamily="18" charset="0"/>
              </a:rPr>
              <a:t>жовчним</a:t>
            </a:r>
            <a:r>
              <a:rPr lang="ru-RU" altLang="ru-RU" sz="2400" dirty="0">
                <a:solidFill>
                  <a:srgbClr val="FFFF00"/>
                </a:solidFill>
                <a:latin typeface="Times New Roman" panose="02020603050405020304" pitchFamily="18" charset="0"/>
                <a:cs typeface="Times New Roman" panose="02020603050405020304" pitchFamily="18" charset="0"/>
              </a:rPr>
              <a:t> </a:t>
            </a:r>
            <a:r>
              <a:rPr lang="uk-UA" altLang="ru-RU" sz="2400" dirty="0">
                <a:solidFill>
                  <a:srgbClr val="FFFF00"/>
                </a:solidFill>
                <a:latin typeface="Times New Roman" panose="02020603050405020304" pitchFamily="18" charset="0"/>
                <a:cs typeface="Times New Roman" panose="02020603050405020304" pitchFamily="18" charset="0"/>
              </a:rPr>
              <a:t>шляхам</a:t>
            </a:r>
            <a:r>
              <a:rPr lang="ru-RU" altLang="ru-RU" sz="2400" dirty="0">
                <a:solidFill>
                  <a:srgbClr val="FFFF00"/>
                </a:solidFill>
                <a:latin typeface="Times New Roman" panose="02020603050405020304" pitchFamily="18" charset="0"/>
                <a:cs typeface="Times New Roman" panose="02020603050405020304" pitchFamily="18" charset="0"/>
              </a:rPr>
              <a:t> </a:t>
            </a:r>
            <a:r>
              <a:rPr lang="uk-UA" altLang="ru-RU" sz="2400" dirty="0">
                <a:solidFill>
                  <a:srgbClr val="FFFF00"/>
                </a:solidFill>
                <a:latin typeface="Times New Roman" panose="02020603050405020304" pitchFamily="18" charset="0"/>
                <a:cs typeface="Times New Roman" panose="02020603050405020304" pitchFamily="18" charset="0"/>
              </a:rPr>
              <a:t>і</a:t>
            </a:r>
            <a:r>
              <a:rPr lang="ru-RU" altLang="ru-RU" sz="2400" dirty="0">
                <a:solidFill>
                  <a:srgbClr val="FFFF00"/>
                </a:solidFill>
                <a:latin typeface="Times New Roman" panose="02020603050405020304" pitchFamily="18" charset="0"/>
                <a:cs typeface="Times New Roman" panose="02020603050405020304" pitchFamily="18" charset="0"/>
              </a:rPr>
              <a:t> </a:t>
            </a:r>
            <a:r>
              <a:rPr lang="uk-UA" altLang="ru-RU" sz="2400" dirty="0">
                <a:solidFill>
                  <a:srgbClr val="FFFF00"/>
                </a:solidFill>
                <a:latin typeface="Times New Roman" panose="02020603050405020304" pitchFamily="18" charset="0"/>
                <a:cs typeface="Times New Roman" panose="02020603050405020304" pitchFamily="18" charset="0"/>
              </a:rPr>
              <a:t>впливом</a:t>
            </a:r>
            <a:r>
              <a:rPr lang="ru-RU" altLang="ru-RU" sz="2400" dirty="0">
                <a:solidFill>
                  <a:srgbClr val="FFFF00"/>
                </a:solidFill>
                <a:latin typeface="Times New Roman" panose="02020603050405020304" pitchFamily="18" charset="0"/>
                <a:cs typeface="Times New Roman" panose="02020603050405020304" pitchFamily="18" charset="0"/>
              </a:rPr>
              <a:t> </a:t>
            </a:r>
            <a:r>
              <a:rPr lang="uk-UA" altLang="ru-RU" sz="2400" dirty="0">
                <a:solidFill>
                  <a:srgbClr val="FFFF00"/>
                </a:solidFill>
                <a:latin typeface="Times New Roman" panose="02020603050405020304" pitchFamily="18" charset="0"/>
                <a:cs typeface="Times New Roman" panose="02020603050405020304" pitchFamily="18" charset="0"/>
              </a:rPr>
              <a:t>і</a:t>
            </a:r>
            <a:r>
              <a:rPr lang="ru-RU" altLang="ru-RU" sz="2400" dirty="0" err="1">
                <a:solidFill>
                  <a:srgbClr val="FFFF00"/>
                </a:solidFill>
                <a:latin typeface="Times New Roman" panose="02020603050405020304" pitchFamily="18" charset="0"/>
                <a:cs typeface="Times New Roman" panose="02020603050405020304" pitchFamily="18" charset="0"/>
              </a:rPr>
              <a:t>нфекц</a:t>
            </a:r>
            <a:r>
              <a:rPr lang="uk-UA" altLang="ru-RU" sz="2400" dirty="0" err="1">
                <a:solidFill>
                  <a:srgbClr val="FFFF00"/>
                </a:solidFill>
                <a:latin typeface="Times New Roman" panose="02020603050405020304" pitchFamily="18" charset="0"/>
                <a:cs typeface="Times New Roman" panose="02020603050405020304" pitchFamily="18" charset="0"/>
              </a:rPr>
              <a:t>ійних</a:t>
            </a:r>
            <a:r>
              <a:rPr lang="uk-UA" altLang="ru-RU" sz="2400" dirty="0">
                <a:solidFill>
                  <a:srgbClr val="FFFF00"/>
                </a:solidFill>
                <a:latin typeface="Times New Roman" panose="02020603050405020304" pitchFamily="18" charset="0"/>
                <a:cs typeface="Times New Roman" panose="02020603050405020304" pitchFamily="18" charset="0"/>
              </a:rPr>
              <a:t> </a:t>
            </a:r>
            <a:r>
              <a:rPr lang="ru-RU" altLang="ru-RU" sz="2400" dirty="0">
                <a:solidFill>
                  <a:srgbClr val="FFFF00"/>
                </a:solidFill>
                <a:latin typeface="Times New Roman" panose="02020603050405020304" pitchFamily="18" charset="0"/>
                <a:cs typeface="Times New Roman" panose="02020603050405020304" pitchFamily="18" charset="0"/>
              </a:rPr>
              <a:t>агент</a:t>
            </a:r>
            <a:r>
              <a:rPr lang="uk-UA" altLang="ru-RU" sz="2400" dirty="0" err="1">
                <a:solidFill>
                  <a:srgbClr val="FFFF00"/>
                </a:solidFill>
                <a:latin typeface="Times New Roman" panose="02020603050405020304" pitchFamily="18" charset="0"/>
                <a:cs typeface="Times New Roman" panose="02020603050405020304" pitchFamily="18" charset="0"/>
              </a:rPr>
              <a:t>ів</a:t>
            </a:r>
            <a:r>
              <a:rPr lang="ru-RU" altLang="ru-RU" sz="2400" dirty="0">
                <a:solidFill>
                  <a:srgbClr val="FFFF00"/>
                </a:solidFill>
                <a:latin typeface="Times New Roman" panose="02020603050405020304" pitchFamily="18" charset="0"/>
                <a:cs typeface="Times New Roman" panose="02020603050405020304" pitchFamily="18" charset="0"/>
              </a:rPr>
              <a:t> </a:t>
            </a:r>
            <a:r>
              <a:rPr lang="uk-UA" altLang="ru-RU" sz="2400" dirty="0">
                <a:solidFill>
                  <a:srgbClr val="FFFF00"/>
                </a:solidFill>
                <a:latin typeface="Times New Roman" panose="02020603050405020304" pitchFamily="18" charset="0"/>
                <a:cs typeface="Times New Roman" panose="02020603050405020304" pitchFamily="18" charset="0"/>
              </a:rPr>
              <a:t>утворю</a:t>
            </a:r>
            <a:r>
              <a:rPr lang="ru-RU" altLang="ru-RU" sz="2400" dirty="0">
                <a:solidFill>
                  <a:srgbClr val="FFFF00"/>
                </a:solidFill>
                <a:latin typeface="Times New Roman" panose="02020603050405020304" pitchFamily="18" charset="0"/>
                <a:cs typeface="Times New Roman" panose="02020603050405020304" pitchFamily="18" charset="0"/>
              </a:rPr>
              <a:t>ют</a:t>
            </a:r>
            <a:r>
              <a:rPr lang="uk-UA" altLang="ru-RU" sz="2400" dirty="0">
                <a:solidFill>
                  <a:srgbClr val="FFFF00"/>
                </a:solidFill>
                <a:latin typeface="Times New Roman" panose="02020603050405020304" pitchFamily="18" charset="0"/>
                <a:cs typeface="Times New Roman" panose="02020603050405020304" pitchFamily="18" charset="0"/>
              </a:rPr>
              <a:t>ь</a:t>
            </a:r>
            <a:r>
              <a:rPr lang="ru-RU" altLang="ru-RU" sz="2400" dirty="0" err="1">
                <a:solidFill>
                  <a:srgbClr val="FFFF00"/>
                </a:solidFill>
                <a:latin typeface="Times New Roman" panose="02020603050405020304" pitchFamily="18" charset="0"/>
                <a:cs typeface="Times New Roman" panose="02020603050405020304" pitchFamily="18" charset="0"/>
              </a:rPr>
              <a:t>ся</a:t>
            </a:r>
            <a:r>
              <a:rPr lang="ru-RU" altLang="ru-RU" sz="2400" dirty="0">
                <a:solidFill>
                  <a:srgbClr val="FFFF00"/>
                </a:solidFill>
                <a:latin typeface="Times New Roman" panose="02020603050405020304" pitchFamily="18" charset="0"/>
                <a:cs typeface="Times New Roman" panose="02020603050405020304" pitchFamily="18" charset="0"/>
              </a:rPr>
              <a:t> ж</a:t>
            </a:r>
            <a:r>
              <a:rPr lang="uk-UA" altLang="ru-RU" sz="2400" dirty="0" err="1">
                <a:solidFill>
                  <a:srgbClr val="FFFF00"/>
                </a:solidFill>
                <a:latin typeface="Times New Roman" panose="02020603050405020304" pitchFamily="18" charset="0"/>
                <a:cs typeface="Times New Roman" panose="02020603050405020304" pitchFamily="18" charset="0"/>
              </a:rPr>
              <a:t>ов</a:t>
            </a:r>
            <a:r>
              <a:rPr lang="ru-RU" altLang="ru-RU" sz="2400" dirty="0" err="1">
                <a:solidFill>
                  <a:srgbClr val="FFFF00"/>
                </a:solidFill>
                <a:latin typeface="Times New Roman" panose="02020603050405020304" pitchFamily="18" charset="0"/>
                <a:cs typeface="Times New Roman" panose="02020603050405020304" pitchFamily="18" charset="0"/>
              </a:rPr>
              <a:t>чн</a:t>
            </a:r>
            <a:r>
              <a:rPr lang="uk-UA" altLang="ru-RU" sz="2400" dirty="0">
                <a:solidFill>
                  <a:srgbClr val="FFFF00"/>
                </a:solidFill>
                <a:latin typeface="Times New Roman" panose="02020603050405020304" pitchFamily="18" charset="0"/>
                <a:cs typeface="Times New Roman" panose="02020603050405020304" pitchFamily="18" charset="0"/>
              </a:rPr>
              <a:t>і</a:t>
            </a:r>
            <a:r>
              <a:rPr lang="ru-RU" altLang="ru-RU" sz="2400" dirty="0">
                <a:solidFill>
                  <a:srgbClr val="FFFF00"/>
                </a:solidFill>
                <a:latin typeface="Times New Roman" panose="02020603050405020304" pitchFamily="18" charset="0"/>
                <a:cs typeface="Times New Roman" panose="02020603050405020304" pitchFamily="18" charset="0"/>
              </a:rPr>
              <a:t> конкремент</a:t>
            </a:r>
            <a:r>
              <a:rPr lang="uk-UA" altLang="ru-RU" sz="2400" dirty="0">
                <a:solidFill>
                  <a:srgbClr val="FFFF00"/>
                </a:solidFill>
                <a:latin typeface="Times New Roman" panose="02020603050405020304" pitchFamily="18" charset="0"/>
                <a:cs typeface="Times New Roman" panose="02020603050405020304" pitchFamily="18" charset="0"/>
              </a:rPr>
              <a:t>и</a:t>
            </a:r>
            <a:r>
              <a:rPr lang="ru-RU" altLang="ru-RU" sz="2400" dirty="0">
                <a:solidFill>
                  <a:srgbClr val="FFFF00"/>
                </a:solidFill>
                <a:latin typeface="Times New Roman" panose="02020603050405020304" pitchFamily="18" charset="0"/>
                <a:cs typeface="Times New Roman" panose="02020603050405020304" pitchFamily="18" charset="0"/>
              </a:rPr>
              <a:t> (</a:t>
            </a:r>
            <a:r>
              <a:rPr lang="uk-UA" altLang="ru-RU" sz="2400" dirty="0">
                <a:solidFill>
                  <a:srgbClr val="FFFF00"/>
                </a:solidFill>
                <a:latin typeface="Times New Roman" panose="02020603050405020304" pitchFamily="18" charset="0"/>
                <a:cs typeface="Times New Roman" panose="02020603050405020304" pitchFamily="18" charset="0"/>
              </a:rPr>
              <a:t>жовчні</a:t>
            </a:r>
            <a:r>
              <a:rPr lang="ru-RU" altLang="ru-RU" sz="2400" dirty="0">
                <a:solidFill>
                  <a:srgbClr val="FFFF00"/>
                </a:solidFill>
                <a:latin typeface="Times New Roman" panose="02020603050405020304" pitchFamily="18" charset="0"/>
                <a:cs typeface="Times New Roman" panose="02020603050405020304" pitchFamily="18" charset="0"/>
              </a:rPr>
              <a:t> </a:t>
            </a:r>
            <a:r>
              <a:rPr lang="ru-RU" altLang="ru-RU" sz="2400" dirty="0" err="1">
                <a:solidFill>
                  <a:srgbClr val="FFFF00"/>
                </a:solidFill>
                <a:latin typeface="Times New Roman" panose="02020603050405020304" pitchFamily="18" charset="0"/>
                <a:cs typeface="Times New Roman" panose="02020603050405020304" pitchFamily="18" charset="0"/>
              </a:rPr>
              <a:t>кам</a:t>
            </a:r>
            <a:r>
              <a:rPr lang="uk-UA" altLang="ru-RU" sz="2400" dirty="0" err="1">
                <a:solidFill>
                  <a:srgbClr val="FFFF00"/>
                </a:solidFill>
                <a:latin typeface="Times New Roman" panose="02020603050405020304" pitchFamily="18" charset="0"/>
                <a:cs typeface="Times New Roman" panose="02020603050405020304" pitchFamily="18" charset="0"/>
              </a:rPr>
              <a:t>ені</a:t>
            </a:r>
            <a:r>
              <a:rPr lang="ru-RU" altLang="ru-RU" sz="2400" dirty="0">
                <a:solidFill>
                  <a:srgbClr val="FFFF00"/>
                </a:solidFill>
                <a:latin typeface="Times New Roman" panose="02020603050405020304" pitchFamily="18" charset="0"/>
                <a:cs typeface="Times New Roman" panose="02020603050405020304" pitchFamily="18" charset="0"/>
              </a:rPr>
              <a:t>). Кл</a:t>
            </a:r>
            <a:r>
              <a:rPr lang="uk-UA" altLang="ru-RU" sz="2400" dirty="0">
                <a:solidFill>
                  <a:srgbClr val="FFFF00"/>
                </a:solidFill>
                <a:latin typeface="Times New Roman" panose="02020603050405020304" pitchFamily="18" charset="0"/>
                <a:cs typeface="Times New Roman" panose="02020603050405020304" pitchFamily="18" charset="0"/>
              </a:rPr>
              <a:t>і</a:t>
            </a:r>
            <a:r>
              <a:rPr lang="ru-RU" altLang="ru-RU" sz="2400" dirty="0">
                <a:solidFill>
                  <a:srgbClr val="FFFF00"/>
                </a:solidFill>
                <a:latin typeface="Times New Roman" panose="02020603050405020304" pitchFamily="18" charset="0"/>
                <a:cs typeface="Times New Roman" panose="02020603050405020304" pitchFamily="18" charset="0"/>
              </a:rPr>
              <a:t>н</a:t>
            </a:r>
            <a:r>
              <a:rPr lang="uk-UA" altLang="ru-RU" sz="2400" dirty="0">
                <a:solidFill>
                  <a:srgbClr val="FFFF00"/>
                </a:solidFill>
                <a:latin typeface="Times New Roman" panose="02020603050405020304" pitchFamily="18" charset="0"/>
                <a:cs typeface="Times New Roman" panose="02020603050405020304" pitchFamily="18" charset="0"/>
              </a:rPr>
              <a:t>і</a:t>
            </a:r>
            <a:r>
              <a:rPr lang="ru-RU" altLang="ru-RU" sz="2400" dirty="0">
                <a:solidFill>
                  <a:srgbClr val="FFFF00"/>
                </a:solidFill>
                <a:latin typeface="Times New Roman" panose="02020603050405020304" pitchFamily="18" charset="0"/>
                <a:cs typeface="Times New Roman" panose="02020603050405020304" pitchFamily="18" charset="0"/>
              </a:rPr>
              <a:t>ч</a:t>
            </a:r>
            <a:r>
              <a:rPr lang="uk-UA" altLang="ru-RU" sz="2400" dirty="0">
                <a:solidFill>
                  <a:srgbClr val="FFFF00"/>
                </a:solidFill>
                <a:latin typeface="Times New Roman" panose="02020603050405020304" pitchFamily="18" charset="0"/>
                <a:cs typeface="Times New Roman" panose="02020603050405020304" pitchFamily="18" charset="0"/>
              </a:rPr>
              <a:t>ні</a:t>
            </a:r>
            <a:r>
              <a:rPr lang="ru-RU" altLang="ru-RU" sz="2400" dirty="0">
                <a:solidFill>
                  <a:srgbClr val="FFFF00"/>
                </a:solidFill>
                <a:latin typeface="Times New Roman" panose="02020603050405020304" pitchFamily="18" charset="0"/>
                <a:cs typeface="Times New Roman" panose="02020603050405020304" pitchFamily="18" charset="0"/>
              </a:rPr>
              <a:t> </a:t>
            </a:r>
            <a:r>
              <a:rPr lang="ru-RU" altLang="ru-RU" sz="2400" dirty="0" err="1">
                <a:solidFill>
                  <a:srgbClr val="FFFF00"/>
                </a:solidFill>
                <a:latin typeface="Times New Roman" panose="02020603050405020304" pitchFamily="18" charset="0"/>
                <a:cs typeface="Times New Roman" panose="02020603050405020304" pitchFamily="18" charset="0"/>
              </a:rPr>
              <a:t>прояв</a:t>
            </a:r>
            <a:r>
              <a:rPr lang="uk-UA" altLang="ru-RU" sz="2400" dirty="0">
                <a:solidFill>
                  <a:srgbClr val="FFFF00"/>
                </a:solidFill>
                <a:latin typeface="Times New Roman" panose="02020603050405020304" pitchFamily="18" charset="0"/>
                <a:cs typeface="Times New Roman" panose="02020603050405020304" pitchFamily="18" charset="0"/>
              </a:rPr>
              <a:t>и</a:t>
            </a:r>
            <a:r>
              <a:rPr lang="ru-RU" altLang="ru-RU" sz="2400" dirty="0">
                <a:solidFill>
                  <a:srgbClr val="FFFF00"/>
                </a:solidFill>
                <a:latin typeface="Times New Roman" panose="02020603050405020304" pitchFamily="18" charset="0"/>
                <a:cs typeface="Times New Roman" panose="02020603050405020304" pitchFamily="18" charset="0"/>
              </a:rPr>
              <a:t> </a:t>
            </a:r>
            <a:r>
              <a:rPr lang="uk-UA" altLang="ru-RU" sz="2400" dirty="0">
                <a:solidFill>
                  <a:srgbClr val="FFFF00"/>
                </a:solidFill>
                <a:latin typeface="Times New Roman" panose="02020603050405020304" pitchFamily="18" charset="0"/>
                <a:cs typeface="Times New Roman" panose="02020603050405020304" pitchFamily="18" charset="0"/>
              </a:rPr>
              <a:t>і</a:t>
            </a:r>
            <a:r>
              <a:rPr lang="ru-RU" altLang="ru-RU" sz="2400" dirty="0">
                <a:solidFill>
                  <a:srgbClr val="FFFF00"/>
                </a:solidFill>
                <a:latin typeface="Times New Roman" panose="02020603050405020304" pitchFamily="18" charset="0"/>
                <a:cs typeface="Times New Roman" panose="02020603050405020304" pitchFamily="18" charset="0"/>
              </a:rPr>
              <a:t> прогноз</a:t>
            </a:r>
            <a:r>
              <a:rPr lang="uk-UA" altLang="ru-RU" sz="2400" dirty="0" err="1">
                <a:solidFill>
                  <a:srgbClr val="FFFF00"/>
                </a:solidFill>
                <a:latin typeface="Times New Roman" panose="02020603050405020304" pitchFamily="18" charset="0"/>
                <a:cs typeface="Times New Roman" panose="02020603050405020304" pitchFamily="18" charset="0"/>
              </a:rPr>
              <a:t>ування</a:t>
            </a:r>
            <a:r>
              <a:rPr lang="ru-RU" altLang="ru-RU" sz="2400" dirty="0">
                <a:solidFill>
                  <a:srgbClr val="FFFF00"/>
                </a:solidFill>
                <a:latin typeface="Times New Roman" panose="02020603050405020304" pitchFamily="18" charset="0"/>
                <a:cs typeface="Times New Roman" panose="02020603050405020304" pitchFamily="18" charset="0"/>
              </a:rPr>
              <a:t> в </a:t>
            </a:r>
            <a:r>
              <a:rPr lang="ru-RU" altLang="ru-RU" sz="2400" dirty="0" err="1">
                <a:solidFill>
                  <a:srgbClr val="FFFF00"/>
                </a:solidFill>
                <a:latin typeface="Times New Roman" panose="02020603050405020304" pitchFamily="18" charset="0"/>
                <a:cs typeface="Times New Roman" panose="02020603050405020304" pitchFamily="18" charset="0"/>
              </a:rPr>
              <a:t>конкретн</a:t>
            </a:r>
            <a:r>
              <a:rPr lang="uk-UA" altLang="ru-RU" sz="2400" dirty="0">
                <a:solidFill>
                  <a:srgbClr val="FFFF00"/>
                </a:solidFill>
                <a:latin typeface="Times New Roman" panose="02020603050405020304" pitchFamily="18" charset="0"/>
                <a:cs typeface="Times New Roman" panose="02020603050405020304" pitchFamily="18" charset="0"/>
              </a:rPr>
              <a:t>и</a:t>
            </a:r>
            <a:r>
              <a:rPr lang="ru-RU" altLang="ru-RU" sz="2400" dirty="0">
                <a:solidFill>
                  <a:srgbClr val="FFFF00"/>
                </a:solidFill>
                <a:latin typeface="Times New Roman" panose="02020603050405020304" pitchFamily="18" charset="0"/>
                <a:cs typeface="Times New Roman" panose="02020603050405020304" pitchFamily="18" charset="0"/>
              </a:rPr>
              <a:t>х </a:t>
            </a:r>
            <a:r>
              <a:rPr lang="uk-UA" altLang="ru-RU" sz="2400" dirty="0">
                <a:solidFill>
                  <a:srgbClr val="FFFF00"/>
                </a:solidFill>
                <a:latin typeface="Times New Roman" panose="02020603050405020304" pitchFamily="18" charset="0"/>
                <a:cs typeface="Times New Roman" panose="02020603050405020304" pitchFamily="18" charset="0"/>
              </a:rPr>
              <a:t>випадках</a:t>
            </a:r>
            <a:r>
              <a:rPr lang="ru-RU" altLang="ru-RU" sz="2400" dirty="0">
                <a:solidFill>
                  <a:srgbClr val="FFFF00"/>
                </a:solidFill>
                <a:latin typeface="Times New Roman" panose="02020603050405020304" pitchFamily="18" charset="0"/>
                <a:cs typeface="Times New Roman" panose="02020603050405020304" pitchFamily="18" charset="0"/>
              </a:rPr>
              <a:t> </a:t>
            </a:r>
            <a:r>
              <a:rPr lang="uk-UA" altLang="ru-RU" sz="2400" dirty="0">
                <a:solidFill>
                  <a:srgbClr val="FFFF00"/>
                </a:solidFill>
                <a:latin typeface="Times New Roman" panose="02020603050405020304" pitchFamily="18" charset="0"/>
                <a:cs typeface="Times New Roman" panose="02020603050405020304" pitchFamily="18" charset="0"/>
              </a:rPr>
              <a:t>залежать від </a:t>
            </a:r>
            <a:r>
              <a:rPr lang="ru-RU" altLang="ru-RU" sz="2400" dirty="0">
                <a:solidFill>
                  <a:srgbClr val="FFFF00"/>
                </a:solidFill>
                <a:latin typeface="Times New Roman" panose="02020603050405020304" pitchFamily="18" charset="0"/>
                <a:cs typeface="Times New Roman" panose="02020603050405020304" pitchFamily="18" charset="0"/>
              </a:rPr>
              <a:t> стад</a:t>
            </a:r>
            <a:r>
              <a:rPr lang="uk-UA" altLang="ru-RU" sz="2400" dirty="0" err="1">
                <a:solidFill>
                  <a:srgbClr val="FFFF00"/>
                </a:solidFill>
                <a:latin typeface="Times New Roman" panose="02020603050405020304" pitchFamily="18" charset="0"/>
                <a:cs typeface="Times New Roman" panose="02020603050405020304" pitchFamily="18" charset="0"/>
              </a:rPr>
              <a:t>ії</a:t>
            </a:r>
            <a:r>
              <a:rPr lang="ru-RU" altLang="ru-RU" sz="2400" dirty="0">
                <a:solidFill>
                  <a:srgbClr val="FFFF00"/>
                </a:solidFill>
                <a:latin typeface="Times New Roman" panose="02020603050405020304" pitchFamily="18" charset="0"/>
                <a:cs typeface="Times New Roman" panose="02020603050405020304" pitchFamily="18" charset="0"/>
              </a:rPr>
              <a:t> </a:t>
            </a:r>
            <a:r>
              <a:rPr lang="uk-UA" altLang="ru-RU" sz="2400" dirty="0" err="1">
                <a:solidFill>
                  <a:srgbClr val="FFFF00"/>
                </a:solidFill>
                <a:latin typeface="Times New Roman" panose="02020603050405020304" pitchFamily="18" charset="0"/>
                <a:cs typeface="Times New Roman" panose="02020603050405020304" pitchFamily="18" charset="0"/>
              </a:rPr>
              <a:t>конкрементоутворення</a:t>
            </a:r>
            <a:r>
              <a:rPr lang="ru-RU" altLang="ru-RU" sz="2400" dirty="0">
                <a:solidFill>
                  <a:srgbClr val="FFFF00"/>
                </a:solidFill>
                <a:latin typeface="Times New Roman" panose="02020603050405020304" pitchFamily="18" charset="0"/>
                <a:cs typeface="Times New Roman" panose="02020603050405020304" pitchFamily="18" charset="0"/>
              </a:rPr>
              <a:t>, </a:t>
            </a:r>
            <a:r>
              <a:rPr lang="ru-RU" altLang="ru-RU" sz="2400" dirty="0" err="1">
                <a:solidFill>
                  <a:srgbClr val="FFFF00"/>
                </a:solidFill>
                <a:latin typeface="Times New Roman" panose="02020603050405020304" pitchFamily="18" charset="0"/>
                <a:cs typeface="Times New Roman" panose="02020603050405020304" pitchFamily="18" charset="0"/>
              </a:rPr>
              <a:t>перви</a:t>
            </a:r>
            <a:r>
              <a:rPr lang="uk-UA" altLang="ru-RU" sz="2400" dirty="0">
                <a:solidFill>
                  <a:srgbClr val="FFFF00"/>
                </a:solidFill>
                <a:latin typeface="Times New Roman" panose="02020603050405020304" pitchFamily="18" charset="0"/>
                <a:cs typeface="Times New Roman" panose="02020603050405020304" pitchFamily="18" charset="0"/>
              </a:rPr>
              <a:t>н</a:t>
            </a:r>
            <a:r>
              <a:rPr lang="ru-RU" altLang="ru-RU" sz="2400" dirty="0">
                <a:solidFill>
                  <a:srgbClr val="FFFF00"/>
                </a:solidFill>
                <a:latin typeface="Times New Roman" panose="02020603050405020304" pitchFamily="18" charset="0"/>
                <a:cs typeface="Times New Roman" panose="02020603050405020304" pitchFamily="18" charset="0"/>
              </a:rPr>
              <a:t>но</a:t>
            </a:r>
            <a:r>
              <a:rPr lang="uk-UA" altLang="ru-RU" sz="2400" dirty="0">
                <a:solidFill>
                  <a:srgbClr val="FFFF00"/>
                </a:solidFill>
                <a:latin typeface="Times New Roman" panose="02020603050405020304" pitchFamily="18" charset="0"/>
                <a:cs typeface="Times New Roman" panose="02020603050405020304" pitchFamily="18" charset="0"/>
              </a:rPr>
              <a:t>ї</a:t>
            </a:r>
            <a:r>
              <a:rPr lang="ru-RU" altLang="ru-RU" sz="2400" dirty="0">
                <a:solidFill>
                  <a:srgbClr val="FFFF00"/>
                </a:solidFill>
                <a:latin typeface="Times New Roman" panose="02020603050405020304" pitchFamily="18" charset="0"/>
                <a:cs typeface="Times New Roman" panose="02020603050405020304" pitchFamily="18" charset="0"/>
              </a:rPr>
              <a:t> </a:t>
            </a:r>
            <a:r>
              <a:rPr lang="ru-RU" altLang="ru-RU" sz="2400" dirty="0" err="1">
                <a:solidFill>
                  <a:srgbClr val="FFFF00"/>
                </a:solidFill>
                <a:latin typeface="Times New Roman" panose="02020603050405020304" pitchFamily="18" charset="0"/>
                <a:cs typeface="Times New Roman" panose="02020603050405020304" pitchFamily="18" charset="0"/>
              </a:rPr>
              <a:t>локал</a:t>
            </a:r>
            <a:r>
              <a:rPr lang="uk-UA" altLang="ru-RU" sz="2400" dirty="0">
                <a:solidFill>
                  <a:srgbClr val="FFFF00"/>
                </a:solidFill>
                <a:latin typeface="Times New Roman" panose="02020603050405020304" pitchFamily="18" charset="0"/>
                <a:cs typeface="Times New Roman" panose="02020603050405020304" pitchFamily="18" charset="0"/>
              </a:rPr>
              <a:t>і</a:t>
            </a:r>
            <a:r>
              <a:rPr lang="ru-RU" altLang="ru-RU" sz="2400" dirty="0" err="1">
                <a:solidFill>
                  <a:srgbClr val="FFFF00"/>
                </a:solidFill>
                <a:latin typeface="Times New Roman" panose="02020603050405020304" pitchFamily="18" charset="0"/>
                <a:cs typeface="Times New Roman" panose="02020603050405020304" pitchFamily="18" charset="0"/>
              </a:rPr>
              <a:t>зац</a:t>
            </a:r>
            <a:r>
              <a:rPr lang="uk-UA" altLang="ru-RU" sz="2400" dirty="0" err="1">
                <a:solidFill>
                  <a:srgbClr val="FFFF00"/>
                </a:solidFill>
                <a:latin typeface="Times New Roman" panose="02020603050405020304" pitchFamily="18" charset="0"/>
                <a:cs typeface="Times New Roman" panose="02020603050405020304" pitchFamily="18" charset="0"/>
              </a:rPr>
              <a:t>іі</a:t>
            </a:r>
            <a:r>
              <a:rPr lang="ru-RU" altLang="ru-RU" sz="2400" dirty="0">
                <a:solidFill>
                  <a:srgbClr val="FFFF00"/>
                </a:solidFill>
                <a:latin typeface="Times New Roman" panose="02020603050405020304" pitchFamily="18" charset="0"/>
                <a:cs typeface="Times New Roman" panose="02020603050405020304" pitchFamily="18" charset="0"/>
              </a:rPr>
              <a:t>, </a:t>
            </a:r>
            <a:r>
              <a:rPr lang="uk-UA" altLang="ru-RU" sz="2400" dirty="0">
                <a:solidFill>
                  <a:srgbClr val="FFFF00"/>
                </a:solidFill>
                <a:latin typeface="Times New Roman" panose="02020603050405020304" pitchFamily="18" charset="0"/>
                <a:cs typeface="Times New Roman" panose="02020603050405020304" pitchFamily="18" charset="0"/>
              </a:rPr>
              <a:t>шляхів</a:t>
            </a:r>
            <a:r>
              <a:rPr lang="ru-RU" altLang="ru-RU" sz="2400" dirty="0">
                <a:solidFill>
                  <a:srgbClr val="FFFF00"/>
                </a:solidFill>
                <a:latin typeface="Times New Roman" panose="02020603050405020304" pitchFamily="18" charset="0"/>
                <a:cs typeface="Times New Roman" panose="02020603050405020304" pitchFamily="18" charset="0"/>
              </a:rPr>
              <a:t> м</a:t>
            </a:r>
            <a:r>
              <a:rPr lang="uk-UA" altLang="ru-RU" sz="2400" dirty="0">
                <a:solidFill>
                  <a:srgbClr val="FFFF00"/>
                </a:solidFill>
                <a:latin typeface="Times New Roman" panose="02020603050405020304" pitchFamily="18" charset="0"/>
                <a:cs typeface="Times New Roman" panose="02020603050405020304" pitchFamily="18" charset="0"/>
              </a:rPr>
              <a:t>і</a:t>
            </a:r>
            <a:r>
              <a:rPr lang="ru-RU" altLang="ru-RU" sz="2400" dirty="0" err="1">
                <a:solidFill>
                  <a:srgbClr val="FFFF00"/>
                </a:solidFill>
                <a:latin typeface="Times New Roman" panose="02020603050405020304" pitchFamily="18" charset="0"/>
                <a:cs typeface="Times New Roman" panose="02020603050405020304" pitchFamily="18" charset="0"/>
              </a:rPr>
              <a:t>грац</a:t>
            </a:r>
            <a:r>
              <a:rPr lang="uk-UA" altLang="ru-RU" sz="2400" dirty="0" err="1">
                <a:solidFill>
                  <a:srgbClr val="FFFF00"/>
                </a:solidFill>
                <a:latin typeface="Times New Roman" panose="02020603050405020304" pitchFamily="18" charset="0"/>
                <a:cs typeface="Times New Roman" panose="02020603050405020304" pitchFamily="18" charset="0"/>
              </a:rPr>
              <a:t>іі</a:t>
            </a:r>
            <a:r>
              <a:rPr lang="ru-RU" altLang="ru-RU" sz="2400" dirty="0">
                <a:solidFill>
                  <a:srgbClr val="FFFF00"/>
                </a:solidFill>
                <a:latin typeface="Times New Roman" panose="02020603050405020304" pitchFamily="18" charset="0"/>
                <a:cs typeface="Times New Roman" panose="02020603050405020304" pitchFamily="18" charset="0"/>
              </a:rPr>
              <a:t>, </a:t>
            </a:r>
            <a:r>
              <a:rPr lang="uk-UA" altLang="ru-RU" sz="2400" dirty="0">
                <a:solidFill>
                  <a:srgbClr val="FFFF00"/>
                </a:solidFill>
                <a:latin typeface="Times New Roman" panose="02020603050405020304" pitchFamily="18" charset="0"/>
                <a:cs typeface="Times New Roman" panose="02020603050405020304" pitchFamily="18" charset="0"/>
              </a:rPr>
              <a:t>діяльності</a:t>
            </a:r>
            <a:r>
              <a:rPr lang="ru-RU" altLang="ru-RU" sz="2400" dirty="0">
                <a:solidFill>
                  <a:srgbClr val="FFFF00"/>
                </a:solidFill>
                <a:latin typeface="Times New Roman" panose="02020603050405020304" pitchFamily="18" charset="0"/>
                <a:cs typeface="Times New Roman" panose="02020603050405020304" pitchFamily="18" charset="0"/>
              </a:rPr>
              <a:t> </a:t>
            </a:r>
            <a:r>
              <a:rPr lang="uk-UA" altLang="ru-RU" sz="2400" dirty="0">
                <a:solidFill>
                  <a:srgbClr val="FFFF00"/>
                </a:solidFill>
                <a:latin typeface="Times New Roman" panose="02020603050405020304" pitchFamily="18" charset="0"/>
                <a:cs typeface="Times New Roman" panose="02020603050405020304" pitchFamily="18" charset="0"/>
              </a:rPr>
              <a:t>існування</a:t>
            </a:r>
            <a:r>
              <a:rPr lang="ru-RU" altLang="ru-RU" sz="2400" dirty="0">
                <a:solidFill>
                  <a:srgbClr val="FFFF00"/>
                </a:solidFill>
                <a:latin typeface="Times New Roman" panose="02020603050405020304" pitchFamily="18" charset="0"/>
                <a:cs typeface="Times New Roman" panose="02020603050405020304" pitchFamily="18" charset="0"/>
              </a:rPr>
              <a:t> конкремент</a:t>
            </a:r>
            <a:r>
              <a:rPr lang="uk-UA" altLang="ru-RU" sz="2400" dirty="0" err="1">
                <a:solidFill>
                  <a:srgbClr val="FFFF00"/>
                </a:solidFill>
                <a:latin typeface="Times New Roman" panose="02020603050405020304" pitchFamily="18" charset="0"/>
                <a:cs typeface="Times New Roman" panose="02020603050405020304" pitchFamily="18" charset="0"/>
              </a:rPr>
              <a:t>ів</a:t>
            </a:r>
            <a:r>
              <a:rPr lang="ru-RU" altLang="ru-RU" sz="2400" dirty="0">
                <a:solidFill>
                  <a:srgbClr val="FFFF00"/>
                </a:solidFill>
                <a:latin typeface="Times New Roman" panose="02020603050405020304" pitchFamily="18" charset="0"/>
                <a:cs typeface="Times New Roman" panose="02020603050405020304" pitchFamily="18" charset="0"/>
              </a:rPr>
              <a:t>, характер</a:t>
            </a:r>
            <a:r>
              <a:rPr lang="uk-UA" altLang="ru-RU" sz="2400" dirty="0">
                <a:solidFill>
                  <a:srgbClr val="FFFF00"/>
                </a:solidFill>
                <a:latin typeface="Times New Roman" panose="02020603050405020304" pitchFamily="18" charset="0"/>
                <a:cs typeface="Times New Roman" panose="02020603050405020304" pitchFamily="18" charset="0"/>
              </a:rPr>
              <a:t>у</a:t>
            </a:r>
            <a:r>
              <a:rPr lang="ru-RU" altLang="ru-RU" sz="2400" dirty="0">
                <a:solidFill>
                  <a:srgbClr val="FFFF00"/>
                </a:solidFill>
                <a:latin typeface="Times New Roman" panose="02020603050405020304" pitchFamily="18" charset="0"/>
                <a:cs typeface="Times New Roman" panose="02020603050405020304" pitchFamily="18" charset="0"/>
              </a:rPr>
              <a:t> м</a:t>
            </a:r>
            <a:r>
              <a:rPr lang="uk-UA" altLang="ru-RU" sz="2400" dirty="0">
                <a:solidFill>
                  <a:srgbClr val="FFFF00"/>
                </a:solidFill>
                <a:latin typeface="Times New Roman" panose="02020603050405020304" pitchFamily="18" charset="0"/>
                <a:cs typeface="Times New Roman" panose="02020603050405020304" pitchFamily="18" charset="0"/>
              </a:rPr>
              <a:t>і</a:t>
            </a:r>
            <a:r>
              <a:rPr lang="ru-RU" altLang="ru-RU" sz="2400" dirty="0" err="1">
                <a:solidFill>
                  <a:srgbClr val="FFFF00"/>
                </a:solidFill>
                <a:latin typeface="Times New Roman" panose="02020603050405020304" pitchFamily="18" charset="0"/>
                <a:cs typeface="Times New Roman" panose="02020603050405020304" pitchFamily="18" charset="0"/>
              </a:rPr>
              <a:t>крофлор</a:t>
            </a:r>
            <a:r>
              <a:rPr lang="uk-UA" altLang="ru-RU" sz="2400" dirty="0">
                <a:solidFill>
                  <a:srgbClr val="FFFF00"/>
                </a:solidFill>
                <a:latin typeface="Times New Roman" panose="02020603050405020304" pitchFamily="18" charset="0"/>
                <a:cs typeface="Times New Roman" panose="02020603050405020304" pitchFamily="18" charset="0"/>
              </a:rPr>
              <a:t>и</a:t>
            </a:r>
            <a:r>
              <a:rPr lang="ru-RU" altLang="ru-RU" sz="2400" dirty="0">
                <a:solidFill>
                  <a:srgbClr val="FFFF00"/>
                </a:solidFill>
                <a:latin typeface="Times New Roman" panose="02020603050405020304" pitchFamily="18" charset="0"/>
                <a:cs typeface="Times New Roman" panose="02020603050405020304" pitchFamily="18" charset="0"/>
              </a:rPr>
              <a:t>, </a:t>
            </a:r>
            <a:r>
              <a:rPr lang="uk-UA" altLang="ru-RU" sz="2400" dirty="0">
                <a:solidFill>
                  <a:srgbClr val="FFFF00"/>
                </a:solidFill>
                <a:latin typeface="Times New Roman" panose="02020603050405020304" pitchFamily="18" charset="0"/>
                <a:cs typeface="Times New Roman" panose="02020603050405020304" pitchFamily="18" charset="0"/>
              </a:rPr>
              <a:t>і</a:t>
            </a:r>
            <a:r>
              <a:rPr lang="ru-RU" altLang="ru-RU" sz="2400" dirty="0" err="1">
                <a:solidFill>
                  <a:srgbClr val="FFFF00"/>
                </a:solidFill>
                <a:latin typeface="Times New Roman" panose="02020603050405020304" pitchFamily="18" charset="0"/>
                <a:cs typeface="Times New Roman" panose="02020603050405020304" pitchFamily="18" charset="0"/>
              </a:rPr>
              <a:t>ндив</a:t>
            </a:r>
            <a:r>
              <a:rPr lang="uk-UA" altLang="ru-RU" sz="2400" dirty="0">
                <a:solidFill>
                  <a:srgbClr val="FFFF00"/>
                </a:solidFill>
                <a:latin typeface="Times New Roman" panose="02020603050405020304" pitchFamily="18" charset="0"/>
                <a:cs typeface="Times New Roman" panose="02020603050405020304" pitchFamily="18" charset="0"/>
              </a:rPr>
              <a:t>і</a:t>
            </a:r>
            <a:r>
              <a:rPr lang="ru-RU" altLang="ru-RU" sz="2400" dirty="0" err="1">
                <a:solidFill>
                  <a:srgbClr val="FFFF00"/>
                </a:solidFill>
                <a:latin typeface="Times New Roman" panose="02020603050405020304" pitchFamily="18" charset="0"/>
                <a:cs typeface="Times New Roman" panose="02020603050405020304" pitchFamily="18" charset="0"/>
              </a:rPr>
              <a:t>дуальн</a:t>
            </a:r>
            <a:r>
              <a:rPr lang="uk-UA" altLang="ru-RU" sz="2400" dirty="0">
                <a:solidFill>
                  <a:srgbClr val="FFFF00"/>
                </a:solidFill>
                <a:latin typeface="Times New Roman" panose="02020603050405020304" pitchFamily="18" charset="0"/>
                <a:cs typeface="Times New Roman" panose="02020603050405020304" pitchFamily="18" charset="0"/>
              </a:rPr>
              <a:t>и</a:t>
            </a:r>
            <a:r>
              <a:rPr lang="ru-RU" altLang="ru-RU" sz="2400" dirty="0">
                <a:solidFill>
                  <a:srgbClr val="FFFF00"/>
                </a:solidFill>
                <a:latin typeface="Times New Roman" panose="02020603050405020304" pitchFamily="18" charset="0"/>
                <a:cs typeface="Times New Roman" panose="02020603050405020304" pitchFamily="18" charset="0"/>
              </a:rPr>
              <a:t>х особ</a:t>
            </a:r>
            <a:r>
              <a:rPr lang="uk-UA" altLang="ru-RU" sz="2400" dirty="0" err="1">
                <a:solidFill>
                  <a:srgbClr val="FFFF00"/>
                </a:solidFill>
                <a:latin typeface="Times New Roman" panose="02020603050405020304" pitchFamily="18" charset="0"/>
                <a:cs typeface="Times New Roman" panose="02020603050405020304" pitchFamily="18" charset="0"/>
              </a:rPr>
              <a:t>ливостей</a:t>
            </a:r>
            <a:r>
              <a:rPr lang="ru-RU" altLang="ru-RU" sz="2400" dirty="0">
                <a:solidFill>
                  <a:srgbClr val="FFFF00"/>
                </a:solidFill>
                <a:latin typeface="Times New Roman" panose="02020603050405020304" pitchFamily="18" charset="0"/>
                <a:cs typeface="Times New Roman" panose="02020603050405020304" pitchFamily="18" charset="0"/>
              </a:rPr>
              <a:t> орган</a:t>
            </a:r>
            <a:r>
              <a:rPr lang="uk-UA" altLang="ru-RU" sz="2400" dirty="0">
                <a:solidFill>
                  <a:srgbClr val="FFFF00"/>
                </a:solidFill>
                <a:latin typeface="Times New Roman" panose="02020603050405020304" pitchFamily="18" charset="0"/>
                <a:cs typeface="Times New Roman" panose="02020603050405020304" pitchFamily="18" charset="0"/>
              </a:rPr>
              <a:t>і</a:t>
            </a:r>
            <a:r>
              <a:rPr lang="ru-RU" altLang="ru-RU" sz="2400" dirty="0" err="1">
                <a:solidFill>
                  <a:srgbClr val="FFFF00"/>
                </a:solidFill>
                <a:latin typeface="Times New Roman" panose="02020603050405020304" pitchFamily="18" charset="0"/>
                <a:cs typeface="Times New Roman" panose="02020603050405020304" pitchFamily="18" charset="0"/>
              </a:rPr>
              <a:t>зм</a:t>
            </a:r>
            <a:r>
              <a:rPr lang="uk-UA" altLang="ru-RU" sz="2400" dirty="0">
                <a:solidFill>
                  <a:srgbClr val="FFFF00"/>
                </a:solidFill>
                <a:latin typeface="Times New Roman" panose="02020603050405020304" pitchFamily="18" charset="0"/>
                <a:cs typeface="Times New Roman" panose="02020603050405020304" pitchFamily="18" charset="0"/>
              </a:rPr>
              <a:t>у</a:t>
            </a:r>
            <a:r>
              <a:rPr lang="ru-RU" altLang="ru-RU" sz="2400" dirty="0">
                <a:solidFill>
                  <a:srgbClr val="FFFF00"/>
                </a:solidFill>
                <a:latin typeface="Times New Roman" panose="02020603050405020304" pitchFamily="18" charset="0"/>
                <a:cs typeface="Times New Roman" panose="02020603050405020304" pitchFamily="18" charset="0"/>
              </a:rPr>
              <a:t> </a:t>
            </a:r>
            <a:r>
              <a:rPr lang="ru-RU" altLang="ru-RU" sz="2400" dirty="0" err="1">
                <a:solidFill>
                  <a:srgbClr val="FFFF00"/>
                </a:solidFill>
                <a:latin typeface="Times New Roman" panose="02020603050405020304" pitchFamily="18" charset="0"/>
                <a:cs typeface="Times New Roman" panose="02020603050405020304" pitchFamily="18" charset="0"/>
              </a:rPr>
              <a:t>пац</a:t>
            </a:r>
            <a:r>
              <a:rPr lang="uk-UA" altLang="ru-RU" sz="2400" dirty="0" err="1">
                <a:solidFill>
                  <a:srgbClr val="FFFF00"/>
                </a:solidFill>
                <a:latin typeface="Times New Roman" panose="02020603050405020304" pitchFamily="18" charset="0"/>
                <a:cs typeface="Times New Roman" panose="02020603050405020304" pitchFamily="18" charset="0"/>
              </a:rPr>
              <a:t>іє</a:t>
            </a:r>
            <a:r>
              <a:rPr lang="ru-RU" altLang="ru-RU" sz="2400" dirty="0" err="1">
                <a:solidFill>
                  <a:srgbClr val="FFFF00"/>
                </a:solidFill>
                <a:latin typeface="Times New Roman" panose="02020603050405020304" pitchFamily="18" charset="0"/>
                <a:cs typeface="Times New Roman" panose="02020603050405020304" pitchFamily="18" charset="0"/>
              </a:rPr>
              <a:t>нта</a:t>
            </a:r>
            <a:r>
              <a:rPr lang="ru-RU" altLang="ru-RU" sz="2400" dirty="0">
                <a:solidFill>
                  <a:srgbClr val="FFFF00"/>
                </a:solidFill>
                <a:latin typeface="Times New Roman" panose="02020603050405020304" pitchFamily="18" charset="0"/>
                <a:cs typeface="Times New Roman" panose="02020603050405020304" pitchFamily="18" charset="0"/>
              </a:rPr>
              <a:t>.</a:t>
            </a:r>
          </a:p>
          <a:p>
            <a:pPr marL="0" indent="0">
              <a:buClr>
                <a:srgbClr val="FFFF00"/>
              </a:buClr>
              <a:buSzPct val="100000"/>
              <a:buNone/>
            </a:pPr>
            <a:endParaRPr lang="uk-UA" sz="2400" kern="0" dirty="0">
              <a:solidFill>
                <a:srgbClr val="FFFF66"/>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170220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p:nvPr>
        </p:nvSpPr>
        <p:spPr>
          <a:xfrm>
            <a:off x="1154954" y="1219200"/>
            <a:ext cx="9943969" cy="4645572"/>
          </a:xfrm>
        </p:spPr>
        <p:txBody>
          <a:bodyPr anchor="t"/>
          <a:lstStyle/>
          <a:p>
            <a:r>
              <a:rPr lang="ru-RU" sz="2400" dirty="0" err="1">
                <a:solidFill>
                  <a:srgbClr val="FFFF00"/>
                </a:solidFill>
                <a:latin typeface="Times New Roman" panose="02020603050405020304" pitchFamily="18" charset="0"/>
                <a:cs typeface="Times New Roman" panose="02020603050405020304" pitchFamily="18" charset="0"/>
              </a:rPr>
              <a:t>Етіологія</a:t>
            </a:r>
            <a:r>
              <a:rPr lang="ru-RU" sz="2400" dirty="0">
                <a:solidFill>
                  <a:srgbClr val="FFFF00"/>
                </a:solidFill>
                <a:latin typeface="Times New Roman" panose="02020603050405020304" pitchFamily="18" charset="0"/>
                <a:cs typeface="Times New Roman" panose="02020603050405020304" pitchFamily="18" charset="0"/>
              </a:rPr>
              <a:t>:</a:t>
            </a:r>
            <a:br>
              <a:rPr lang="ru-RU" sz="2400" dirty="0">
                <a:solidFill>
                  <a:srgbClr val="FFFF00"/>
                </a:solidFill>
                <a:latin typeface="Times New Roman" panose="02020603050405020304" pitchFamily="18" charset="0"/>
                <a:cs typeface="Times New Roman" panose="02020603050405020304" pitchFamily="18" charset="0"/>
              </a:rPr>
            </a:br>
            <a:r>
              <a:rPr lang="ru-RU" sz="2400" dirty="0">
                <a:solidFill>
                  <a:srgbClr val="FFFF00"/>
                </a:solidFill>
                <a:latin typeface="Times New Roman" panose="02020603050405020304" pitchFamily="18" charset="0"/>
                <a:cs typeface="Times New Roman" panose="02020603050405020304" pitchFamily="18" charset="0"/>
              </a:rPr>
              <a:t>До </a:t>
            </a:r>
            <a:r>
              <a:rPr lang="ru-RU" sz="2400" dirty="0" err="1">
                <a:solidFill>
                  <a:srgbClr val="FFFF00"/>
                </a:solidFill>
                <a:latin typeface="Times New Roman" panose="02020603050405020304" pitchFamily="18" charset="0"/>
                <a:cs typeface="Times New Roman" panose="02020603050405020304" pitchFamily="18" charset="0"/>
              </a:rPr>
              <a:t>чинників</a:t>
            </a:r>
            <a:r>
              <a:rPr lang="ru-RU" sz="2400" dirty="0">
                <a:solidFill>
                  <a:srgbClr val="FFFF00"/>
                </a:solidFill>
                <a:latin typeface="Times New Roman" panose="02020603050405020304" pitchFamily="18" charset="0"/>
                <a:cs typeface="Times New Roman" panose="02020603050405020304" pitchFamily="18" charset="0"/>
              </a:rPr>
              <a:t>, </a:t>
            </a:r>
            <a:r>
              <a:rPr lang="ru-RU" sz="2400" dirty="0" err="1">
                <a:solidFill>
                  <a:srgbClr val="FFFF00"/>
                </a:solidFill>
                <a:latin typeface="Times New Roman" panose="02020603050405020304" pitchFamily="18" charset="0"/>
                <a:cs typeface="Times New Roman" panose="02020603050405020304" pitchFamily="18" charset="0"/>
              </a:rPr>
              <a:t>що</a:t>
            </a:r>
            <a:r>
              <a:rPr lang="ru-RU" sz="2400" dirty="0">
                <a:solidFill>
                  <a:srgbClr val="FFFF00"/>
                </a:solidFill>
                <a:latin typeface="Times New Roman" panose="02020603050405020304" pitchFamily="18" charset="0"/>
                <a:cs typeface="Times New Roman" panose="02020603050405020304" pitchFamily="18" charset="0"/>
              </a:rPr>
              <a:t> </a:t>
            </a:r>
            <a:r>
              <a:rPr lang="ru-RU" sz="2400" dirty="0" err="1">
                <a:solidFill>
                  <a:srgbClr val="FFFF00"/>
                </a:solidFill>
                <a:latin typeface="Times New Roman" panose="02020603050405020304" pitchFamily="18" charset="0"/>
                <a:cs typeface="Times New Roman" panose="02020603050405020304" pitchFamily="18" charset="0"/>
              </a:rPr>
              <a:t>спричиняють</a:t>
            </a:r>
            <a:r>
              <a:rPr lang="ru-RU" sz="2400" dirty="0">
                <a:solidFill>
                  <a:srgbClr val="FFFF00"/>
                </a:solidFill>
                <a:latin typeface="Times New Roman" panose="02020603050405020304" pitchFamily="18" charset="0"/>
                <a:cs typeface="Times New Roman" panose="02020603050405020304" pitchFamily="18" charset="0"/>
              </a:rPr>
              <a:t> </a:t>
            </a:r>
            <a:r>
              <a:rPr lang="ru-RU" sz="2400" dirty="0" err="1">
                <a:solidFill>
                  <a:srgbClr val="FFFF00"/>
                </a:solidFill>
                <a:latin typeface="Times New Roman" panose="02020603050405020304" pitchFamily="18" charset="0"/>
                <a:cs typeface="Times New Roman" panose="02020603050405020304" pitchFamily="18" charset="0"/>
              </a:rPr>
              <a:t>утворення</a:t>
            </a:r>
            <a:r>
              <a:rPr lang="ru-RU" sz="2400" dirty="0">
                <a:solidFill>
                  <a:srgbClr val="FFFF00"/>
                </a:solidFill>
                <a:latin typeface="Times New Roman" panose="02020603050405020304" pitchFamily="18" charset="0"/>
                <a:cs typeface="Times New Roman" panose="02020603050405020304" pitchFamily="18" charset="0"/>
              </a:rPr>
              <a:t> </a:t>
            </a:r>
            <a:r>
              <a:rPr lang="ru-RU" sz="2400" dirty="0" err="1">
                <a:solidFill>
                  <a:srgbClr val="FFFF00"/>
                </a:solidFill>
                <a:latin typeface="Times New Roman" panose="02020603050405020304" pitchFamily="18" charset="0"/>
                <a:cs typeface="Times New Roman" panose="02020603050405020304" pitchFamily="18" charset="0"/>
              </a:rPr>
              <a:t>каменів</a:t>
            </a:r>
            <a:r>
              <a:rPr lang="ru-RU" sz="2400" dirty="0">
                <a:solidFill>
                  <a:srgbClr val="FFFF00"/>
                </a:solidFill>
                <a:latin typeface="Times New Roman" panose="02020603050405020304" pitchFamily="18" charset="0"/>
                <a:cs typeface="Times New Roman" panose="02020603050405020304" pitchFamily="18" charset="0"/>
              </a:rPr>
              <a:t> у </a:t>
            </a:r>
            <a:r>
              <a:rPr lang="ru-RU" sz="2400" dirty="0" err="1">
                <a:solidFill>
                  <a:srgbClr val="FFFF00"/>
                </a:solidFill>
                <a:latin typeface="Times New Roman" panose="02020603050405020304" pitchFamily="18" charset="0"/>
                <a:cs typeface="Times New Roman" panose="02020603050405020304" pitchFamily="18" charset="0"/>
              </a:rPr>
              <a:t>жовчному</a:t>
            </a:r>
            <a:r>
              <a:rPr lang="ru-RU" sz="2400" dirty="0">
                <a:solidFill>
                  <a:srgbClr val="FFFF00"/>
                </a:solidFill>
                <a:latin typeface="Times New Roman" panose="02020603050405020304" pitchFamily="18" charset="0"/>
                <a:cs typeface="Times New Roman" panose="02020603050405020304" pitchFamily="18" charset="0"/>
              </a:rPr>
              <a:t> </a:t>
            </a:r>
            <a:r>
              <a:rPr lang="ru-RU" sz="2400" dirty="0" err="1">
                <a:solidFill>
                  <a:srgbClr val="FFFF00"/>
                </a:solidFill>
                <a:latin typeface="Times New Roman" panose="02020603050405020304" pitchFamily="18" charset="0"/>
                <a:cs typeface="Times New Roman" panose="02020603050405020304" pitchFamily="18" charset="0"/>
              </a:rPr>
              <a:t>міхурі</a:t>
            </a:r>
            <a:r>
              <a:rPr lang="ru-RU" sz="2400" dirty="0">
                <a:solidFill>
                  <a:srgbClr val="FFFF00"/>
                </a:solidFill>
                <a:latin typeface="Times New Roman" panose="02020603050405020304" pitchFamily="18" charset="0"/>
                <a:cs typeface="Times New Roman" panose="02020603050405020304" pitchFamily="18" charset="0"/>
              </a:rPr>
              <a:t>, </a:t>
            </a:r>
            <a:r>
              <a:rPr lang="ru-RU" sz="2400" dirty="0" err="1">
                <a:solidFill>
                  <a:srgbClr val="FFFF00"/>
                </a:solidFill>
                <a:latin typeface="Times New Roman" panose="02020603050405020304" pitchFamily="18" charset="0"/>
                <a:cs typeface="Times New Roman" panose="02020603050405020304" pitchFamily="18" charset="0"/>
              </a:rPr>
              <a:t>відносять</a:t>
            </a:r>
            <a:r>
              <a:rPr lang="ru-RU" sz="2400" dirty="0">
                <a:solidFill>
                  <a:srgbClr val="FFFF00"/>
                </a:solidFill>
                <a:latin typeface="Times New Roman" panose="02020603050405020304" pitchFamily="18" charset="0"/>
                <a:cs typeface="Times New Roman" panose="02020603050405020304" pitchFamily="18" charset="0"/>
              </a:rPr>
              <a:t>:</a:t>
            </a:r>
            <a:br>
              <a:rPr lang="ru-RU" sz="2400" dirty="0">
                <a:solidFill>
                  <a:srgbClr val="FFFF00"/>
                </a:solidFill>
                <a:latin typeface="Times New Roman" panose="02020603050405020304" pitchFamily="18" charset="0"/>
                <a:cs typeface="Times New Roman" panose="02020603050405020304" pitchFamily="18" charset="0"/>
              </a:rPr>
            </a:br>
            <a:r>
              <a:rPr lang="ru-RU" sz="2400" dirty="0">
                <a:solidFill>
                  <a:srgbClr val="FFFF00"/>
                </a:solidFill>
                <a:latin typeface="Times New Roman" panose="02020603050405020304" pitchFamily="18" charset="0"/>
                <a:cs typeface="Times New Roman" panose="02020603050405020304" pitchFamily="18" charset="0"/>
              </a:rPr>
              <a:t>- </a:t>
            </a:r>
            <a:r>
              <a:rPr lang="ru-RU" sz="2400" dirty="0" err="1">
                <a:solidFill>
                  <a:srgbClr val="FFFF00"/>
                </a:solidFill>
                <a:latin typeface="Times New Roman" panose="02020603050405020304" pitchFamily="18" charset="0"/>
                <a:cs typeface="Times New Roman" panose="02020603050405020304" pitchFamily="18" charset="0"/>
              </a:rPr>
              <a:t>спадкову</a:t>
            </a:r>
            <a:r>
              <a:rPr lang="ru-RU" sz="2400" dirty="0">
                <a:solidFill>
                  <a:srgbClr val="FFFF00"/>
                </a:solidFill>
                <a:latin typeface="Times New Roman" panose="02020603050405020304" pitchFamily="18" charset="0"/>
                <a:cs typeface="Times New Roman" panose="02020603050405020304" pitchFamily="18" charset="0"/>
              </a:rPr>
              <a:t> </a:t>
            </a:r>
            <a:r>
              <a:rPr lang="ru-RU" sz="2400" dirty="0" err="1">
                <a:solidFill>
                  <a:srgbClr val="FFFF00"/>
                </a:solidFill>
                <a:latin typeface="Times New Roman" panose="02020603050405020304" pitchFamily="18" charset="0"/>
                <a:cs typeface="Times New Roman" panose="02020603050405020304" pitchFamily="18" charset="0"/>
              </a:rPr>
              <a:t>схильність</a:t>
            </a:r>
            <a:r>
              <a:rPr lang="ru-RU" sz="2400" dirty="0">
                <a:solidFill>
                  <a:srgbClr val="FFFF00"/>
                </a:solidFill>
                <a:latin typeface="Times New Roman" panose="02020603050405020304" pitchFamily="18" charset="0"/>
                <a:cs typeface="Times New Roman" panose="02020603050405020304" pitchFamily="18" charset="0"/>
              </a:rPr>
              <a:t>;</a:t>
            </a:r>
            <a:br>
              <a:rPr lang="ru-RU" sz="2400" dirty="0">
                <a:solidFill>
                  <a:srgbClr val="FFFF00"/>
                </a:solidFill>
                <a:latin typeface="Times New Roman" panose="02020603050405020304" pitchFamily="18" charset="0"/>
                <a:cs typeface="Times New Roman" panose="02020603050405020304" pitchFamily="18" charset="0"/>
              </a:rPr>
            </a:br>
            <a:r>
              <a:rPr lang="ru-RU" sz="2400" dirty="0">
                <a:solidFill>
                  <a:srgbClr val="FFFF00"/>
                </a:solidFill>
                <a:latin typeface="Times New Roman" panose="02020603050405020304" pitchFamily="18" charset="0"/>
                <a:cs typeface="Times New Roman" panose="02020603050405020304" pitchFamily="18" charset="0"/>
              </a:rPr>
              <a:t>- </a:t>
            </a:r>
            <a:r>
              <a:rPr lang="ru-RU" sz="2400" dirty="0" err="1">
                <a:solidFill>
                  <a:srgbClr val="FFFF00"/>
                </a:solidFill>
                <a:latin typeface="Times New Roman" panose="02020603050405020304" pitchFamily="18" charset="0"/>
                <a:cs typeface="Times New Roman" panose="02020603050405020304" pitchFamily="18" charset="0"/>
              </a:rPr>
              <a:t>нерегулярне</a:t>
            </a:r>
            <a:r>
              <a:rPr lang="ru-RU" sz="2400" dirty="0">
                <a:solidFill>
                  <a:srgbClr val="FFFF00"/>
                </a:solidFill>
                <a:latin typeface="Times New Roman" panose="02020603050405020304" pitchFamily="18" charset="0"/>
                <a:cs typeface="Times New Roman" panose="02020603050405020304" pitchFamily="18" charset="0"/>
              </a:rPr>
              <a:t> та </a:t>
            </a:r>
            <a:r>
              <a:rPr lang="ru-RU" sz="2400" dirty="0" err="1">
                <a:solidFill>
                  <a:srgbClr val="FFFF00"/>
                </a:solidFill>
                <a:latin typeface="Times New Roman" panose="02020603050405020304" pitchFamily="18" charset="0"/>
                <a:cs typeface="Times New Roman" panose="02020603050405020304" pitchFamily="18" charset="0"/>
              </a:rPr>
              <a:t>неправильне</a:t>
            </a:r>
            <a:r>
              <a:rPr lang="ru-RU" sz="2400" dirty="0">
                <a:solidFill>
                  <a:srgbClr val="FFFF00"/>
                </a:solidFill>
                <a:latin typeface="Times New Roman" panose="02020603050405020304" pitchFamily="18" charset="0"/>
                <a:cs typeface="Times New Roman" panose="02020603050405020304" pitchFamily="18" charset="0"/>
              </a:rPr>
              <a:t> </a:t>
            </a:r>
            <a:r>
              <a:rPr lang="ru-RU" sz="2400" dirty="0" err="1">
                <a:solidFill>
                  <a:srgbClr val="FFFF00"/>
                </a:solidFill>
                <a:latin typeface="Times New Roman" panose="02020603050405020304" pitchFamily="18" charset="0"/>
                <a:cs typeface="Times New Roman" panose="02020603050405020304" pitchFamily="18" charset="0"/>
              </a:rPr>
              <a:t>харчування</a:t>
            </a:r>
            <a:r>
              <a:rPr lang="ru-RU" sz="2400" dirty="0">
                <a:solidFill>
                  <a:srgbClr val="FFFF00"/>
                </a:solidFill>
                <a:latin typeface="Times New Roman" panose="02020603050405020304" pitchFamily="18" charset="0"/>
                <a:cs typeface="Times New Roman" panose="02020603050405020304" pitchFamily="18" charset="0"/>
              </a:rPr>
              <a:t>;</a:t>
            </a:r>
            <a:br>
              <a:rPr lang="ru-RU" sz="2400" dirty="0">
                <a:solidFill>
                  <a:srgbClr val="FFFF00"/>
                </a:solidFill>
                <a:latin typeface="Times New Roman" panose="02020603050405020304" pitchFamily="18" charset="0"/>
                <a:cs typeface="Times New Roman" panose="02020603050405020304" pitchFamily="18" charset="0"/>
              </a:rPr>
            </a:br>
            <a:r>
              <a:rPr lang="ru-RU" sz="2400" dirty="0">
                <a:solidFill>
                  <a:srgbClr val="FFFF00"/>
                </a:solidFill>
                <a:latin typeface="Times New Roman" panose="02020603050405020304" pitchFamily="18" charset="0"/>
                <a:cs typeface="Times New Roman" panose="02020603050405020304" pitchFamily="18" charset="0"/>
              </a:rPr>
              <a:t>- </a:t>
            </a:r>
            <a:r>
              <a:rPr lang="ru-RU" sz="2400" dirty="0" err="1">
                <a:solidFill>
                  <a:srgbClr val="FFFF00"/>
                </a:solidFill>
                <a:latin typeface="Times New Roman" panose="02020603050405020304" pitchFamily="18" charset="0"/>
                <a:cs typeface="Times New Roman" panose="02020603050405020304" pitchFamily="18" charset="0"/>
              </a:rPr>
              <a:t>малорухливий</a:t>
            </a:r>
            <a:r>
              <a:rPr lang="ru-RU" sz="2400" dirty="0">
                <a:solidFill>
                  <a:srgbClr val="FFFF00"/>
                </a:solidFill>
                <a:latin typeface="Times New Roman" panose="02020603050405020304" pitchFamily="18" charset="0"/>
                <a:cs typeface="Times New Roman" panose="02020603050405020304" pitchFamily="18" charset="0"/>
              </a:rPr>
              <a:t> </a:t>
            </a:r>
            <a:r>
              <a:rPr lang="ru-RU" sz="2400" dirty="0" err="1">
                <a:solidFill>
                  <a:srgbClr val="FFFF00"/>
                </a:solidFill>
                <a:latin typeface="Times New Roman" panose="02020603050405020304" pitchFamily="18" charset="0"/>
                <a:cs typeface="Times New Roman" panose="02020603050405020304" pitchFamily="18" charset="0"/>
              </a:rPr>
              <a:t>спосіб</a:t>
            </a:r>
            <a:r>
              <a:rPr lang="ru-RU" sz="2400" dirty="0">
                <a:solidFill>
                  <a:srgbClr val="FFFF00"/>
                </a:solidFill>
                <a:latin typeface="Times New Roman" panose="02020603050405020304" pitchFamily="18" charset="0"/>
                <a:cs typeface="Times New Roman" panose="02020603050405020304" pitchFamily="18" charset="0"/>
              </a:rPr>
              <a:t> </a:t>
            </a:r>
            <a:r>
              <a:rPr lang="ru-RU" sz="2400" dirty="0" err="1">
                <a:solidFill>
                  <a:srgbClr val="FFFF00"/>
                </a:solidFill>
                <a:latin typeface="Times New Roman" panose="02020603050405020304" pitchFamily="18" charset="0"/>
                <a:cs typeface="Times New Roman" panose="02020603050405020304" pitchFamily="18" charset="0"/>
              </a:rPr>
              <a:t>життя</a:t>
            </a:r>
            <a:r>
              <a:rPr lang="ru-RU" sz="2400" dirty="0">
                <a:solidFill>
                  <a:srgbClr val="FFFF00"/>
                </a:solidFill>
                <a:latin typeface="Times New Roman" panose="02020603050405020304" pitchFamily="18" charset="0"/>
                <a:cs typeface="Times New Roman" panose="02020603050405020304" pitchFamily="18" charset="0"/>
              </a:rPr>
              <a:t>;</a:t>
            </a:r>
            <a:br>
              <a:rPr lang="ru-RU" sz="2400" dirty="0">
                <a:solidFill>
                  <a:srgbClr val="FFFF00"/>
                </a:solidFill>
                <a:latin typeface="Times New Roman" panose="02020603050405020304" pitchFamily="18" charset="0"/>
                <a:cs typeface="Times New Roman" panose="02020603050405020304" pitchFamily="18" charset="0"/>
              </a:rPr>
            </a:br>
            <a:r>
              <a:rPr lang="ru-RU" sz="2400" dirty="0">
                <a:solidFill>
                  <a:srgbClr val="FFFF00"/>
                </a:solidFill>
                <a:latin typeface="Times New Roman" panose="02020603050405020304" pitchFamily="18" charset="0"/>
                <a:cs typeface="Times New Roman" panose="02020603050405020304" pitchFamily="18" charset="0"/>
              </a:rPr>
              <a:t>- </a:t>
            </a:r>
            <a:r>
              <a:rPr lang="ru-RU" sz="2400" dirty="0" err="1">
                <a:solidFill>
                  <a:srgbClr val="FFFF00"/>
                </a:solidFill>
                <a:latin typeface="Times New Roman" panose="02020603050405020304" pitchFamily="18" charset="0"/>
                <a:cs typeface="Times New Roman" panose="02020603050405020304" pitchFamily="18" charset="0"/>
              </a:rPr>
              <a:t>приймання</a:t>
            </a:r>
            <a:r>
              <a:rPr lang="ru-RU" sz="2400" dirty="0">
                <a:solidFill>
                  <a:srgbClr val="FFFF00"/>
                </a:solidFill>
                <a:latin typeface="Times New Roman" panose="02020603050405020304" pitchFamily="18" charset="0"/>
                <a:cs typeface="Times New Roman" panose="02020603050405020304" pitchFamily="18" charset="0"/>
              </a:rPr>
              <a:t> </a:t>
            </a:r>
            <a:r>
              <a:rPr lang="ru-RU" sz="2400" dirty="0" err="1">
                <a:solidFill>
                  <a:srgbClr val="FFFF00"/>
                </a:solidFill>
                <a:latin typeface="Times New Roman" panose="02020603050405020304" pitchFamily="18" charset="0"/>
                <a:cs typeface="Times New Roman" panose="02020603050405020304" pitchFamily="18" charset="0"/>
              </a:rPr>
              <a:t>гормональних</a:t>
            </a:r>
            <a:r>
              <a:rPr lang="ru-RU" sz="2400" dirty="0">
                <a:solidFill>
                  <a:srgbClr val="FFFF00"/>
                </a:solidFill>
                <a:latin typeface="Times New Roman" panose="02020603050405020304" pitchFamily="18" charset="0"/>
                <a:cs typeface="Times New Roman" panose="02020603050405020304" pitchFamily="18" charset="0"/>
              </a:rPr>
              <a:t> </a:t>
            </a:r>
            <a:r>
              <a:rPr lang="ru-RU" sz="2400" dirty="0" err="1">
                <a:solidFill>
                  <a:srgbClr val="FFFF00"/>
                </a:solidFill>
                <a:latin typeface="Times New Roman" panose="02020603050405020304" pitchFamily="18" charset="0"/>
                <a:cs typeface="Times New Roman" panose="02020603050405020304" pitchFamily="18" charset="0"/>
              </a:rPr>
              <a:t>препаратів</a:t>
            </a:r>
            <a:r>
              <a:rPr lang="ru-RU" sz="2400" dirty="0">
                <a:solidFill>
                  <a:srgbClr val="FFFF00"/>
                </a:solidFill>
                <a:latin typeface="Times New Roman" panose="02020603050405020304" pitchFamily="18" charset="0"/>
                <a:cs typeface="Times New Roman" panose="02020603050405020304" pitchFamily="18" charset="0"/>
              </a:rPr>
              <a:t>, у тому </a:t>
            </a:r>
            <a:r>
              <a:rPr lang="ru-RU" sz="2400" dirty="0" err="1">
                <a:solidFill>
                  <a:srgbClr val="FFFF00"/>
                </a:solidFill>
                <a:latin typeface="Times New Roman" panose="02020603050405020304" pitchFamily="18" charset="0"/>
                <a:cs typeface="Times New Roman" panose="02020603050405020304" pitchFamily="18" charset="0"/>
              </a:rPr>
              <a:t>числі</a:t>
            </a:r>
            <a:r>
              <a:rPr lang="ru-RU" sz="2400" dirty="0">
                <a:solidFill>
                  <a:srgbClr val="FFFF00"/>
                </a:solidFill>
                <a:latin typeface="Times New Roman" panose="02020603050405020304" pitchFamily="18" charset="0"/>
                <a:cs typeface="Times New Roman" panose="02020603050405020304" pitchFamily="18" charset="0"/>
              </a:rPr>
              <a:t> </a:t>
            </a:r>
            <a:r>
              <a:rPr lang="ru-RU" sz="2400" dirty="0" err="1">
                <a:solidFill>
                  <a:srgbClr val="FFFF00"/>
                </a:solidFill>
                <a:latin typeface="Times New Roman" panose="02020603050405020304" pitchFamily="18" charset="0"/>
                <a:cs typeface="Times New Roman" panose="02020603050405020304" pitchFamily="18" charset="0"/>
              </a:rPr>
              <a:t>контрацептивів</a:t>
            </a:r>
            <a:r>
              <a:rPr lang="ru-RU" sz="2400" dirty="0">
                <a:solidFill>
                  <a:srgbClr val="FFFF00"/>
                </a:solidFill>
                <a:latin typeface="Times New Roman" panose="02020603050405020304" pitchFamily="18" charset="0"/>
                <a:cs typeface="Times New Roman" panose="02020603050405020304" pitchFamily="18" charset="0"/>
              </a:rPr>
              <a:t>;</a:t>
            </a:r>
            <a:br>
              <a:rPr lang="ru-RU" sz="2400" dirty="0">
                <a:solidFill>
                  <a:srgbClr val="FFFF00"/>
                </a:solidFill>
                <a:latin typeface="Times New Roman" panose="02020603050405020304" pitchFamily="18" charset="0"/>
                <a:cs typeface="Times New Roman" panose="02020603050405020304" pitchFamily="18" charset="0"/>
              </a:rPr>
            </a:br>
            <a:r>
              <a:rPr lang="ru-RU" sz="2400" dirty="0">
                <a:solidFill>
                  <a:srgbClr val="FFFF00"/>
                </a:solidFill>
                <a:latin typeface="Times New Roman" panose="02020603050405020304" pitchFamily="18" charset="0"/>
                <a:cs typeface="Times New Roman" panose="02020603050405020304" pitchFamily="18" charset="0"/>
              </a:rPr>
              <a:t>- </a:t>
            </a:r>
            <a:r>
              <a:rPr lang="ru-RU" sz="2400" dirty="0" err="1">
                <a:solidFill>
                  <a:srgbClr val="FFFF00"/>
                </a:solidFill>
                <a:latin typeface="Times New Roman" panose="02020603050405020304" pitchFamily="18" charset="0"/>
                <a:cs typeface="Times New Roman" panose="02020603050405020304" pitchFamily="18" charset="0"/>
              </a:rPr>
              <a:t>хвороби</a:t>
            </a:r>
            <a:r>
              <a:rPr lang="ru-RU" sz="2400" dirty="0">
                <a:solidFill>
                  <a:srgbClr val="FFFF00"/>
                </a:solidFill>
                <a:latin typeface="Times New Roman" panose="02020603050405020304" pitchFamily="18" charset="0"/>
                <a:cs typeface="Times New Roman" panose="02020603050405020304" pitchFamily="18" charset="0"/>
              </a:rPr>
              <a:t> </a:t>
            </a:r>
            <a:r>
              <a:rPr lang="ru-RU" sz="2400" dirty="0" err="1">
                <a:solidFill>
                  <a:srgbClr val="FFFF00"/>
                </a:solidFill>
                <a:latin typeface="Times New Roman" panose="02020603050405020304" pitchFamily="18" charset="0"/>
                <a:cs typeface="Times New Roman" panose="02020603050405020304" pitchFamily="18" charset="0"/>
              </a:rPr>
              <a:t>підшлункової</a:t>
            </a:r>
            <a:r>
              <a:rPr lang="ru-RU" sz="2400" dirty="0">
                <a:solidFill>
                  <a:srgbClr val="FFFF00"/>
                </a:solidFill>
                <a:latin typeface="Times New Roman" panose="02020603050405020304" pitchFamily="18" charset="0"/>
                <a:cs typeface="Times New Roman" panose="02020603050405020304" pitchFamily="18" charset="0"/>
              </a:rPr>
              <a:t> </a:t>
            </a:r>
            <a:r>
              <a:rPr lang="ru-RU" sz="2400" dirty="0" err="1">
                <a:solidFill>
                  <a:srgbClr val="FFFF00"/>
                </a:solidFill>
                <a:latin typeface="Times New Roman" panose="02020603050405020304" pitchFamily="18" charset="0"/>
                <a:cs typeface="Times New Roman" panose="02020603050405020304" pitchFamily="18" charset="0"/>
              </a:rPr>
              <a:t>залози</a:t>
            </a:r>
            <a:r>
              <a:rPr lang="ru-RU" sz="2400" dirty="0">
                <a:solidFill>
                  <a:srgbClr val="FFFF00"/>
                </a:solidFill>
                <a:latin typeface="Times New Roman" panose="02020603050405020304" pitchFamily="18" charset="0"/>
                <a:cs typeface="Times New Roman" panose="02020603050405020304" pitchFamily="18" charset="0"/>
              </a:rPr>
              <a:t> та </a:t>
            </a:r>
            <a:r>
              <a:rPr lang="ru-RU" sz="2400" dirty="0" err="1">
                <a:solidFill>
                  <a:srgbClr val="FFFF00"/>
                </a:solidFill>
                <a:latin typeface="Times New Roman" panose="02020603050405020304" pitchFamily="18" charset="0"/>
                <a:cs typeface="Times New Roman" panose="02020603050405020304" pitchFamily="18" charset="0"/>
              </a:rPr>
              <a:t>печінки</a:t>
            </a:r>
            <a:r>
              <a:rPr lang="ru-RU" sz="2400" dirty="0">
                <a:solidFill>
                  <a:srgbClr val="FFFF00"/>
                </a:solidFill>
                <a:latin typeface="Times New Roman" panose="02020603050405020304" pitchFamily="18" charset="0"/>
                <a:cs typeface="Times New Roman" panose="02020603050405020304" pitchFamily="18" charset="0"/>
              </a:rPr>
              <a:t>;</a:t>
            </a:r>
            <a:br>
              <a:rPr lang="ru-RU" sz="2400" dirty="0">
                <a:solidFill>
                  <a:srgbClr val="FFFF00"/>
                </a:solidFill>
                <a:latin typeface="Times New Roman" panose="02020603050405020304" pitchFamily="18" charset="0"/>
                <a:cs typeface="Times New Roman" panose="02020603050405020304" pitchFamily="18" charset="0"/>
              </a:rPr>
            </a:br>
            <a:r>
              <a:rPr lang="ru-RU" sz="2400" dirty="0">
                <a:solidFill>
                  <a:srgbClr val="FFFF00"/>
                </a:solidFill>
                <a:latin typeface="Times New Roman" panose="02020603050405020304" pitchFamily="18" charset="0"/>
                <a:cs typeface="Times New Roman" panose="02020603050405020304" pitchFamily="18" charset="0"/>
              </a:rPr>
              <a:t>- </a:t>
            </a:r>
            <a:r>
              <a:rPr lang="ru-RU" sz="2400" dirty="0" err="1">
                <a:solidFill>
                  <a:srgbClr val="FFFF00"/>
                </a:solidFill>
                <a:latin typeface="Times New Roman" panose="02020603050405020304" pitchFamily="18" charset="0"/>
                <a:cs typeface="Times New Roman" panose="02020603050405020304" pitchFamily="18" charset="0"/>
              </a:rPr>
              <a:t>порушення</a:t>
            </a:r>
            <a:r>
              <a:rPr lang="ru-RU" sz="2400" dirty="0">
                <a:solidFill>
                  <a:srgbClr val="FFFF00"/>
                </a:solidFill>
                <a:latin typeface="Times New Roman" panose="02020603050405020304" pitchFamily="18" charset="0"/>
                <a:cs typeface="Times New Roman" panose="02020603050405020304" pitchFamily="18" charset="0"/>
              </a:rPr>
              <a:t> </a:t>
            </a:r>
            <a:r>
              <a:rPr lang="ru-RU" sz="2400" dirty="0" err="1">
                <a:solidFill>
                  <a:srgbClr val="FFFF00"/>
                </a:solidFill>
                <a:latin typeface="Times New Roman" panose="02020603050405020304" pitchFamily="18" charset="0"/>
                <a:cs typeface="Times New Roman" panose="02020603050405020304" pitchFamily="18" charset="0"/>
              </a:rPr>
              <a:t>імунітету</a:t>
            </a:r>
            <a:r>
              <a:rPr lang="ru-RU" sz="2400" dirty="0">
                <a:solidFill>
                  <a:srgbClr val="FFFF00"/>
                </a:solidFill>
                <a:latin typeface="Times New Roman" panose="02020603050405020304" pitchFamily="18" charset="0"/>
                <a:cs typeface="Times New Roman" panose="02020603050405020304" pitchFamily="18" charset="0"/>
              </a:rPr>
              <a:t>;</a:t>
            </a:r>
            <a:br>
              <a:rPr lang="ru-RU" sz="2400" dirty="0">
                <a:solidFill>
                  <a:srgbClr val="FFFF00"/>
                </a:solidFill>
                <a:latin typeface="Times New Roman" panose="02020603050405020304" pitchFamily="18" charset="0"/>
                <a:cs typeface="Times New Roman" panose="02020603050405020304" pitchFamily="18" charset="0"/>
              </a:rPr>
            </a:br>
            <a:r>
              <a:rPr lang="ru-RU" sz="2400" dirty="0">
                <a:solidFill>
                  <a:srgbClr val="FFFF00"/>
                </a:solidFill>
                <a:latin typeface="Times New Roman" panose="02020603050405020304" pitchFamily="18" charset="0"/>
                <a:cs typeface="Times New Roman" panose="02020603050405020304" pitchFamily="18" charset="0"/>
              </a:rPr>
              <a:t>- </a:t>
            </a:r>
            <a:r>
              <a:rPr lang="ru-RU" sz="2400" dirty="0" err="1">
                <a:solidFill>
                  <a:srgbClr val="FFFF00"/>
                </a:solidFill>
                <a:latin typeface="Times New Roman" panose="02020603050405020304" pitchFamily="18" charset="0"/>
                <a:cs typeface="Times New Roman" panose="02020603050405020304" pitchFamily="18" charset="0"/>
              </a:rPr>
              <a:t>вагітність</a:t>
            </a:r>
            <a:r>
              <a:rPr lang="ru-RU" sz="2400" dirty="0">
                <a:solidFill>
                  <a:srgbClr val="FFFF00"/>
                </a:solidFill>
                <a:latin typeface="Times New Roman" panose="02020603050405020304" pitchFamily="18" charset="0"/>
                <a:cs typeface="Times New Roman" panose="02020603050405020304" pitchFamily="18" charset="0"/>
              </a:rPr>
              <a:t>;</a:t>
            </a:r>
            <a:br>
              <a:rPr lang="ru-RU" sz="2400" dirty="0">
                <a:solidFill>
                  <a:srgbClr val="FFFF00"/>
                </a:solidFill>
                <a:latin typeface="Times New Roman" panose="02020603050405020304" pitchFamily="18" charset="0"/>
                <a:cs typeface="Times New Roman" panose="02020603050405020304" pitchFamily="18" charset="0"/>
              </a:rPr>
            </a:br>
            <a:r>
              <a:rPr lang="ru-RU" sz="2400" dirty="0">
                <a:solidFill>
                  <a:srgbClr val="FFFF00"/>
                </a:solidFill>
                <a:latin typeface="Times New Roman" panose="02020603050405020304" pitchFamily="18" charset="0"/>
                <a:cs typeface="Times New Roman" panose="02020603050405020304" pitchFamily="18" charset="0"/>
              </a:rPr>
              <a:t>- </a:t>
            </a:r>
            <a:r>
              <a:rPr lang="ru-RU" sz="2400" dirty="0" err="1">
                <a:solidFill>
                  <a:srgbClr val="FFFF00"/>
                </a:solidFill>
                <a:latin typeface="Times New Roman" panose="02020603050405020304" pitchFamily="18" charset="0"/>
                <a:cs typeface="Times New Roman" panose="02020603050405020304" pitchFamily="18" charset="0"/>
              </a:rPr>
              <a:t>ожиріння</a:t>
            </a:r>
            <a:r>
              <a:rPr lang="ru-RU" sz="2400" dirty="0">
                <a:solidFill>
                  <a:srgbClr val="FFFF00"/>
                </a:solidFill>
                <a:latin typeface="Times New Roman" panose="02020603050405020304" pitchFamily="18" charset="0"/>
                <a:cs typeface="Times New Roman" panose="02020603050405020304" pitchFamily="18" charset="0"/>
              </a:rPr>
              <a:t>.</a:t>
            </a:r>
            <a:br>
              <a:rPr lang="ru-RU" sz="2400" dirty="0">
                <a:solidFill>
                  <a:srgbClr val="FFFF00"/>
                </a:solidFill>
                <a:latin typeface="Times New Roman" panose="02020603050405020304" pitchFamily="18" charset="0"/>
                <a:cs typeface="Times New Roman" panose="02020603050405020304" pitchFamily="18" charset="0"/>
              </a:rPr>
            </a:br>
            <a:endParaRPr lang="ru-RU" sz="2400"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576149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p:nvPr>
        </p:nvSpPr>
        <p:spPr>
          <a:xfrm>
            <a:off x="1154954" y="1198178"/>
            <a:ext cx="9954479" cy="4656083"/>
          </a:xfrm>
        </p:spPr>
        <p:txBody>
          <a:bodyPr anchor="t"/>
          <a:lstStyle/>
          <a:p>
            <a:r>
              <a:rPr lang="ru-RU" sz="2400" dirty="0">
                <a:solidFill>
                  <a:srgbClr val="FFFF00"/>
                </a:solidFill>
                <a:latin typeface="Times New Roman" panose="02020603050405020304" pitchFamily="18" charset="0"/>
                <a:cs typeface="Times New Roman" panose="02020603050405020304" pitchFamily="18" charset="0"/>
              </a:rPr>
              <a:t>Патогенез:</a:t>
            </a:r>
            <a:br>
              <a:rPr lang="ru-RU" sz="2400" dirty="0">
                <a:solidFill>
                  <a:srgbClr val="FFFF00"/>
                </a:solidFill>
                <a:latin typeface="Times New Roman" panose="02020603050405020304" pitchFamily="18" charset="0"/>
                <a:cs typeface="Times New Roman" panose="02020603050405020304" pitchFamily="18" charset="0"/>
              </a:rPr>
            </a:br>
            <a:r>
              <a:rPr lang="ru-RU" sz="2400" dirty="0">
                <a:solidFill>
                  <a:srgbClr val="FFFF00"/>
                </a:solidFill>
                <a:latin typeface="Times New Roman" panose="02020603050405020304" pitchFamily="18" charset="0"/>
                <a:cs typeface="Times New Roman" panose="02020603050405020304" pitchFamily="18" charset="0"/>
              </a:rPr>
              <a:t>- В </a:t>
            </a:r>
            <a:r>
              <a:rPr lang="ru-RU" sz="2400" dirty="0" err="1">
                <a:solidFill>
                  <a:srgbClr val="FFFF00"/>
                </a:solidFill>
                <a:latin typeface="Times New Roman" panose="02020603050405020304" pitchFamily="18" charset="0"/>
                <a:cs typeface="Times New Roman" panose="02020603050405020304" pitchFamily="18" charset="0"/>
              </a:rPr>
              <a:t>результаті</a:t>
            </a:r>
            <a:r>
              <a:rPr lang="ru-RU" sz="2400" dirty="0">
                <a:solidFill>
                  <a:srgbClr val="FFFF00"/>
                </a:solidFill>
                <a:latin typeface="Times New Roman" panose="02020603050405020304" pitchFamily="18" charset="0"/>
                <a:cs typeface="Times New Roman" panose="02020603050405020304" pitchFamily="18" charset="0"/>
              </a:rPr>
              <a:t> </a:t>
            </a:r>
            <a:r>
              <a:rPr lang="ru-RU" sz="2400" dirty="0" err="1">
                <a:solidFill>
                  <a:srgbClr val="FFFF00"/>
                </a:solidFill>
                <a:latin typeface="Times New Roman" panose="02020603050405020304" pitchFamily="18" charset="0"/>
                <a:cs typeface="Times New Roman" panose="02020603050405020304" pitchFamily="18" charset="0"/>
              </a:rPr>
              <a:t>утворення</a:t>
            </a:r>
            <a:r>
              <a:rPr lang="ru-RU" sz="2400" dirty="0">
                <a:solidFill>
                  <a:srgbClr val="FFFF00"/>
                </a:solidFill>
                <a:latin typeface="Times New Roman" panose="02020603050405020304" pitchFamily="18" charset="0"/>
                <a:cs typeface="Times New Roman" panose="02020603050405020304" pitchFamily="18" charset="0"/>
              </a:rPr>
              <a:t> </a:t>
            </a:r>
            <a:r>
              <a:rPr lang="ru-RU" sz="2400" dirty="0" err="1">
                <a:solidFill>
                  <a:srgbClr val="FFFF00"/>
                </a:solidFill>
                <a:latin typeface="Times New Roman" panose="02020603050405020304" pitchFamily="18" charset="0"/>
                <a:cs typeface="Times New Roman" panose="02020603050405020304" pitchFamily="18" charset="0"/>
              </a:rPr>
              <a:t>каменів</a:t>
            </a:r>
            <a:r>
              <a:rPr lang="ru-RU" sz="2400" dirty="0">
                <a:solidFill>
                  <a:srgbClr val="FFFF00"/>
                </a:solidFill>
                <a:latin typeface="Times New Roman" panose="02020603050405020304" pitchFamily="18" charset="0"/>
                <a:cs typeface="Times New Roman" panose="02020603050405020304" pitchFamily="18" charset="0"/>
              </a:rPr>
              <a:t> у </a:t>
            </a:r>
            <a:r>
              <a:rPr lang="ru-RU" sz="2400" dirty="0" err="1">
                <a:solidFill>
                  <a:srgbClr val="FFFF00"/>
                </a:solidFill>
                <a:latin typeface="Times New Roman" panose="02020603050405020304" pitchFamily="18" charset="0"/>
                <a:cs typeface="Times New Roman" panose="02020603050405020304" pitchFamily="18" charset="0"/>
              </a:rPr>
              <a:t>жовчному</a:t>
            </a:r>
            <a:r>
              <a:rPr lang="ru-RU" sz="2400" dirty="0">
                <a:solidFill>
                  <a:srgbClr val="FFFF00"/>
                </a:solidFill>
                <a:latin typeface="Times New Roman" panose="02020603050405020304" pitchFamily="18" charset="0"/>
                <a:cs typeface="Times New Roman" panose="02020603050405020304" pitchFamily="18" charset="0"/>
              </a:rPr>
              <a:t> </a:t>
            </a:r>
            <a:r>
              <a:rPr lang="ru-RU" sz="2400" dirty="0" err="1">
                <a:solidFill>
                  <a:srgbClr val="FFFF00"/>
                </a:solidFill>
                <a:latin typeface="Times New Roman" panose="02020603050405020304" pitchFamily="18" charset="0"/>
                <a:cs typeface="Times New Roman" panose="02020603050405020304" pitchFamily="18" charset="0"/>
              </a:rPr>
              <a:t>міхурі</a:t>
            </a:r>
            <a:r>
              <a:rPr lang="ru-RU" sz="2400" dirty="0">
                <a:solidFill>
                  <a:srgbClr val="FFFF00"/>
                </a:solidFill>
                <a:latin typeface="Times New Roman" panose="02020603050405020304" pitchFamily="18" charset="0"/>
                <a:cs typeface="Times New Roman" panose="02020603050405020304" pitchFamily="18" charset="0"/>
              </a:rPr>
              <a:t> в </a:t>
            </a:r>
            <a:r>
              <a:rPr lang="ru-RU" sz="2400" dirty="0" err="1">
                <a:solidFill>
                  <a:srgbClr val="FFFF00"/>
                </a:solidFill>
                <a:latin typeface="Times New Roman" panose="02020603050405020304" pitchFamily="18" charset="0"/>
                <a:cs typeface="Times New Roman" panose="02020603050405020304" pitchFamily="18" charset="0"/>
              </a:rPr>
              <a:t>людини</a:t>
            </a:r>
            <a:r>
              <a:rPr lang="ru-RU" sz="2400" dirty="0">
                <a:solidFill>
                  <a:srgbClr val="FFFF00"/>
                </a:solidFill>
                <a:latin typeface="Times New Roman" panose="02020603050405020304" pitchFamily="18" charset="0"/>
                <a:cs typeface="Times New Roman" panose="02020603050405020304" pitchFamily="18" charset="0"/>
              </a:rPr>
              <a:t> </a:t>
            </a:r>
            <a:r>
              <a:rPr lang="ru-RU" sz="2400" dirty="0" err="1">
                <a:solidFill>
                  <a:srgbClr val="FFFF00"/>
                </a:solidFill>
                <a:latin typeface="Times New Roman" panose="02020603050405020304" pitchFamily="18" charset="0"/>
                <a:cs typeface="Times New Roman" panose="02020603050405020304" pitchFamily="18" charset="0"/>
              </a:rPr>
              <a:t>порушується</a:t>
            </a:r>
            <a:r>
              <a:rPr lang="ru-RU" sz="2400" dirty="0">
                <a:solidFill>
                  <a:srgbClr val="FFFF00"/>
                </a:solidFill>
                <a:latin typeface="Times New Roman" panose="02020603050405020304" pitchFamily="18" charset="0"/>
                <a:cs typeface="Times New Roman" panose="02020603050405020304" pitchFamily="18" charset="0"/>
              </a:rPr>
              <a:t> нормальна </a:t>
            </a:r>
            <a:r>
              <a:rPr lang="ru-RU" sz="2400" dirty="0" err="1">
                <a:solidFill>
                  <a:srgbClr val="FFFF00"/>
                </a:solidFill>
                <a:latin typeface="Times New Roman" panose="02020603050405020304" pitchFamily="18" charset="0"/>
                <a:cs typeface="Times New Roman" panose="02020603050405020304" pitchFamily="18" charset="0"/>
              </a:rPr>
              <a:t>життєдіяльність</a:t>
            </a:r>
            <a:r>
              <a:rPr lang="ru-RU" sz="2400" dirty="0">
                <a:solidFill>
                  <a:srgbClr val="FFFF00"/>
                </a:solidFill>
                <a:latin typeface="Times New Roman" panose="02020603050405020304" pitchFamily="18" charset="0"/>
                <a:cs typeface="Times New Roman" panose="02020603050405020304" pitchFamily="18" charset="0"/>
              </a:rPr>
              <a:t> </a:t>
            </a:r>
            <a:r>
              <a:rPr lang="ru-RU" sz="2400" dirty="0" err="1">
                <a:solidFill>
                  <a:srgbClr val="FFFF00"/>
                </a:solidFill>
                <a:latin typeface="Times New Roman" panose="02020603050405020304" pitchFamily="18" charset="0"/>
                <a:cs typeface="Times New Roman" panose="02020603050405020304" pitchFamily="18" charset="0"/>
              </a:rPr>
              <a:t>організму</a:t>
            </a:r>
            <a:r>
              <a:rPr lang="ru-RU" sz="2400" dirty="0">
                <a:solidFill>
                  <a:srgbClr val="FFFF00"/>
                </a:solidFill>
                <a:latin typeface="Times New Roman" panose="02020603050405020304" pitchFamily="18" charset="0"/>
                <a:cs typeface="Times New Roman" panose="02020603050405020304" pitchFamily="18" charset="0"/>
              </a:rPr>
              <a:t> через </a:t>
            </a:r>
            <a:r>
              <a:rPr lang="ru-RU" sz="2400" dirty="0" err="1">
                <a:solidFill>
                  <a:srgbClr val="FFFF00"/>
                </a:solidFill>
                <a:latin typeface="Times New Roman" panose="02020603050405020304" pitchFamily="18" charset="0"/>
                <a:cs typeface="Times New Roman" panose="02020603050405020304" pitchFamily="18" charset="0"/>
              </a:rPr>
              <a:t>порушення</a:t>
            </a:r>
            <a:r>
              <a:rPr lang="ru-RU" sz="2400" dirty="0">
                <a:solidFill>
                  <a:srgbClr val="FFFF00"/>
                </a:solidFill>
                <a:latin typeface="Times New Roman" panose="02020603050405020304" pitchFamily="18" charset="0"/>
                <a:cs typeface="Times New Roman" panose="02020603050405020304" pitchFamily="18" charset="0"/>
              </a:rPr>
              <a:t> </a:t>
            </a:r>
            <a:r>
              <a:rPr lang="ru-RU" sz="2400" dirty="0" err="1">
                <a:solidFill>
                  <a:srgbClr val="FFFF00"/>
                </a:solidFill>
                <a:latin typeface="Times New Roman" panose="02020603050405020304" pitchFamily="18" charset="0"/>
                <a:cs typeface="Times New Roman" panose="02020603050405020304" pitchFamily="18" charset="0"/>
              </a:rPr>
              <a:t>травлення</a:t>
            </a:r>
            <a:r>
              <a:rPr lang="ru-RU" sz="2400" dirty="0">
                <a:solidFill>
                  <a:srgbClr val="FFFF00"/>
                </a:solidFill>
                <a:latin typeface="Times New Roman" panose="02020603050405020304" pitchFamily="18" charset="0"/>
                <a:cs typeface="Times New Roman" panose="02020603050405020304" pitchFamily="18" charset="0"/>
              </a:rPr>
              <a:t>. </a:t>
            </a:r>
            <a:r>
              <a:rPr lang="ru-RU" sz="2400" dirty="0" err="1">
                <a:solidFill>
                  <a:srgbClr val="FFFF00"/>
                </a:solidFill>
                <a:latin typeface="Times New Roman" panose="02020603050405020304" pitchFamily="18" charset="0"/>
                <a:cs typeface="Times New Roman" panose="02020603050405020304" pitchFamily="18" charset="0"/>
              </a:rPr>
              <a:t>Жовчний</a:t>
            </a:r>
            <a:r>
              <a:rPr lang="ru-RU" sz="2400" dirty="0">
                <a:solidFill>
                  <a:srgbClr val="FFFF00"/>
                </a:solidFill>
                <a:latin typeface="Times New Roman" panose="02020603050405020304" pitchFamily="18" charset="0"/>
                <a:cs typeface="Times New Roman" panose="02020603050405020304" pitchFamily="18" charset="0"/>
              </a:rPr>
              <a:t> </a:t>
            </a:r>
            <a:r>
              <a:rPr lang="ru-RU" sz="2400" dirty="0" err="1">
                <a:solidFill>
                  <a:srgbClr val="FFFF00"/>
                </a:solidFill>
                <a:latin typeface="Times New Roman" panose="02020603050405020304" pitchFamily="18" charset="0"/>
                <a:cs typeface="Times New Roman" panose="02020603050405020304" pitchFamily="18" charset="0"/>
              </a:rPr>
              <a:t>міхур</a:t>
            </a:r>
            <a:r>
              <a:rPr lang="ru-RU" sz="2400" dirty="0">
                <a:solidFill>
                  <a:srgbClr val="FFFF00"/>
                </a:solidFill>
                <a:latin typeface="Times New Roman" panose="02020603050405020304" pitchFamily="18" charset="0"/>
                <a:cs typeface="Times New Roman" panose="02020603050405020304" pitchFamily="18" charset="0"/>
              </a:rPr>
              <a:t> з </a:t>
            </a:r>
            <a:r>
              <a:rPr lang="ru-RU" sz="2400" dirty="0" err="1">
                <a:solidFill>
                  <a:srgbClr val="FFFF00"/>
                </a:solidFill>
                <a:latin typeface="Times New Roman" panose="02020603050405020304" pitchFamily="18" charset="0"/>
                <a:cs typeface="Times New Roman" panose="02020603050405020304" pitchFamily="18" charset="0"/>
              </a:rPr>
              <a:t>каменями</a:t>
            </a:r>
            <a:r>
              <a:rPr lang="ru-RU" sz="2400" dirty="0">
                <a:solidFill>
                  <a:srgbClr val="FFFF00"/>
                </a:solidFill>
                <a:latin typeface="Times New Roman" panose="02020603050405020304" pitchFamily="18" charset="0"/>
                <a:cs typeface="Times New Roman" panose="02020603050405020304" pitchFamily="18" charset="0"/>
              </a:rPr>
              <a:t> </a:t>
            </a:r>
            <a:r>
              <a:rPr lang="ru-RU" sz="2400" dirty="0" err="1">
                <a:solidFill>
                  <a:srgbClr val="FFFF00"/>
                </a:solidFill>
                <a:latin typeface="Times New Roman" panose="02020603050405020304" pitchFamily="18" charset="0"/>
                <a:cs typeface="Times New Roman" panose="02020603050405020304" pitchFamily="18" charset="0"/>
              </a:rPr>
              <a:t>вже</a:t>
            </a:r>
            <a:r>
              <a:rPr lang="ru-RU" sz="2400" dirty="0">
                <a:solidFill>
                  <a:srgbClr val="FFFF00"/>
                </a:solidFill>
                <a:latin typeface="Times New Roman" panose="02020603050405020304" pitchFamily="18" charset="0"/>
                <a:cs typeface="Times New Roman" panose="02020603050405020304" pitchFamily="18" charset="0"/>
              </a:rPr>
              <a:t> не </a:t>
            </a:r>
            <a:r>
              <a:rPr lang="ru-RU" sz="2400" dirty="0" err="1">
                <a:solidFill>
                  <a:srgbClr val="FFFF00"/>
                </a:solidFill>
                <a:latin typeface="Times New Roman" panose="02020603050405020304" pitchFamily="18" charset="0"/>
                <a:cs typeface="Times New Roman" panose="02020603050405020304" pitchFamily="18" charset="0"/>
              </a:rPr>
              <a:t>може</a:t>
            </a:r>
            <a:r>
              <a:rPr lang="ru-RU" sz="2400" dirty="0">
                <a:solidFill>
                  <a:srgbClr val="FFFF00"/>
                </a:solidFill>
                <a:latin typeface="Times New Roman" panose="02020603050405020304" pitchFamily="18" charset="0"/>
                <a:cs typeface="Times New Roman" panose="02020603050405020304" pitchFamily="18" charset="0"/>
              </a:rPr>
              <a:t> нормально </a:t>
            </a:r>
            <a:r>
              <a:rPr lang="ru-RU" sz="2400" dirty="0" err="1">
                <a:solidFill>
                  <a:srgbClr val="FFFF00"/>
                </a:solidFill>
                <a:latin typeface="Times New Roman" panose="02020603050405020304" pitchFamily="18" charset="0"/>
                <a:cs typeface="Times New Roman" panose="02020603050405020304" pitchFamily="18" charset="0"/>
              </a:rPr>
              <a:t>накопичувати</a:t>
            </a:r>
            <a:r>
              <a:rPr lang="ru-RU" sz="2400" dirty="0">
                <a:solidFill>
                  <a:srgbClr val="FFFF00"/>
                </a:solidFill>
                <a:latin typeface="Times New Roman" panose="02020603050405020304" pitchFamily="18" charset="0"/>
                <a:cs typeface="Times New Roman" panose="02020603050405020304" pitchFamily="18" charset="0"/>
              </a:rPr>
              <a:t> </a:t>
            </a:r>
            <a:r>
              <a:rPr lang="ru-RU" sz="2400" dirty="0" err="1">
                <a:solidFill>
                  <a:srgbClr val="FFFF00"/>
                </a:solidFill>
                <a:latin typeface="Times New Roman" panose="02020603050405020304" pitchFamily="18" charset="0"/>
                <a:cs typeface="Times New Roman" panose="02020603050405020304" pitchFamily="18" charset="0"/>
              </a:rPr>
              <a:t>жовч</a:t>
            </a:r>
            <a:r>
              <a:rPr lang="ru-RU" sz="2400" dirty="0">
                <a:solidFill>
                  <a:srgbClr val="FFFF00"/>
                </a:solidFill>
                <a:latin typeface="Times New Roman" panose="02020603050405020304" pitchFamily="18" charset="0"/>
                <a:cs typeface="Times New Roman" panose="02020603050405020304" pitchFamily="18" charset="0"/>
              </a:rPr>
              <a:t> і </a:t>
            </a:r>
            <a:r>
              <a:rPr lang="ru-RU" sz="2400" dirty="0" err="1">
                <a:solidFill>
                  <a:srgbClr val="FFFF00"/>
                </a:solidFill>
                <a:latin typeface="Times New Roman" panose="02020603050405020304" pitchFamily="18" charset="0"/>
                <a:cs typeface="Times New Roman" panose="02020603050405020304" pitchFamily="18" charset="0"/>
              </a:rPr>
              <a:t>виділяти</a:t>
            </a:r>
            <a:r>
              <a:rPr lang="ru-RU" sz="2400" dirty="0">
                <a:solidFill>
                  <a:srgbClr val="FFFF00"/>
                </a:solidFill>
                <a:latin typeface="Times New Roman" panose="02020603050405020304" pitchFamily="18" charset="0"/>
                <a:cs typeface="Times New Roman" panose="02020603050405020304" pitchFamily="18" charset="0"/>
              </a:rPr>
              <a:t> </a:t>
            </a:r>
            <a:r>
              <a:rPr lang="ru-RU" sz="2400" dirty="0" err="1">
                <a:solidFill>
                  <a:srgbClr val="FFFF00"/>
                </a:solidFill>
                <a:latin typeface="Times New Roman" panose="02020603050405020304" pitchFamily="18" charset="0"/>
                <a:cs typeface="Times New Roman" panose="02020603050405020304" pitchFamily="18" charset="0"/>
              </a:rPr>
              <a:t>її</a:t>
            </a:r>
            <a:r>
              <a:rPr lang="ru-RU" sz="2400" dirty="0">
                <a:solidFill>
                  <a:srgbClr val="FFFF00"/>
                </a:solidFill>
                <a:latin typeface="Times New Roman" panose="02020603050405020304" pitchFamily="18" charset="0"/>
                <a:cs typeface="Times New Roman" panose="02020603050405020304" pitchFamily="18" charset="0"/>
              </a:rPr>
              <a:t> </a:t>
            </a:r>
            <a:r>
              <a:rPr lang="ru-RU" sz="2400" dirty="0" err="1">
                <a:solidFill>
                  <a:srgbClr val="FFFF00"/>
                </a:solidFill>
                <a:latin typeface="Times New Roman" panose="02020603050405020304" pitchFamily="18" charset="0"/>
                <a:cs typeface="Times New Roman" panose="02020603050405020304" pitchFamily="18" charset="0"/>
              </a:rPr>
              <a:t>порціями</a:t>
            </a:r>
            <a:r>
              <a:rPr lang="ru-RU" sz="2400" dirty="0">
                <a:solidFill>
                  <a:srgbClr val="FFFF00"/>
                </a:solidFill>
                <a:latin typeface="Times New Roman" panose="02020603050405020304" pitchFamily="18" charset="0"/>
                <a:cs typeface="Times New Roman" panose="02020603050405020304" pitchFamily="18" charset="0"/>
              </a:rPr>
              <a:t> </a:t>
            </a:r>
            <a:r>
              <a:rPr lang="ru-RU" sz="2400" dirty="0" err="1">
                <a:solidFill>
                  <a:srgbClr val="FFFF00"/>
                </a:solidFill>
                <a:latin typeface="Times New Roman" panose="02020603050405020304" pitchFamily="18" charset="0"/>
                <a:cs typeface="Times New Roman" panose="02020603050405020304" pitchFamily="18" charset="0"/>
              </a:rPr>
              <a:t>під</a:t>
            </a:r>
            <a:r>
              <a:rPr lang="ru-RU" sz="2400" dirty="0">
                <a:solidFill>
                  <a:srgbClr val="FFFF00"/>
                </a:solidFill>
                <a:latin typeface="Times New Roman" panose="02020603050405020304" pitchFamily="18" charset="0"/>
                <a:cs typeface="Times New Roman" panose="02020603050405020304" pitchFamily="18" charset="0"/>
              </a:rPr>
              <a:t> час </a:t>
            </a:r>
            <a:r>
              <a:rPr lang="ru-RU" sz="2400" dirty="0" err="1">
                <a:solidFill>
                  <a:srgbClr val="FFFF00"/>
                </a:solidFill>
                <a:latin typeface="Times New Roman" panose="02020603050405020304" pitchFamily="18" charset="0"/>
                <a:cs typeface="Times New Roman" panose="02020603050405020304" pitchFamily="18" charset="0"/>
              </a:rPr>
              <a:t>їжі</a:t>
            </a:r>
            <a:r>
              <a:rPr lang="ru-RU" sz="2400" dirty="0">
                <a:solidFill>
                  <a:srgbClr val="FFFF00"/>
                </a:solidFill>
                <a:latin typeface="Times New Roman" panose="02020603050405020304" pitchFamily="18" charset="0"/>
                <a:cs typeface="Times New Roman" panose="02020603050405020304" pitchFamily="18" charset="0"/>
              </a:rPr>
              <a:t> для гарного </a:t>
            </a:r>
            <a:r>
              <a:rPr lang="ru-RU" sz="2400" dirty="0" err="1">
                <a:solidFill>
                  <a:srgbClr val="FFFF00"/>
                </a:solidFill>
                <a:latin typeface="Times New Roman" panose="02020603050405020304" pitchFamily="18" charset="0"/>
                <a:cs typeface="Times New Roman" panose="02020603050405020304" pitchFamily="18" charset="0"/>
              </a:rPr>
              <a:t>травлення</a:t>
            </a:r>
            <a:r>
              <a:rPr lang="ru-RU" sz="2400" dirty="0">
                <a:solidFill>
                  <a:srgbClr val="FFFF00"/>
                </a:solidFill>
                <a:latin typeface="Times New Roman" panose="02020603050405020304" pitchFamily="18" charset="0"/>
                <a:cs typeface="Times New Roman" panose="02020603050405020304" pitchFamily="18" charset="0"/>
              </a:rPr>
              <a:t>. В </a:t>
            </a:r>
            <a:r>
              <a:rPr lang="ru-RU" sz="2400" dirty="0" err="1">
                <a:solidFill>
                  <a:srgbClr val="FFFF00"/>
                </a:solidFill>
                <a:latin typeface="Times New Roman" panose="02020603050405020304" pitchFamily="18" charset="0"/>
                <a:cs typeface="Times New Roman" panose="02020603050405020304" pitchFamily="18" charset="0"/>
              </a:rPr>
              <a:t>результаті</a:t>
            </a:r>
            <a:r>
              <a:rPr lang="ru-RU" sz="2400" dirty="0">
                <a:solidFill>
                  <a:srgbClr val="FFFF00"/>
                </a:solidFill>
                <a:latin typeface="Times New Roman" panose="02020603050405020304" pitchFamily="18" charset="0"/>
                <a:cs typeface="Times New Roman" panose="02020603050405020304" pitchFamily="18" charset="0"/>
              </a:rPr>
              <a:t> рано </a:t>
            </a:r>
            <a:r>
              <a:rPr lang="ru-RU" sz="2400" dirty="0" err="1">
                <a:solidFill>
                  <a:srgbClr val="FFFF00"/>
                </a:solidFill>
                <a:latin typeface="Times New Roman" panose="02020603050405020304" pitchFamily="18" charset="0"/>
                <a:cs typeface="Times New Roman" panose="02020603050405020304" pitchFamily="18" charset="0"/>
              </a:rPr>
              <a:t>чи</a:t>
            </a:r>
            <a:r>
              <a:rPr lang="ru-RU" sz="2400" dirty="0">
                <a:solidFill>
                  <a:srgbClr val="FFFF00"/>
                </a:solidFill>
                <a:latin typeface="Times New Roman" panose="02020603050405020304" pitchFamily="18" charset="0"/>
                <a:cs typeface="Times New Roman" panose="02020603050405020304" pitchFamily="18" charset="0"/>
              </a:rPr>
              <a:t> </a:t>
            </a:r>
            <a:r>
              <a:rPr lang="ru-RU" sz="2400" dirty="0" err="1">
                <a:solidFill>
                  <a:srgbClr val="FFFF00"/>
                </a:solidFill>
                <a:latin typeface="Times New Roman" panose="02020603050405020304" pitchFamily="18" charset="0"/>
                <a:cs typeface="Times New Roman" panose="02020603050405020304" pitchFamily="18" charset="0"/>
              </a:rPr>
              <a:t>пізно</a:t>
            </a:r>
            <a:r>
              <a:rPr lang="ru-RU" sz="2400" dirty="0">
                <a:solidFill>
                  <a:srgbClr val="FFFF00"/>
                </a:solidFill>
                <a:latin typeface="Times New Roman" panose="02020603050405020304" pitchFamily="18" charset="0"/>
                <a:cs typeface="Times New Roman" panose="02020603050405020304" pitchFamily="18" charset="0"/>
              </a:rPr>
              <a:t> </a:t>
            </a:r>
            <a:r>
              <a:rPr lang="ru-RU" sz="2400" dirty="0" err="1">
                <a:solidFill>
                  <a:srgbClr val="FFFF00"/>
                </a:solidFill>
                <a:latin typeface="Times New Roman" panose="02020603050405020304" pitchFamily="18" charset="0"/>
                <a:cs typeface="Times New Roman" panose="02020603050405020304" pitchFamily="18" charset="0"/>
              </a:rPr>
              <a:t>камінь</a:t>
            </a:r>
            <a:r>
              <a:rPr lang="ru-RU" sz="2400" dirty="0">
                <a:solidFill>
                  <a:srgbClr val="FFFF00"/>
                </a:solidFill>
                <a:latin typeface="Times New Roman" panose="02020603050405020304" pitchFamily="18" charset="0"/>
                <a:cs typeface="Times New Roman" panose="02020603050405020304" pitchFamily="18" charset="0"/>
              </a:rPr>
              <a:t> </a:t>
            </a:r>
            <a:r>
              <a:rPr lang="ru-RU" sz="2400" dirty="0" err="1">
                <a:solidFill>
                  <a:srgbClr val="FFFF00"/>
                </a:solidFill>
                <a:latin typeface="Times New Roman" panose="02020603050405020304" pitchFamily="18" charset="0"/>
                <a:cs typeface="Times New Roman" panose="02020603050405020304" pitchFamily="18" charset="0"/>
              </a:rPr>
              <a:t>може</a:t>
            </a:r>
            <a:r>
              <a:rPr lang="ru-RU" sz="2400" dirty="0">
                <a:solidFill>
                  <a:srgbClr val="FFFF00"/>
                </a:solidFill>
                <a:latin typeface="Times New Roman" panose="02020603050405020304" pitchFamily="18" charset="0"/>
                <a:cs typeface="Times New Roman" panose="02020603050405020304" pitchFamily="18" charset="0"/>
              </a:rPr>
              <a:t> </a:t>
            </a:r>
            <a:r>
              <a:rPr lang="ru-RU" sz="2400" dirty="0" err="1">
                <a:solidFill>
                  <a:srgbClr val="FFFF00"/>
                </a:solidFill>
                <a:latin typeface="Times New Roman" panose="02020603050405020304" pitchFamily="18" charset="0"/>
                <a:cs typeface="Times New Roman" panose="02020603050405020304" pitchFamily="18" charset="0"/>
              </a:rPr>
              <a:t>перекрити</a:t>
            </a:r>
            <a:r>
              <a:rPr lang="ru-RU" sz="2400" dirty="0">
                <a:solidFill>
                  <a:srgbClr val="FFFF00"/>
                </a:solidFill>
                <a:latin typeface="Times New Roman" panose="02020603050405020304" pitchFamily="18" charset="0"/>
                <a:cs typeface="Times New Roman" panose="02020603050405020304" pitchFamily="18" charset="0"/>
              </a:rPr>
              <a:t> </a:t>
            </a:r>
            <a:r>
              <a:rPr lang="ru-RU" sz="2400" dirty="0" err="1">
                <a:solidFill>
                  <a:srgbClr val="FFFF00"/>
                </a:solidFill>
                <a:latin typeface="Times New Roman" panose="02020603050405020304" pitchFamily="18" charset="0"/>
                <a:cs typeface="Times New Roman" panose="02020603050405020304" pitchFamily="18" charset="0"/>
              </a:rPr>
              <a:t>вихід</a:t>
            </a:r>
            <a:r>
              <a:rPr lang="ru-RU" sz="2400" dirty="0">
                <a:solidFill>
                  <a:srgbClr val="FFFF00"/>
                </a:solidFill>
                <a:latin typeface="Times New Roman" panose="02020603050405020304" pitchFamily="18" charset="0"/>
                <a:cs typeface="Times New Roman" panose="02020603050405020304" pitchFamily="18" charset="0"/>
              </a:rPr>
              <a:t> </a:t>
            </a:r>
            <a:r>
              <a:rPr lang="ru-RU" sz="2400" dirty="0" err="1">
                <a:solidFill>
                  <a:srgbClr val="FFFF00"/>
                </a:solidFill>
                <a:latin typeface="Times New Roman" panose="02020603050405020304" pitchFamily="18" charset="0"/>
                <a:cs typeface="Times New Roman" panose="02020603050405020304" pitchFamily="18" charset="0"/>
              </a:rPr>
              <a:t>із</a:t>
            </a:r>
            <a:r>
              <a:rPr lang="ru-RU" sz="2400" dirty="0">
                <a:solidFill>
                  <a:srgbClr val="FFFF00"/>
                </a:solidFill>
                <a:latin typeface="Times New Roman" panose="02020603050405020304" pitchFamily="18" charset="0"/>
                <a:cs typeface="Times New Roman" panose="02020603050405020304" pitchFamily="18" charset="0"/>
              </a:rPr>
              <a:t> </a:t>
            </a:r>
            <a:r>
              <a:rPr lang="ru-RU" sz="2400" dirty="0" err="1">
                <a:solidFill>
                  <a:srgbClr val="FFFF00"/>
                </a:solidFill>
                <a:latin typeface="Times New Roman" panose="02020603050405020304" pitchFamily="18" charset="0"/>
                <a:cs typeface="Times New Roman" panose="02020603050405020304" pitchFamily="18" charset="0"/>
              </a:rPr>
              <a:t>жовчного</a:t>
            </a:r>
            <a:r>
              <a:rPr lang="ru-RU" sz="2400" dirty="0">
                <a:solidFill>
                  <a:srgbClr val="FFFF00"/>
                </a:solidFill>
                <a:latin typeface="Times New Roman" panose="02020603050405020304" pitchFamily="18" charset="0"/>
                <a:cs typeface="Times New Roman" panose="02020603050405020304" pitchFamily="18" charset="0"/>
              </a:rPr>
              <a:t> </a:t>
            </a:r>
            <a:r>
              <a:rPr lang="ru-RU" sz="2400" dirty="0" err="1">
                <a:solidFill>
                  <a:srgbClr val="FFFF00"/>
                </a:solidFill>
                <a:latin typeface="Times New Roman" panose="02020603050405020304" pitchFamily="18" charset="0"/>
                <a:cs typeface="Times New Roman" panose="02020603050405020304" pitchFamily="18" charset="0"/>
              </a:rPr>
              <a:t>міхура</a:t>
            </a:r>
            <a:r>
              <a:rPr lang="ru-RU" sz="2400" dirty="0">
                <a:solidFill>
                  <a:srgbClr val="FFFF00"/>
                </a:solidFill>
                <a:latin typeface="Times New Roman" panose="02020603050405020304" pitchFamily="18" charset="0"/>
                <a:cs typeface="Times New Roman" panose="02020603050405020304" pitchFamily="18" charset="0"/>
              </a:rPr>
              <a:t>, і </a:t>
            </a:r>
            <a:r>
              <a:rPr lang="ru-RU" sz="2400" dirty="0" err="1">
                <a:solidFill>
                  <a:srgbClr val="FFFF00"/>
                </a:solidFill>
                <a:latin typeface="Times New Roman" panose="02020603050405020304" pitchFamily="18" charset="0"/>
                <a:cs typeface="Times New Roman" panose="02020603050405020304" pitchFamily="18" charset="0"/>
              </a:rPr>
              <a:t>тим</a:t>
            </a:r>
            <a:r>
              <a:rPr lang="ru-RU" sz="2400" dirty="0">
                <a:solidFill>
                  <a:srgbClr val="FFFF00"/>
                </a:solidFill>
                <a:latin typeface="Times New Roman" panose="02020603050405020304" pitchFamily="18" charset="0"/>
                <a:cs typeface="Times New Roman" panose="02020603050405020304" pitchFamily="18" charset="0"/>
              </a:rPr>
              <a:t> самим </a:t>
            </a:r>
            <a:r>
              <a:rPr lang="ru-RU" sz="2400" dirty="0" err="1">
                <a:solidFill>
                  <a:srgbClr val="FFFF00"/>
                </a:solidFill>
                <a:latin typeface="Times New Roman" panose="02020603050405020304" pitchFamily="18" charset="0"/>
                <a:cs typeface="Times New Roman" panose="02020603050405020304" pitchFamily="18" charset="0"/>
              </a:rPr>
              <a:t>порушити</a:t>
            </a:r>
            <a:r>
              <a:rPr lang="ru-RU" sz="2400" dirty="0">
                <a:solidFill>
                  <a:srgbClr val="FFFF00"/>
                </a:solidFill>
                <a:latin typeface="Times New Roman" panose="02020603050405020304" pitchFamily="18" charset="0"/>
                <a:cs typeface="Times New Roman" panose="02020603050405020304" pitchFamily="18" charset="0"/>
              </a:rPr>
              <a:t> </a:t>
            </a:r>
            <a:r>
              <a:rPr lang="ru-RU" sz="2400" dirty="0" err="1">
                <a:solidFill>
                  <a:srgbClr val="FFFF00"/>
                </a:solidFill>
                <a:latin typeface="Times New Roman" panose="02020603050405020304" pitchFamily="18" charset="0"/>
                <a:cs typeface="Times New Roman" panose="02020603050405020304" pitchFamily="18" charset="0"/>
              </a:rPr>
              <a:t>відтік</a:t>
            </a:r>
            <a:r>
              <a:rPr lang="ru-RU" sz="2400" dirty="0">
                <a:solidFill>
                  <a:srgbClr val="FFFF00"/>
                </a:solidFill>
                <a:latin typeface="Times New Roman" panose="02020603050405020304" pitchFamily="18" charset="0"/>
                <a:cs typeface="Times New Roman" panose="02020603050405020304" pitchFamily="18" charset="0"/>
              </a:rPr>
              <a:t> </a:t>
            </a:r>
            <a:r>
              <a:rPr lang="ru-RU" sz="2400" dirty="0" err="1">
                <a:solidFill>
                  <a:srgbClr val="FFFF00"/>
                </a:solidFill>
                <a:latin typeface="Times New Roman" panose="02020603050405020304" pitchFamily="18" charset="0"/>
                <a:cs typeface="Times New Roman" panose="02020603050405020304" pitchFamily="18" charset="0"/>
              </a:rPr>
              <a:t>жовчі</a:t>
            </a:r>
            <a:r>
              <a:rPr lang="ru-RU" sz="2400" dirty="0">
                <a:solidFill>
                  <a:srgbClr val="FFFF00"/>
                </a:solidFill>
                <a:latin typeface="Times New Roman" panose="02020603050405020304" pitchFamily="18" charset="0"/>
                <a:cs typeface="Times New Roman" panose="02020603050405020304" pitchFamily="18" charset="0"/>
              </a:rPr>
              <a:t>. </a:t>
            </a:r>
            <a:r>
              <a:rPr lang="ru-RU" sz="2400" dirty="0" err="1">
                <a:solidFill>
                  <a:srgbClr val="FFFF00"/>
                </a:solidFill>
                <a:latin typeface="Times New Roman" panose="02020603050405020304" pitchFamily="18" charset="0"/>
                <a:cs typeface="Times New Roman" panose="02020603050405020304" pitchFamily="18" charset="0"/>
              </a:rPr>
              <a:t>Далі</a:t>
            </a:r>
            <a:r>
              <a:rPr lang="ru-RU" sz="2400" dirty="0">
                <a:solidFill>
                  <a:srgbClr val="FFFF00"/>
                </a:solidFill>
                <a:latin typeface="Times New Roman" panose="02020603050405020304" pitchFamily="18" charset="0"/>
                <a:cs typeface="Times New Roman" panose="02020603050405020304" pitchFamily="18" charset="0"/>
              </a:rPr>
              <a:t>, через </a:t>
            </a:r>
            <a:r>
              <a:rPr lang="ru-RU" sz="2400" dirty="0" err="1">
                <a:solidFill>
                  <a:srgbClr val="FFFF00"/>
                </a:solidFill>
                <a:latin typeface="Times New Roman" panose="02020603050405020304" pitchFamily="18" charset="0"/>
                <a:cs typeface="Times New Roman" panose="02020603050405020304" pitchFamily="18" charset="0"/>
              </a:rPr>
              <a:t>постійне</a:t>
            </a:r>
            <a:r>
              <a:rPr lang="ru-RU" sz="2400" dirty="0">
                <a:solidFill>
                  <a:srgbClr val="FFFF00"/>
                </a:solidFill>
                <a:latin typeface="Times New Roman" panose="02020603050405020304" pitchFamily="18" charset="0"/>
                <a:cs typeface="Times New Roman" panose="02020603050405020304" pitchFamily="18" charset="0"/>
              </a:rPr>
              <a:t> </a:t>
            </a:r>
            <a:r>
              <a:rPr lang="ru-RU" sz="2400" dirty="0" err="1">
                <a:solidFill>
                  <a:srgbClr val="FFFF00"/>
                </a:solidFill>
                <a:latin typeface="Times New Roman" panose="02020603050405020304" pitchFamily="18" charset="0"/>
                <a:cs typeface="Times New Roman" panose="02020603050405020304" pitchFamily="18" charset="0"/>
              </a:rPr>
              <a:t>утворення</a:t>
            </a:r>
            <a:r>
              <a:rPr lang="ru-RU" sz="2400" dirty="0">
                <a:solidFill>
                  <a:srgbClr val="FFFF00"/>
                </a:solidFill>
                <a:latin typeface="Times New Roman" panose="02020603050405020304" pitchFamily="18" charset="0"/>
                <a:cs typeface="Times New Roman" panose="02020603050405020304" pitchFamily="18" charset="0"/>
              </a:rPr>
              <a:t> </a:t>
            </a:r>
            <a:r>
              <a:rPr lang="ru-RU" sz="2400" dirty="0" err="1">
                <a:solidFill>
                  <a:srgbClr val="FFFF00"/>
                </a:solidFill>
                <a:latin typeface="Times New Roman" panose="02020603050405020304" pitchFamily="18" charset="0"/>
                <a:cs typeface="Times New Roman" panose="02020603050405020304" pitchFamily="18" charset="0"/>
              </a:rPr>
              <a:t>жовчі</a:t>
            </a:r>
            <a:r>
              <a:rPr lang="ru-RU" sz="2400" dirty="0">
                <a:solidFill>
                  <a:srgbClr val="FFFF00"/>
                </a:solidFill>
                <a:latin typeface="Times New Roman" panose="02020603050405020304" pitchFamily="18" charset="0"/>
                <a:cs typeface="Times New Roman" panose="02020603050405020304" pitchFamily="18" charset="0"/>
              </a:rPr>
              <a:t>, </a:t>
            </a:r>
            <a:r>
              <a:rPr lang="ru-RU" sz="2400" dirty="0" err="1">
                <a:solidFill>
                  <a:srgbClr val="FFFF00"/>
                </a:solidFill>
                <a:latin typeface="Times New Roman" panose="02020603050405020304" pitchFamily="18" charset="0"/>
                <a:cs typeface="Times New Roman" panose="02020603050405020304" pitchFamily="18" charset="0"/>
              </a:rPr>
              <a:t>жовчний</a:t>
            </a:r>
            <a:r>
              <a:rPr lang="ru-RU" sz="2400" dirty="0">
                <a:solidFill>
                  <a:srgbClr val="FFFF00"/>
                </a:solidFill>
                <a:latin typeface="Times New Roman" panose="02020603050405020304" pitchFamily="18" charset="0"/>
                <a:cs typeface="Times New Roman" panose="02020603050405020304" pitchFamily="18" charset="0"/>
              </a:rPr>
              <a:t> </a:t>
            </a:r>
            <a:r>
              <a:rPr lang="ru-RU" sz="2400" dirty="0" err="1">
                <a:solidFill>
                  <a:srgbClr val="FFFF00"/>
                </a:solidFill>
                <a:latin typeface="Times New Roman" panose="02020603050405020304" pitchFamily="18" charset="0"/>
                <a:cs typeface="Times New Roman" panose="02020603050405020304" pitchFamily="18" charset="0"/>
              </a:rPr>
              <a:t>міхур</a:t>
            </a:r>
            <a:r>
              <a:rPr lang="ru-RU" sz="2400" dirty="0">
                <a:solidFill>
                  <a:srgbClr val="FFFF00"/>
                </a:solidFill>
                <a:latin typeface="Times New Roman" panose="02020603050405020304" pitchFamily="18" charset="0"/>
                <a:cs typeface="Times New Roman" panose="02020603050405020304" pitchFamily="18" charset="0"/>
              </a:rPr>
              <a:t> </a:t>
            </a:r>
            <a:r>
              <a:rPr lang="ru-RU" sz="2400" dirty="0" err="1">
                <a:solidFill>
                  <a:srgbClr val="FFFF00"/>
                </a:solidFill>
                <a:latin typeface="Times New Roman" panose="02020603050405020304" pitchFamily="18" charset="0"/>
                <a:cs typeface="Times New Roman" panose="02020603050405020304" pitchFamily="18" charset="0"/>
              </a:rPr>
              <a:t>перерозтягується</a:t>
            </a:r>
            <a:r>
              <a:rPr lang="ru-RU" sz="2400" dirty="0">
                <a:solidFill>
                  <a:srgbClr val="FFFF00"/>
                </a:solidFill>
                <a:latin typeface="Times New Roman" panose="02020603050405020304" pitchFamily="18" charset="0"/>
                <a:cs typeface="Times New Roman" panose="02020603050405020304" pitchFamily="18" charset="0"/>
              </a:rPr>
              <a:t>, </a:t>
            </a:r>
            <a:r>
              <a:rPr lang="ru-RU" sz="2400" dirty="0" err="1">
                <a:solidFill>
                  <a:srgbClr val="FFFF00"/>
                </a:solidFill>
                <a:latin typeface="Times New Roman" panose="02020603050405020304" pitchFamily="18" charset="0"/>
                <a:cs typeface="Times New Roman" panose="02020603050405020304" pitchFamily="18" charset="0"/>
              </a:rPr>
              <a:t>що</a:t>
            </a:r>
            <a:r>
              <a:rPr lang="ru-RU" sz="2400" dirty="0">
                <a:solidFill>
                  <a:srgbClr val="FFFF00"/>
                </a:solidFill>
                <a:latin typeface="Times New Roman" panose="02020603050405020304" pitchFamily="18" charset="0"/>
                <a:cs typeface="Times New Roman" panose="02020603050405020304" pitchFamily="18" charset="0"/>
              </a:rPr>
              <a:t> </a:t>
            </a:r>
            <a:r>
              <a:rPr lang="ru-RU" sz="2400" dirty="0" err="1">
                <a:solidFill>
                  <a:srgbClr val="FFFF00"/>
                </a:solidFill>
                <a:latin typeface="Times New Roman" panose="02020603050405020304" pitchFamily="18" charset="0"/>
                <a:cs typeface="Times New Roman" panose="02020603050405020304" pitchFamily="18" charset="0"/>
              </a:rPr>
              <a:t>викликає</a:t>
            </a:r>
            <a:r>
              <a:rPr lang="ru-RU" sz="2400" dirty="0">
                <a:solidFill>
                  <a:srgbClr val="FFFF00"/>
                </a:solidFill>
                <a:latin typeface="Times New Roman" panose="02020603050405020304" pitchFamily="18" charset="0"/>
                <a:cs typeface="Times New Roman" panose="02020603050405020304" pitchFamily="18" charset="0"/>
              </a:rPr>
              <a:t> </a:t>
            </a:r>
            <a:r>
              <a:rPr lang="ru-RU" sz="2400" dirty="0" err="1">
                <a:solidFill>
                  <a:srgbClr val="FFFF00"/>
                </a:solidFill>
                <a:latin typeface="Times New Roman" panose="02020603050405020304" pitchFamily="18" charset="0"/>
                <a:cs typeface="Times New Roman" panose="02020603050405020304" pitchFamily="18" charset="0"/>
              </a:rPr>
              <a:t>виражене</a:t>
            </a:r>
            <a:r>
              <a:rPr lang="ru-RU" sz="2400" dirty="0">
                <a:solidFill>
                  <a:srgbClr val="FFFF00"/>
                </a:solidFill>
                <a:latin typeface="Times New Roman" panose="02020603050405020304" pitchFamily="18" charset="0"/>
                <a:cs typeface="Times New Roman" panose="02020603050405020304" pitchFamily="18" charset="0"/>
              </a:rPr>
              <a:t> </a:t>
            </a:r>
            <a:r>
              <a:rPr lang="ru-RU" sz="2400" dirty="0" err="1">
                <a:solidFill>
                  <a:srgbClr val="FFFF00"/>
                </a:solidFill>
                <a:latin typeface="Times New Roman" panose="02020603050405020304" pitchFamily="18" charset="0"/>
                <a:cs typeface="Times New Roman" panose="02020603050405020304" pitchFamily="18" charset="0"/>
              </a:rPr>
              <a:t>запалення</a:t>
            </a:r>
            <a:r>
              <a:rPr lang="ru-RU" sz="2400" dirty="0">
                <a:solidFill>
                  <a:srgbClr val="FFFF00"/>
                </a:solidFill>
                <a:latin typeface="Times New Roman" panose="02020603050405020304" pitchFamily="18" charset="0"/>
                <a:cs typeface="Times New Roman" panose="02020603050405020304" pitchFamily="18" charset="0"/>
              </a:rPr>
              <a:t> та </a:t>
            </a:r>
            <a:r>
              <a:rPr lang="ru-RU" sz="2400" dirty="0" err="1">
                <a:solidFill>
                  <a:srgbClr val="FFFF00"/>
                </a:solidFill>
                <a:latin typeface="Times New Roman" panose="02020603050405020304" pitchFamily="18" charset="0"/>
                <a:cs typeface="Times New Roman" panose="02020603050405020304" pitchFamily="18" charset="0"/>
              </a:rPr>
              <a:t>сильний</a:t>
            </a:r>
            <a:r>
              <a:rPr lang="ru-RU" sz="2400" dirty="0">
                <a:solidFill>
                  <a:srgbClr val="FFFF00"/>
                </a:solidFill>
                <a:latin typeface="Times New Roman" panose="02020603050405020304" pitchFamily="18" charset="0"/>
                <a:cs typeface="Times New Roman" panose="02020603050405020304" pitchFamily="18" charset="0"/>
              </a:rPr>
              <a:t>, </a:t>
            </a:r>
            <a:r>
              <a:rPr lang="ru-RU" sz="2400" dirty="0" err="1">
                <a:solidFill>
                  <a:srgbClr val="FFFF00"/>
                </a:solidFill>
                <a:latin typeface="Times New Roman" panose="02020603050405020304" pitchFamily="18" charset="0"/>
                <a:cs typeface="Times New Roman" panose="02020603050405020304" pitchFamily="18" charset="0"/>
              </a:rPr>
              <a:t>нестерпний</a:t>
            </a:r>
            <a:r>
              <a:rPr lang="ru-RU" sz="2400" dirty="0">
                <a:solidFill>
                  <a:srgbClr val="FFFF00"/>
                </a:solidFill>
                <a:latin typeface="Times New Roman" panose="02020603050405020304" pitchFamily="18" charset="0"/>
                <a:cs typeface="Times New Roman" panose="02020603050405020304" pitchFamily="18" charset="0"/>
              </a:rPr>
              <a:t> </a:t>
            </a:r>
            <a:r>
              <a:rPr lang="ru-RU" sz="2400" dirty="0" err="1">
                <a:solidFill>
                  <a:srgbClr val="FFFF00"/>
                </a:solidFill>
                <a:latin typeface="Times New Roman" panose="02020603050405020304" pitchFamily="18" charset="0"/>
                <a:cs typeface="Times New Roman" panose="02020603050405020304" pitchFamily="18" charset="0"/>
              </a:rPr>
              <a:t>біль</a:t>
            </a:r>
            <a:r>
              <a:rPr lang="ru-RU" sz="2400" dirty="0">
                <a:solidFill>
                  <a:srgbClr val="FFFF00"/>
                </a:solidFill>
                <a:latin typeface="Times New Roman" panose="02020603050405020304" pitchFamily="18" charset="0"/>
                <a:cs typeface="Times New Roman" panose="02020603050405020304" pitchFamily="18" charset="0"/>
              </a:rPr>
              <a:t>. </a:t>
            </a:r>
            <a:r>
              <a:rPr lang="ru-RU" sz="2400" dirty="0" err="1">
                <a:solidFill>
                  <a:srgbClr val="FFFF00"/>
                </a:solidFill>
                <a:latin typeface="Times New Roman" panose="02020603050405020304" pitchFamily="18" charset="0"/>
                <a:cs typeface="Times New Roman" panose="02020603050405020304" pitchFamily="18" charset="0"/>
              </a:rPr>
              <a:t>Запалення</a:t>
            </a:r>
            <a:r>
              <a:rPr lang="ru-RU" sz="2400" dirty="0">
                <a:solidFill>
                  <a:srgbClr val="FFFF00"/>
                </a:solidFill>
                <a:latin typeface="Times New Roman" panose="02020603050405020304" pitchFamily="18" charset="0"/>
                <a:cs typeface="Times New Roman" panose="02020603050405020304" pitchFamily="18" charset="0"/>
              </a:rPr>
              <a:t> </a:t>
            </a:r>
            <a:r>
              <a:rPr lang="ru-RU" sz="2400" dirty="0" err="1">
                <a:solidFill>
                  <a:srgbClr val="FFFF00"/>
                </a:solidFill>
                <a:latin typeface="Times New Roman" panose="02020603050405020304" pitchFamily="18" charset="0"/>
                <a:cs typeface="Times New Roman" panose="02020603050405020304" pitchFamily="18" charset="0"/>
              </a:rPr>
              <a:t>жовчного</a:t>
            </a:r>
            <a:r>
              <a:rPr lang="ru-RU" sz="2400" dirty="0">
                <a:solidFill>
                  <a:srgbClr val="FFFF00"/>
                </a:solidFill>
                <a:latin typeface="Times New Roman" panose="02020603050405020304" pitchFamily="18" charset="0"/>
                <a:cs typeface="Times New Roman" panose="02020603050405020304" pitchFamily="18" charset="0"/>
              </a:rPr>
              <a:t> </a:t>
            </a:r>
            <a:r>
              <a:rPr lang="ru-RU" sz="2400" dirty="0" err="1">
                <a:solidFill>
                  <a:srgbClr val="FFFF00"/>
                </a:solidFill>
                <a:latin typeface="Times New Roman" panose="02020603050405020304" pitchFamily="18" charset="0"/>
                <a:cs typeface="Times New Roman" panose="02020603050405020304" pitchFamily="18" charset="0"/>
              </a:rPr>
              <a:t>міхура</a:t>
            </a:r>
            <a:r>
              <a:rPr lang="ru-RU" sz="2400" dirty="0">
                <a:solidFill>
                  <a:srgbClr val="FFFF00"/>
                </a:solidFill>
                <a:latin typeface="Times New Roman" panose="02020603050405020304" pitchFamily="18" charset="0"/>
                <a:cs typeface="Times New Roman" panose="02020603050405020304" pitchFamily="18" charset="0"/>
              </a:rPr>
              <a:t> </a:t>
            </a:r>
            <a:r>
              <a:rPr lang="ru-RU" sz="2400" dirty="0" err="1">
                <a:solidFill>
                  <a:srgbClr val="FFFF00"/>
                </a:solidFill>
                <a:latin typeface="Times New Roman" panose="02020603050405020304" pitchFamily="18" charset="0"/>
                <a:cs typeface="Times New Roman" panose="02020603050405020304" pitchFamily="18" charset="0"/>
              </a:rPr>
              <a:t>може</a:t>
            </a:r>
            <a:r>
              <a:rPr lang="ru-RU" sz="2400" dirty="0">
                <a:solidFill>
                  <a:srgbClr val="FFFF00"/>
                </a:solidFill>
                <a:latin typeface="Times New Roman" panose="02020603050405020304" pitchFamily="18" charset="0"/>
                <a:cs typeface="Times New Roman" panose="02020603050405020304" pitchFamily="18" charset="0"/>
              </a:rPr>
              <a:t> </a:t>
            </a:r>
            <a:r>
              <a:rPr lang="ru-RU" sz="2400" dirty="0" err="1">
                <a:solidFill>
                  <a:srgbClr val="FFFF00"/>
                </a:solidFill>
                <a:latin typeface="Times New Roman" panose="02020603050405020304" pitchFamily="18" charset="0"/>
                <a:cs typeface="Times New Roman" panose="02020603050405020304" pitchFamily="18" charset="0"/>
              </a:rPr>
              <a:t>передаватися</a:t>
            </a:r>
            <a:r>
              <a:rPr lang="ru-RU" sz="2400" dirty="0">
                <a:solidFill>
                  <a:srgbClr val="FFFF00"/>
                </a:solidFill>
                <a:latin typeface="Times New Roman" panose="02020603050405020304" pitchFamily="18" charset="0"/>
                <a:cs typeface="Times New Roman" panose="02020603050405020304" pitchFamily="18" charset="0"/>
              </a:rPr>
              <a:t> на </a:t>
            </a:r>
            <a:r>
              <a:rPr lang="ru-RU" sz="2400" dirty="0" err="1">
                <a:solidFill>
                  <a:srgbClr val="FFFF00"/>
                </a:solidFill>
                <a:latin typeface="Times New Roman" panose="02020603050405020304" pitchFamily="18" charset="0"/>
                <a:cs typeface="Times New Roman" panose="02020603050405020304" pitchFamily="18" charset="0"/>
              </a:rPr>
              <a:t>сусідні</a:t>
            </a:r>
            <a:r>
              <a:rPr lang="ru-RU" sz="2400" dirty="0">
                <a:solidFill>
                  <a:srgbClr val="FFFF00"/>
                </a:solidFill>
                <a:latin typeface="Times New Roman" panose="02020603050405020304" pitchFamily="18" charset="0"/>
                <a:cs typeface="Times New Roman" panose="02020603050405020304" pitchFamily="18" charset="0"/>
              </a:rPr>
              <a:t> </a:t>
            </a:r>
            <a:r>
              <a:rPr lang="ru-RU" sz="2400" dirty="0" err="1">
                <a:solidFill>
                  <a:srgbClr val="FFFF00"/>
                </a:solidFill>
                <a:latin typeface="Times New Roman" panose="02020603050405020304" pitchFamily="18" charset="0"/>
                <a:cs typeface="Times New Roman" panose="02020603050405020304" pitchFamily="18" charset="0"/>
              </a:rPr>
              <a:t>органи</a:t>
            </a:r>
            <a:r>
              <a:rPr lang="ru-RU" sz="2400" dirty="0">
                <a:solidFill>
                  <a:srgbClr val="FFFF00"/>
                </a:solidFill>
                <a:latin typeface="Times New Roman" panose="02020603050405020304" pitchFamily="18" charset="0"/>
                <a:cs typeface="Times New Roman" panose="02020603050405020304" pitchFamily="18" charset="0"/>
              </a:rPr>
              <a:t>, </a:t>
            </a:r>
            <a:r>
              <a:rPr lang="ru-RU" sz="2400" dirty="0" err="1">
                <a:solidFill>
                  <a:srgbClr val="FFFF00"/>
                </a:solidFill>
                <a:latin typeface="Times New Roman" panose="02020603050405020304" pitchFamily="18" charset="0"/>
                <a:cs typeface="Times New Roman" panose="02020603050405020304" pitchFamily="18" charset="0"/>
              </a:rPr>
              <a:t>такі</a:t>
            </a:r>
            <a:r>
              <a:rPr lang="ru-RU" sz="2400" dirty="0">
                <a:solidFill>
                  <a:srgbClr val="FFFF00"/>
                </a:solidFill>
                <a:latin typeface="Times New Roman" panose="02020603050405020304" pitchFamily="18" charset="0"/>
                <a:cs typeface="Times New Roman" panose="02020603050405020304" pitchFamily="18" charset="0"/>
              </a:rPr>
              <a:t> як </a:t>
            </a:r>
            <a:r>
              <a:rPr lang="ru-RU" sz="2400" dirty="0" err="1">
                <a:solidFill>
                  <a:srgbClr val="FFFF00"/>
                </a:solidFill>
                <a:latin typeface="Times New Roman" panose="02020603050405020304" pitchFamily="18" charset="0"/>
                <a:cs typeface="Times New Roman" panose="02020603050405020304" pitchFamily="18" charset="0"/>
              </a:rPr>
              <a:t>підшлункова</a:t>
            </a:r>
            <a:r>
              <a:rPr lang="ru-RU" sz="2400" dirty="0">
                <a:solidFill>
                  <a:srgbClr val="FFFF00"/>
                </a:solidFill>
                <a:latin typeface="Times New Roman" panose="02020603050405020304" pitchFamily="18" charset="0"/>
                <a:cs typeface="Times New Roman" panose="02020603050405020304" pitchFamily="18" charset="0"/>
              </a:rPr>
              <a:t> </a:t>
            </a:r>
            <a:r>
              <a:rPr lang="ru-RU" sz="2400" dirty="0" err="1">
                <a:solidFill>
                  <a:srgbClr val="FFFF00"/>
                </a:solidFill>
                <a:latin typeface="Times New Roman" panose="02020603050405020304" pitchFamily="18" charset="0"/>
                <a:cs typeface="Times New Roman" panose="02020603050405020304" pitchFamily="18" charset="0"/>
              </a:rPr>
              <a:t>залоза</a:t>
            </a:r>
            <a:r>
              <a:rPr lang="ru-RU" sz="2400" dirty="0">
                <a:solidFill>
                  <a:srgbClr val="FFFF00"/>
                </a:solidFill>
                <a:latin typeface="Times New Roman" panose="02020603050405020304" pitchFamily="18" charset="0"/>
                <a:cs typeface="Times New Roman" panose="02020603050405020304" pitchFamily="18" charset="0"/>
              </a:rPr>
              <a:t>, </a:t>
            </a:r>
            <a:r>
              <a:rPr lang="ru-RU" sz="2400" dirty="0" err="1">
                <a:solidFill>
                  <a:srgbClr val="FFFF00"/>
                </a:solidFill>
                <a:latin typeface="Times New Roman" panose="02020603050405020304" pitchFamily="18" charset="0"/>
                <a:cs typeface="Times New Roman" panose="02020603050405020304" pitchFamily="18" charset="0"/>
              </a:rPr>
              <a:t>дванадцятипала</a:t>
            </a:r>
            <a:r>
              <a:rPr lang="ru-RU" sz="2400" dirty="0">
                <a:solidFill>
                  <a:srgbClr val="FFFF00"/>
                </a:solidFill>
                <a:latin typeface="Times New Roman" panose="02020603050405020304" pitchFamily="18" charset="0"/>
                <a:cs typeface="Times New Roman" panose="02020603050405020304" pitchFamily="18" charset="0"/>
              </a:rPr>
              <a:t> кишка, </a:t>
            </a:r>
            <a:r>
              <a:rPr lang="ru-RU" sz="2400" dirty="0" err="1">
                <a:solidFill>
                  <a:srgbClr val="FFFF00"/>
                </a:solidFill>
                <a:latin typeface="Times New Roman" panose="02020603050405020304" pitchFamily="18" charset="0"/>
                <a:cs typeface="Times New Roman" panose="02020603050405020304" pitchFamily="18" charset="0"/>
              </a:rPr>
              <a:t>шлунок</a:t>
            </a:r>
            <a:r>
              <a:rPr lang="ru-RU" sz="2400" dirty="0">
                <a:solidFill>
                  <a:srgbClr val="FFFF00"/>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7232318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3"/>
          <p:cNvSpPr txBox="1">
            <a:spLocks noChangeArrowheads="1"/>
          </p:cNvSpPr>
          <p:nvPr/>
        </p:nvSpPr>
        <p:spPr bwMode="auto">
          <a:xfrm>
            <a:off x="1032231" y="1177159"/>
            <a:ext cx="10161286" cy="4519448"/>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marL="342900" indent="-342900" algn="l" rtl="0" fontAlgn="base">
              <a:spcBef>
                <a:spcPct val="20000"/>
              </a:spcBef>
              <a:spcAft>
                <a:spcPct val="0"/>
              </a:spcAft>
              <a:buClr>
                <a:schemeClr val="hlink"/>
              </a:buClr>
              <a:buSzPct val="80000"/>
              <a:buFont typeface="Wingdings" pitchFamily="2" charset="2"/>
              <a:buChar char="Ø"/>
              <a:defRPr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lr>
                <a:schemeClr val="tx2"/>
              </a:buClr>
              <a:buSzPct val="50000"/>
              <a:buFont typeface="Wingdings" pitchFamily="2" charset="2"/>
              <a:buChar char="l"/>
              <a:defRPr sz="2800">
                <a:solidFill>
                  <a:schemeClr val="tx1"/>
                </a:solidFill>
                <a:effectLst>
                  <a:outerShdw blurRad="38100" dist="38100" dir="2700000" algn="tl">
                    <a:srgbClr val="000000"/>
                  </a:outerShdw>
                </a:effectLst>
                <a:latin typeface="+mn-lt"/>
              </a:defRPr>
            </a:lvl2pPr>
            <a:lvl3pPr marL="1143000" indent="-228600" algn="l" rtl="0" fontAlgn="base">
              <a:spcBef>
                <a:spcPct val="20000"/>
              </a:spcBef>
              <a:spcAft>
                <a:spcPct val="0"/>
              </a:spcAft>
              <a:buClr>
                <a:schemeClr val="accent2"/>
              </a:buClr>
              <a:buChar char="•"/>
              <a:defRPr sz="2400">
                <a:solidFill>
                  <a:schemeClr val="tx1"/>
                </a:solidFill>
                <a:effectLst>
                  <a:outerShdw blurRad="38100" dist="38100" dir="2700000" algn="tl">
                    <a:srgbClr val="000000"/>
                  </a:outerShdw>
                </a:effectLst>
                <a:latin typeface="+mn-lt"/>
              </a:defRPr>
            </a:lvl3pPr>
            <a:lvl4pPr marL="1600200" indent="-228600" algn="l" rtl="0" fontAlgn="base">
              <a:spcBef>
                <a:spcPct val="20000"/>
              </a:spcBef>
              <a:spcAft>
                <a:spcPct val="0"/>
              </a:spcAft>
              <a:buClr>
                <a:schemeClr val="folHlink"/>
              </a:buClr>
              <a:buSzPct val="50000"/>
              <a:buFont typeface="Wingdings" pitchFamily="2" charset="2"/>
              <a:buChar char="l"/>
              <a:defRPr sz="2000">
                <a:solidFill>
                  <a:schemeClr val="tx1"/>
                </a:solidFill>
                <a:effectLst>
                  <a:outerShdw blurRad="38100" dist="38100" dir="2700000" algn="tl">
                    <a:srgbClr val="000000"/>
                  </a:outerShdw>
                </a:effectLst>
                <a:latin typeface="+mn-lt"/>
              </a:defRPr>
            </a:lvl4pPr>
            <a:lvl5pPr marL="20574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defRPr>
            </a:lvl9pPr>
          </a:lstStyle>
          <a:p>
            <a:pPr>
              <a:buFont typeface="Monotype Sorts" charset="2"/>
              <a:buNone/>
            </a:pPr>
            <a:r>
              <a:rPr lang="uk-UA" altLang="ru-RU" sz="2000" b="1" dirty="0">
                <a:solidFill>
                  <a:srgbClr val="FFFF00"/>
                </a:solidFill>
                <a:effectLst/>
                <a:latin typeface="Times New Roman" panose="02020603050405020304" pitchFamily="18" charset="0"/>
                <a:cs typeface="Times New Roman" panose="02020603050405020304" pitchFamily="18" charset="0"/>
              </a:rPr>
              <a:t>О</a:t>
            </a:r>
            <a:r>
              <a:rPr lang="ru-RU" altLang="ru-RU" sz="2000" b="1" dirty="0">
                <a:solidFill>
                  <a:srgbClr val="FFFF00"/>
                </a:solidFill>
                <a:effectLst/>
                <a:latin typeface="Times New Roman" panose="02020603050405020304" pitchFamily="18" charset="0"/>
                <a:cs typeface="Times New Roman" panose="02020603050405020304" pitchFamily="18" charset="0"/>
              </a:rPr>
              <a:t>снов</a:t>
            </a:r>
            <a:r>
              <a:rPr lang="uk-UA" altLang="ru-RU" sz="2000" b="1" dirty="0">
                <a:solidFill>
                  <a:srgbClr val="FFFF00"/>
                </a:solidFill>
                <a:effectLst/>
                <a:latin typeface="Times New Roman" panose="02020603050405020304" pitchFamily="18" charset="0"/>
                <a:cs typeface="Times New Roman" panose="02020603050405020304" pitchFamily="18" charset="0"/>
              </a:rPr>
              <a:t>ні</a:t>
            </a:r>
            <a:r>
              <a:rPr lang="ru-RU" altLang="ru-RU" sz="2000" b="1" dirty="0">
                <a:solidFill>
                  <a:srgbClr val="FFFF00"/>
                </a:solidFill>
                <a:effectLst/>
                <a:latin typeface="Times New Roman" panose="02020603050405020304" pitchFamily="18" charset="0"/>
                <a:cs typeface="Times New Roman" panose="02020603050405020304" pitchFamily="18" charset="0"/>
              </a:rPr>
              <a:t> </a:t>
            </a:r>
            <a:r>
              <a:rPr lang="ru-RU" altLang="ru-RU" sz="2000" b="1" dirty="0" err="1">
                <a:solidFill>
                  <a:srgbClr val="FFFF00"/>
                </a:solidFill>
                <a:effectLst/>
                <a:latin typeface="Times New Roman" panose="02020603050405020304" pitchFamily="18" charset="0"/>
                <a:cs typeface="Times New Roman" panose="02020603050405020304" pitchFamily="18" charset="0"/>
              </a:rPr>
              <a:t>кл</a:t>
            </a:r>
            <a:r>
              <a:rPr lang="uk-UA" altLang="ru-RU" sz="2000" b="1" dirty="0">
                <a:solidFill>
                  <a:srgbClr val="FFFF00"/>
                </a:solidFill>
                <a:effectLst/>
                <a:latin typeface="Times New Roman" panose="02020603050405020304" pitchFamily="18" charset="0"/>
                <a:cs typeface="Times New Roman" panose="02020603050405020304" pitchFamily="18" charset="0"/>
              </a:rPr>
              <a:t>і</a:t>
            </a:r>
            <a:r>
              <a:rPr lang="ru-RU" altLang="ru-RU" sz="2000" b="1" dirty="0">
                <a:solidFill>
                  <a:srgbClr val="FFFF00"/>
                </a:solidFill>
                <a:effectLst/>
                <a:latin typeface="Times New Roman" panose="02020603050405020304" pitchFamily="18" charset="0"/>
                <a:cs typeface="Times New Roman" panose="02020603050405020304" pitchFamily="18" charset="0"/>
              </a:rPr>
              <a:t>н</a:t>
            </a:r>
            <a:r>
              <a:rPr lang="uk-UA" altLang="ru-RU" sz="2000" b="1" dirty="0">
                <a:solidFill>
                  <a:srgbClr val="FFFF00"/>
                </a:solidFill>
                <a:effectLst/>
                <a:latin typeface="Times New Roman" panose="02020603050405020304" pitchFamily="18" charset="0"/>
                <a:cs typeface="Times New Roman" panose="02020603050405020304" pitchFamily="18" charset="0"/>
              </a:rPr>
              <a:t>і</a:t>
            </a:r>
            <a:r>
              <a:rPr lang="ru-RU" altLang="ru-RU" sz="2000" b="1" dirty="0">
                <a:solidFill>
                  <a:srgbClr val="FFFF00"/>
                </a:solidFill>
                <a:effectLst/>
                <a:latin typeface="Times New Roman" panose="02020603050405020304" pitchFamily="18" charset="0"/>
                <a:cs typeface="Times New Roman" panose="02020603050405020304" pitchFamily="18" charset="0"/>
              </a:rPr>
              <a:t>ч</a:t>
            </a:r>
            <a:r>
              <a:rPr lang="uk-UA" altLang="ru-RU" sz="2000" b="1" dirty="0">
                <a:solidFill>
                  <a:srgbClr val="FFFF00"/>
                </a:solidFill>
                <a:effectLst/>
                <a:latin typeface="Times New Roman" panose="02020603050405020304" pitchFamily="18" charset="0"/>
                <a:cs typeface="Times New Roman" panose="02020603050405020304" pitchFamily="18" charset="0"/>
              </a:rPr>
              <a:t>ні</a:t>
            </a:r>
            <a:r>
              <a:rPr lang="ru-RU" altLang="ru-RU" sz="2000" b="1" dirty="0">
                <a:solidFill>
                  <a:srgbClr val="FFFF00"/>
                </a:solidFill>
                <a:effectLst/>
                <a:latin typeface="Times New Roman" panose="02020603050405020304" pitchFamily="18" charset="0"/>
                <a:cs typeface="Times New Roman" panose="02020603050405020304" pitchFamily="18" charset="0"/>
              </a:rPr>
              <a:t> вар</a:t>
            </a:r>
            <a:r>
              <a:rPr lang="uk-UA" altLang="ru-RU" sz="2000" b="1" dirty="0">
                <a:solidFill>
                  <a:srgbClr val="FFFF00"/>
                </a:solidFill>
                <a:effectLst/>
                <a:latin typeface="Times New Roman" panose="02020603050405020304" pitchFamily="18" charset="0"/>
                <a:cs typeface="Times New Roman" panose="02020603050405020304" pitchFamily="18" charset="0"/>
              </a:rPr>
              <a:t>і</a:t>
            </a:r>
            <a:r>
              <a:rPr lang="ru-RU" altLang="ru-RU" sz="2000" b="1" dirty="0">
                <a:solidFill>
                  <a:srgbClr val="FFFF00"/>
                </a:solidFill>
                <a:effectLst/>
                <a:latin typeface="Times New Roman" panose="02020603050405020304" pitchFamily="18" charset="0"/>
                <a:cs typeface="Times New Roman" panose="02020603050405020304" pitchFamily="18" charset="0"/>
              </a:rPr>
              <a:t>ант</a:t>
            </a:r>
            <a:r>
              <a:rPr lang="uk-UA" altLang="ru-RU" sz="2000" b="1" dirty="0">
                <a:solidFill>
                  <a:srgbClr val="FFFF00"/>
                </a:solidFill>
                <a:effectLst/>
                <a:latin typeface="Times New Roman" panose="02020603050405020304" pitchFamily="18" charset="0"/>
                <a:cs typeface="Times New Roman" panose="02020603050405020304" pitchFamily="18" charset="0"/>
              </a:rPr>
              <a:t>и</a:t>
            </a:r>
            <a:r>
              <a:rPr lang="ru-RU" altLang="ru-RU" sz="2000" b="1" dirty="0">
                <a:solidFill>
                  <a:srgbClr val="FFFF00"/>
                </a:solidFill>
                <a:effectLst/>
                <a:latin typeface="Times New Roman" panose="02020603050405020304" pitchFamily="18" charset="0"/>
                <a:cs typeface="Times New Roman" panose="02020603050405020304" pitchFamily="18" charset="0"/>
              </a:rPr>
              <a:t> </a:t>
            </a:r>
            <a:r>
              <a:rPr lang="uk-UA" altLang="ru-RU" sz="2000" b="1" dirty="0">
                <a:solidFill>
                  <a:srgbClr val="FFFF00"/>
                </a:solidFill>
                <a:effectLst/>
                <a:latin typeface="Times New Roman" panose="02020603050405020304" pitchFamily="18" charset="0"/>
                <a:cs typeface="Times New Roman" panose="02020603050405020304" pitchFamily="18" charset="0"/>
              </a:rPr>
              <a:t>жовчнокам’яної хвороби:</a:t>
            </a:r>
            <a:endParaRPr lang="ru-RU" altLang="ru-RU" sz="2000" dirty="0">
              <a:solidFill>
                <a:srgbClr val="FFFF00"/>
              </a:solidFill>
              <a:effectLst/>
              <a:latin typeface="Times New Roman" panose="02020603050405020304" pitchFamily="18" charset="0"/>
              <a:cs typeface="Times New Roman" panose="02020603050405020304" pitchFamily="18" charset="0"/>
            </a:endParaRPr>
          </a:p>
          <a:p>
            <a:pPr>
              <a:buFont typeface="Monotype Sorts" charset="2"/>
              <a:buNone/>
            </a:pPr>
            <a:r>
              <a:rPr lang="ru-RU" altLang="ru-RU" sz="2000" dirty="0">
                <a:solidFill>
                  <a:srgbClr val="FFFF00"/>
                </a:solidFill>
                <a:effectLst/>
                <a:latin typeface="Times New Roman" panose="02020603050405020304" pitchFamily="18" charset="0"/>
                <a:cs typeface="Times New Roman" panose="02020603050405020304" pitchFamily="18" charset="0"/>
              </a:rPr>
              <a:t> 1. </a:t>
            </a:r>
            <a:r>
              <a:rPr lang="ru-RU" altLang="ru-RU" sz="2000" dirty="0" err="1">
                <a:solidFill>
                  <a:srgbClr val="FFFF00"/>
                </a:solidFill>
                <a:effectLst/>
                <a:latin typeface="Times New Roman" panose="02020603050405020304" pitchFamily="18" charset="0"/>
                <a:cs typeface="Times New Roman" panose="02020603050405020304" pitchFamily="18" charset="0"/>
              </a:rPr>
              <a:t>Кам</a:t>
            </a:r>
            <a:r>
              <a:rPr lang="uk-UA" altLang="ru-RU" sz="2000" dirty="0">
                <a:solidFill>
                  <a:srgbClr val="FFFF00"/>
                </a:solidFill>
                <a:effectLst/>
                <a:latin typeface="Times New Roman" panose="02020603050405020304" pitchFamily="18" charset="0"/>
                <a:cs typeface="Times New Roman" panose="02020603050405020304" pitchFamily="18" charset="0"/>
              </a:rPr>
              <a:t>е</a:t>
            </a:r>
            <a:r>
              <a:rPr lang="ru-RU" altLang="ru-RU" sz="2000" dirty="0" err="1">
                <a:solidFill>
                  <a:srgbClr val="FFFF00"/>
                </a:solidFill>
                <a:effectLst/>
                <a:latin typeface="Times New Roman" panose="02020603050405020304" pitchFamily="18" charset="0"/>
                <a:cs typeface="Times New Roman" panose="02020603050405020304" pitchFamily="18" charset="0"/>
              </a:rPr>
              <a:t>ненос</a:t>
            </a:r>
            <a:r>
              <a:rPr lang="uk-UA" altLang="ru-RU" sz="2000" dirty="0" err="1">
                <a:solidFill>
                  <a:srgbClr val="FFFF00"/>
                </a:solidFill>
                <a:effectLst/>
                <a:latin typeface="Times New Roman" panose="02020603050405020304" pitchFamily="18" charset="0"/>
                <a:cs typeface="Times New Roman" panose="02020603050405020304" pitchFamily="18" charset="0"/>
              </a:rPr>
              <a:t>ійство</a:t>
            </a:r>
            <a:r>
              <a:rPr lang="ru-RU" altLang="ru-RU" sz="2000" dirty="0">
                <a:solidFill>
                  <a:srgbClr val="FFFF00"/>
                </a:solidFill>
                <a:effectLst/>
                <a:latin typeface="Times New Roman" panose="02020603050405020304" pitchFamily="18" charset="0"/>
                <a:cs typeface="Times New Roman" panose="02020603050405020304" pitchFamily="18" charset="0"/>
              </a:rPr>
              <a:t>. </a:t>
            </a:r>
            <a:endParaRPr lang="uk-UA" altLang="ru-RU" sz="2000" dirty="0">
              <a:solidFill>
                <a:srgbClr val="FFFF00"/>
              </a:solidFill>
              <a:effectLst/>
              <a:latin typeface="Times New Roman" panose="02020603050405020304" pitchFamily="18" charset="0"/>
              <a:cs typeface="Times New Roman" panose="02020603050405020304" pitchFamily="18" charset="0"/>
            </a:endParaRPr>
          </a:p>
          <a:p>
            <a:pPr>
              <a:buFont typeface="Monotype Sorts" charset="2"/>
              <a:buNone/>
            </a:pPr>
            <a:r>
              <a:rPr lang="uk-UA" altLang="ru-RU" sz="2000" dirty="0">
                <a:solidFill>
                  <a:srgbClr val="FFFF00"/>
                </a:solidFill>
                <a:effectLst/>
                <a:latin typeface="Times New Roman" panose="02020603050405020304" pitchFamily="18" charset="0"/>
                <a:cs typeface="Times New Roman" panose="02020603050405020304" pitchFamily="18" charset="0"/>
              </a:rPr>
              <a:t> </a:t>
            </a:r>
            <a:r>
              <a:rPr lang="ru-RU" altLang="ru-RU" sz="2000" dirty="0">
                <a:solidFill>
                  <a:srgbClr val="FFFF00"/>
                </a:solidFill>
                <a:effectLst/>
                <a:latin typeface="Times New Roman" panose="02020603050405020304" pitchFamily="18" charset="0"/>
                <a:cs typeface="Times New Roman" panose="02020603050405020304" pitchFamily="18" charset="0"/>
              </a:rPr>
              <a:t>2. </a:t>
            </a:r>
            <a:r>
              <a:rPr lang="uk-UA" altLang="ru-RU" sz="2000" dirty="0">
                <a:solidFill>
                  <a:srgbClr val="FFFF00"/>
                </a:solidFill>
                <a:effectLst/>
                <a:latin typeface="Times New Roman" panose="02020603050405020304" pitchFamily="18" charset="0"/>
                <a:cs typeface="Times New Roman" panose="02020603050405020304" pitchFamily="18" charset="0"/>
              </a:rPr>
              <a:t>Го</a:t>
            </a:r>
            <a:r>
              <a:rPr lang="ru-RU" altLang="ru-RU" sz="2000" dirty="0" err="1">
                <a:solidFill>
                  <a:srgbClr val="FFFF00"/>
                </a:solidFill>
                <a:effectLst/>
                <a:latin typeface="Times New Roman" panose="02020603050405020304" pitchFamily="18" charset="0"/>
                <a:cs typeface="Times New Roman" panose="02020603050405020304" pitchFamily="18" charset="0"/>
              </a:rPr>
              <a:t>стр</a:t>
            </a:r>
            <a:r>
              <a:rPr lang="uk-UA" altLang="ru-RU" sz="2000" dirty="0">
                <a:solidFill>
                  <a:srgbClr val="FFFF00"/>
                </a:solidFill>
                <a:effectLst/>
                <a:latin typeface="Times New Roman" panose="02020603050405020304" pitchFamily="18" charset="0"/>
                <a:cs typeface="Times New Roman" panose="02020603050405020304" pitchFamily="18" charset="0"/>
              </a:rPr>
              <a:t>и</a:t>
            </a:r>
            <a:r>
              <a:rPr lang="ru-RU" altLang="ru-RU" sz="2000" dirty="0">
                <a:solidFill>
                  <a:srgbClr val="FFFF00"/>
                </a:solidFill>
                <a:effectLst/>
                <a:latin typeface="Times New Roman" panose="02020603050405020304" pitchFamily="18" charset="0"/>
                <a:cs typeface="Times New Roman" panose="02020603050405020304" pitchFamily="18" charset="0"/>
              </a:rPr>
              <a:t>й </a:t>
            </a:r>
            <a:r>
              <a:rPr lang="ru-RU" altLang="ru-RU" sz="2000" dirty="0" err="1">
                <a:solidFill>
                  <a:srgbClr val="FFFF00"/>
                </a:solidFill>
                <a:effectLst/>
                <a:latin typeface="Times New Roman" panose="02020603050405020304" pitchFamily="18" charset="0"/>
                <a:cs typeface="Times New Roman" panose="02020603050405020304" pitchFamily="18" charset="0"/>
              </a:rPr>
              <a:t>калькул</a:t>
            </a:r>
            <a:r>
              <a:rPr lang="uk-UA" altLang="ru-RU" sz="2000" dirty="0" err="1">
                <a:solidFill>
                  <a:srgbClr val="FFFF00"/>
                </a:solidFill>
                <a:effectLst/>
                <a:latin typeface="Times New Roman" panose="02020603050405020304" pitchFamily="18" charset="0"/>
                <a:cs typeface="Times New Roman" panose="02020603050405020304" pitchFamily="18" charset="0"/>
              </a:rPr>
              <a:t>ьо</a:t>
            </a:r>
            <a:r>
              <a:rPr lang="ru-RU" altLang="ru-RU" sz="2000" dirty="0">
                <a:solidFill>
                  <a:srgbClr val="FFFF00"/>
                </a:solidFill>
                <a:effectLst/>
                <a:latin typeface="Times New Roman" panose="02020603050405020304" pitchFamily="18" charset="0"/>
                <a:cs typeface="Times New Roman" panose="02020603050405020304" pitchFamily="18" charset="0"/>
              </a:rPr>
              <a:t>н</a:t>
            </a:r>
            <a:r>
              <a:rPr lang="uk-UA" altLang="ru-RU" sz="2000" dirty="0">
                <a:solidFill>
                  <a:srgbClr val="FFFF00"/>
                </a:solidFill>
                <a:effectLst/>
                <a:latin typeface="Times New Roman" panose="02020603050405020304" pitchFamily="18" charset="0"/>
                <a:cs typeface="Times New Roman" panose="02020603050405020304" pitchFamily="18" charset="0"/>
              </a:rPr>
              <a:t>и</a:t>
            </a:r>
            <a:r>
              <a:rPr lang="ru-RU" altLang="ru-RU" sz="2000" dirty="0">
                <a:solidFill>
                  <a:srgbClr val="FFFF00"/>
                </a:solidFill>
                <a:effectLst/>
                <a:latin typeface="Times New Roman" panose="02020603050405020304" pitchFamily="18" charset="0"/>
                <a:cs typeface="Times New Roman" panose="02020603050405020304" pitchFamily="18" charset="0"/>
              </a:rPr>
              <a:t>й холецистит. </a:t>
            </a:r>
            <a:r>
              <a:rPr lang="uk-UA" altLang="ru-RU" sz="2000" dirty="0">
                <a:solidFill>
                  <a:srgbClr val="FFFF00"/>
                </a:solidFill>
                <a:effectLst/>
                <a:latin typeface="Times New Roman" panose="02020603050405020304" pitchFamily="18" charset="0"/>
                <a:cs typeface="Times New Roman" panose="02020603050405020304" pitchFamily="18" charset="0"/>
              </a:rPr>
              <a:t> </a:t>
            </a:r>
          </a:p>
          <a:p>
            <a:pPr>
              <a:buFont typeface="Monotype Sorts" charset="2"/>
              <a:buNone/>
            </a:pPr>
            <a:r>
              <a:rPr lang="uk-UA" altLang="ru-RU" sz="2000" dirty="0">
                <a:solidFill>
                  <a:srgbClr val="FFFF00"/>
                </a:solidFill>
                <a:effectLst/>
                <a:latin typeface="Times New Roman" panose="02020603050405020304" pitchFamily="18" charset="0"/>
                <a:cs typeface="Times New Roman" panose="02020603050405020304" pitchFamily="18" charset="0"/>
              </a:rPr>
              <a:t> </a:t>
            </a:r>
            <a:r>
              <a:rPr lang="ru-RU" altLang="ru-RU" sz="2000" dirty="0">
                <a:solidFill>
                  <a:srgbClr val="FFFF00"/>
                </a:solidFill>
                <a:effectLst/>
                <a:latin typeface="Times New Roman" panose="02020603050405020304" pitchFamily="18" charset="0"/>
                <a:cs typeface="Times New Roman" panose="02020603050405020304" pitchFamily="18" charset="0"/>
              </a:rPr>
              <a:t>3. </a:t>
            </a:r>
            <a:r>
              <a:rPr lang="ru-RU" altLang="ru-RU" sz="2000" dirty="0" err="1">
                <a:solidFill>
                  <a:srgbClr val="FFFF00"/>
                </a:solidFill>
                <a:effectLst/>
                <a:latin typeface="Times New Roman" panose="02020603050405020304" pitchFamily="18" charset="0"/>
                <a:cs typeface="Times New Roman" panose="02020603050405020304" pitchFamily="18" charset="0"/>
              </a:rPr>
              <a:t>Хрон</a:t>
            </a:r>
            <a:r>
              <a:rPr lang="uk-UA" altLang="ru-RU" sz="2000" dirty="0">
                <a:solidFill>
                  <a:srgbClr val="FFFF00"/>
                </a:solidFill>
                <a:effectLst/>
                <a:latin typeface="Times New Roman" panose="02020603050405020304" pitchFamily="18" charset="0"/>
                <a:cs typeface="Times New Roman" panose="02020603050405020304" pitchFamily="18" charset="0"/>
              </a:rPr>
              <a:t>і</a:t>
            </a:r>
            <a:r>
              <a:rPr lang="ru-RU" altLang="ru-RU" sz="2000" dirty="0">
                <a:solidFill>
                  <a:srgbClr val="FFFF00"/>
                </a:solidFill>
                <a:effectLst/>
                <a:latin typeface="Times New Roman" panose="02020603050405020304" pitchFamily="18" charset="0"/>
                <a:cs typeface="Times New Roman" panose="02020603050405020304" pitchFamily="18" charset="0"/>
              </a:rPr>
              <a:t>ч</a:t>
            </a:r>
            <a:r>
              <a:rPr lang="uk-UA" altLang="ru-RU" sz="2000" dirty="0" err="1">
                <a:solidFill>
                  <a:srgbClr val="FFFF00"/>
                </a:solidFill>
                <a:effectLst/>
                <a:latin typeface="Times New Roman" panose="02020603050405020304" pitchFamily="18" charset="0"/>
                <a:cs typeface="Times New Roman" panose="02020603050405020304" pitchFamily="18" charset="0"/>
              </a:rPr>
              <a:t>ни</a:t>
            </a:r>
            <a:r>
              <a:rPr lang="ru-RU" altLang="ru-RU" sz="2000" dirty="0">
                <a:solidFill>
                  <a:srgbClr val="FFFF00"/>
                </a:solidFill>
                <a:effectLst/>
                <a:latin typeface="Times New Roman" panose="02020603050405020304" pitchFamily="18" charset="0"/>
                <a:cs typeface="Times New Roman" panose="02020603050405020304" pitchFamily="18" charset="0"/>
              </a:rPr>
              <a:t>й </a:t>
            </a:r>
            <a:r>
              <a:rPr lang="ru-RU" altLang="ru-RU" sz="2000" dirty="0" err="1">
                <a:solidFill>
                  <a:srgbClr val="FFFF00"/>
                </a:solidFill>
                <a:effectLst/>
                <a:latin typeface="Times New Roman" panose="02020603050405020304" pitchFamily="18" charset="0"/>
                <a:cs typeface="Times New Roman" panose="02020603050405020304" pitchFamily="18" charset="0"/>
              </a:rPr>
              <a:t>калькул</a:t>
            </a:r>
            <a:r>
              <a:rPr lang="uk-UA" altLang="ru-RU" sz="2000" dirty="0" err="1">
                <a:solidFill>
                  <a:srgbClr val="FFFF00"/>
                </a:solidFill>
                <a:effectLst/>
                <a:latin typeface="Times New Roman" panose="02020603050405020304" pitchFamily="18" charset="0"/>
                <a:cs typeface="Times New Roman" panose="02020603050405020304" pitchFamily="18" charset="0"/>
              </a:rPr>
              <a:t>ьо</a:t>
            </a:r>
            <a:r>
              <a:rPr lang="ru-RU" altLang="ru-RU" sz="2000" dirty="0">
                <a:solidFill>
                  <a:srgbClr val="FFFF00"/>
                </a:solidFill>
                <a:effectLst/>
                <a:latin typeface="Times New Roman" panose="02020603050405020304" pitchFamily="18" charset="0"/>
                <a:cs typeface="Times New Roman" panose="02020603050405020304" pitchFamily="18" charset="0"/>
              </a:rPr>
              <a:t>н</a:t>
            </a:r>
            <a:r>
              <a:rPr lang="uk-UA" altLang="ru-RU" sz="2000" dirty="0">
                <a:solidFill>
                  <a:srgbClr val="FFFF00"/>
                </a:solidFill>
                <a:effectLst/>
                <a:latin typeface="Times New Roman" panose="02020603050405020304" pitchFamily="18" charset="0"/>
                <a:cs typeface="Times New Roman" panose="02020603050405020304" pitchFamily="18" charset="0"/>
              </a:rPr>
              <a:t>и</a:t>
            </a:r>
            <a:r>
              <a:rPr lang="ru-RU" altLang="ru-RU" sz="2000" dirty="0">
                <a:solidFill>
                  <a:srgbClr val="FFFF00"/>
                </a:solidFill>
                <a:effectLst/>
                <a:latin typeface="Times New Roman" panose="02020603050405020304" pitchFamily="18" charset="0"/>
                <a:cs typeface="Times New Roman" panose="02020603050405020304" pitchFamily="18" charset="0"/>
              </a:rPr>
              <a:t>й</a:t>
            </a:r>
            <a:r>
              <a:rPr lang="uk-UA" altLang="ru-RU" sz="2000" dirty="0">
                <a:solidFill>
                  <a:srgbClr val="FFFF00"/>
                </a:solidFill>
                <a:effectLst/>
                <a:latin typeface="Times New Roman" panose="02020603050405020304" pitchFamily="18" charset="0"/>
                <a:cs typeface="Times New Roman" panose="02020603050405020304" pitchFamily="18" charset="0"/>
              </a:rPr>
              <a:t> </a:t>
            </a:r>
            <a:r>
              <a:rPr lang="ru-RU" altLang="ru-RU" sz="2000" dirty="0">
                <a:solidFill>
                  <a:srgbClr val="FFFF00"/>
                </a:solidFill>
                <a:effectLst/>
                <a:latin typeface="Times New Roman" panose="02020603050405020304" pitchFamily="18" charset="0"/>
                <a:cs typeface="Times New Roman" panose="02020603050405020304" pitchFamily="18" charset="0"/>
              </a:rPr>
              <a:t>холецистит. </a:t>
            </a:r>
            <a:endParaRPr lang="uk-UA" altLang="ru-RU" sz="2000" dirty="0">
              <a:solidFill>
                <a:srgbClr val="FFFF00"/>
              </a:solidFill>
              <a:effectLst/>
              <a:latin typeface="Times New Roman" panose="02020603050405020304" pitchFamily="18" charset="0"/>
              <a:cs typeface="Times New Roman" panose="02020603050405020304" pitchFamily="18" charset="0"/>
            </a:endParaRPr>
          </a:p>
          <a:p>
            <a:pPr>
              <a:buFont typeface="Monotype Sorts" charset="2"/>
              <a:buNone/>
            </a:pPr>
            <a:r>
              <a:rPr lang="uk-UA" altLang="ru-RU" sz="2000" dirty="0">
                <a:solidFill>
                  <a:srgbClr val="FFFF00"/>
                </a:solidFill>
                <a:effectLst/>
                <a:latin typeface="Times New Roman" panose="02020603050405020304" pitchFamily="18" charset="0"/>
                <a:cs typeface="Times New Roman" panose="02020603050405020304" pitchFamily="18" charset="0"/>
              </a:rPr>
              <a:t> </a:t>
            </a:r>
            <a:r>
              <a:rPr lang="ru-RU" altLang="ru-RU" sz="2000" dirty="0">
                <a:solidFill>
                  <a:srgbClr val="FFFF00"/>
                </a:solidFill>
                <a:effectLst/>
                <a:latin typeface="Times New Roman" panose="02020603050405020304" pitchFamily="18" charset="0"/>
                <a:cs typeface="Times New Roman" panose="02020603050405020304" pitchFamily="18" charset="0"/>
              </a:rPr>
              <a:t>4. </a:t>
            </a:r>
            <a:r>
              <a:rPr lang="ru-RU" altLang="ru-RU" sz="2000" dirty="0" err="1">
                <a:solidFill>
                  <a:srgbClr val="FFFF00"/>
                </a:solidFill>
                <a:effectLst/>
                <a:latin typeface="Times New Roman" panose="02020603050405020304" pitchFamily="18" charset="0"/>
                <a:cs typeface="Times New Roman" panose="02020603050405020304" pitchFamily="18" charset="0"/>
              </a:rPr>
              <a:t>Внутр</a:t>
            </a:r>
            <a:r>
              <a:rPr lang="uk-UA" altLang="ru-RU" sz="2000" dirty="0">
                <a:solidFill>
                  <a:srgbClr val="FFFF00"/>
                </a:solidFill>
                <a:effectLst/>
                <a:latin typeface="Times New Roman" panose="02020603050405020304" pitchFamily="18" charset="0"/>
                <a:cs typeface="Times New Roman" panose="02020603050405020304" pitchFamily="18" charset="0"/>
              </a:rPr>
              <a:t>і</a:t>
            </a:r>
            <a:r>
              <a:rPr lang="ru-RU" altLang="ru-RU" sz="2000" dirty="0" err="1">
                <a:solidFill>
                  <a:srgbClr val="FFFF00"/>
                </a:solidFill>
                <a:effectLst/>
                <a:latin typeface="Times New Roman" panose="02020603050405020304" pitchFamily="18" charset="0"/>
                <a:cs typeface="Times New Roman" panose="02020603050405020304" pitchFamily="18" charset="0"/>
              </a:rPr>
              <a:t>печ</a:t>
            </a:r>
            <a:r>
              <a:rPr lang="uk-UA" altLang="ru-RU" sz="2000" dirty="0">
                <a:solidFill>
                  <a:srgbClr val="FFFF00"/>
                </a:solidFill>
                <a:effectLst/>
                <a:latin typeface="Times New Roman" panose="02020603050405020304" pitchFamily="18" charset="0"/>
                <a:cs typeface="Times New Roman" panose="02020603050405020304" pitchFamily="18" charset="0"/>
              </a:rPr>
              <a:t>і</a:t>
            </a:r>
            <a:r>
              <a:rPr lang="ru-RU" altLang="ru-RU" sz="2000" dirty="0">
                <a:solidFill>
                  <a:srgbClr val="FFFF00"/>
                </a:solidFill>
                <a:effectLst/>
                <a:latin typeface="Times New Roman" panose="02020603050405020304" pitchFamily="18" charset="0"/>
                <a:cs typeface="Times New Roman" panose="02020603050405020304" pitchFamily="18" charset="0"/>
              </a:rPr>
              <a:t>н</a:t>
            </a:r>
            <a:r>
              <a:rPr lang="uk-UA" altLang="ru-RU" sz="2000" dirty="0" err="1">
                <a:solidFill>
                  <a:srgbClr val="FFFF00"/>
                </a:solidFill>
                <a:effectLst/>
                <a:latin typeface="Times New Roman" panose="02020603050405020304" pitchFamily="18" charset="0"/>
                <a:cs typeface="Times New Roman" panose="02020603050405020304" pitchFamily="18" charset="0"/>
              </a:rPr>
              <a:t>ковий</a:t>
            </a:r>
            <a:r>
              <a:rPr lang="ru-RU" altLang="ru-RU" sz="2000" dirty="0">
                <a:solidFill>
                  <a:srgbClr val="FFFF00"/>
                </a:solidFill>
                <a:effectLst/>
                <a:latin typeface="Times New Roman" panose="02020603050405020304" pitchFamily="18" charset="0"/>
                <a:cs typeface="Times New Roman" panose="02020603050405020304" pitchFamily="18" charset="0"/>
              </a:rPr>
              <a:t> л</a:t>
            </a:r>
            <a:r>
              <a:rPr lang="uk-UA" altLang="ru-RU" sz="2000" dirty="0">
                <a:solidFill>
                  <a:srgbClr val="FFFF00"/>
                </a:solidFill>
                <a:effectLst/>
                <a:latin typeface="Times New Roman" panose="02020603050405020304" pitchFamily="18" charset="0"/>
                <a:cs typeface="Times New Roman" panose="02020603050405020304" pitchFamily="18" charset="0"/>
              </a:rPr>
              <a:t>і</a:t>
            </a:r>
            <a:r>
              <a:rPr lang="ru-RU" altLang="ru-RU" sz="2000" dirty="0">
                <a:solidFill>
                  <a:srgbClr val="FFFF00"/>
                </a:solidFill>
                <a:effectLst/>
                <a:latin typeface="Times New Roman" panose="02020603050405020304" pitchFamily="18" charset="0"/>
                <a:cs typeface="Times New Roman" panose="02020603050405020304" pitchFamily="18" charset="0"/>
              </a:rPr>
              <a:t>т</a:t>
            </a:r>
            <a:r>
              <a:rPr lang="uk-UA" altLang="ru-RU" sz="2000" dirty="0">
                <a:solidFill>
                  <a:srgbClr val="FFFF00"/>
                </a:solidFill>
                <a:effectLst/>
                <a:latin typeface="Times New Roman" panose="02020603050405020304" pitchFamily="18" charset="0"/>
                <a:cs typeface="Times New Roman" panose="02020603050405020304" pitchFamily="18" charset="0"/>
              </a:rPr>
              <a:t>і</a:t>
            </a:r>
            <a:r>
              <a:rPr lang="ru-RU" altLang="ru-RU" sz="2000" dirty="0">
                <a:solidFill>
                  <a:srgbClr val="FFFF00"/>
                </a:solidFill>
                <a:effectLst/>
                <a:latin typeface="Times New Roman" panose="02020603050405020304" pitchFamily="18" charset="0"/>
                <a:cs typeface="Times New Roman" panose="02020603050405020304" pitchFamily="18" charset="0"/>
              </a:rPr>
              <a:t>аз. </a:t>
            </a:r>
            <a:endParaRPr lang="uk-UA" altLang="ru-RU" sz="2000" dirty="0">
              <a:solidFill>
                <a:srgbClr val="FFFF00"/>
              </a:solidFill>
              <a:effectLst/>
              <a:latin typeface="Times New Roman" panose="02020603050405020304" pitchFamily="18" charset="0"/>
              <a:cs typeface="Times New Roman" panose="02020603050405020304" pitchFamily="18" charset="0"/>
            </a:endParaRPr>
          </a:p>
          <a:p>
            <a:pPr>
              <a:buFont typeface="Monotype Sorts" charset="2"/>
              <a:buNone/>
            </a:pPr>
            <a:r>
              <a:rPr lang="uk-UA" altLang="ru-RU" sz="2000" dirty="0">
                <a:solidFill>
                  <a:srgbClr val="FFFF00"/>
                </a:solidFill>
                <a:effectLst/>
                <a:latin typeface="Times New Roman" panose="02020603050405020304" pitchFamily="18" charset="0"/>
                <a:cs typeface="Times New Roman" panose="02020603050405020304" pitchFamily="18" charset="0"/>
              </a:rPr>
              <a:t> </a:t>
            </a:r>
            <a:r>
              <a:rPr lang="ru-RU" altLang="ru-RU" sz="2000" dirty="0">
                <a:solidFill>
                  <a:srgbClr val="FFFF00"/>
                </a:solidFill>
                <a:effectLst/>
                <a:latin typeface="Times New Roman" panose="02020603050405020304" pitchFamily="18" charset="0"/>
                <a:cs typeface="Times New Roman" panose="02020603050405020304" pitchFamily="18" charset="0"/>
              </a:rPr>
              <a:t>5. </a:t>
            </a:r>
            <a:r>
              <a:rPr lang="ru-RU" altLang="ru-RU" sz="2000" dirty="0" err="1">
                <a:solidFill>
                  <a:srgbClr val="FFFF00"/>
                </a:solidFill>
                <a:effectLst/>
                <a:latin typeface="Times New Roman" panose="02020603050405020304" pitchFamily="18" charset="0"/>
                <a:cs typeface="Times New Roman" panose="02020603050405020304" pitchFamily="18" charset="0"/>
              </a:rPr>
              <a:t>Холедохол</a:t>
            </a:r>
            <a:r>
              <a:rPr lang="uk-UA" altLang="ru-RU" sz="2000" dirty="0">
                <a:solidFill>
                  <a:srgbClr val="FFFF00"/>
                </a:solidFill>
                <a:effectLst/>
                <a:latin typeface="Times New Roman" panose="02020603050405020304" pitchFamily="18" charset="0"/>
                <a:cs typeface="Times New Roman" panose="02020603050405020304" pitchFamily="18" charset="0"/>
              </a:rPr>
              <a:t>і</a:t>
            </a:r>
            <a:r>
              <a:rPr lang="ru-RU" altLang="ru-RU" sz="2000" dirty="0">
                <a:solidFill>
                  <a:srgbClr val="FFFF00"/>
                </a:solidFill>
                <a:effectLst/>
                <a:latin typeface="Times New Roman" panose="02020603050405020304" pitchFamily="18" charset="0"/>
                <a:cs typeface="Times New Roman" panose="02020603050405020304" pitchFamily="18" charset="0"/>
              </a:rPr>
              <a:t>т</a:t>
            </a:r>
            <a:r>
              <a:rPr lang="uk-UA" altLang="ru-RU" sz="2000" dirty="0">
                <a:solidFill>
                  <a:srgbClr val="FFFF00"/>
                </a:solidFill>
                <a:effectLst/>
                <a:latin typeface="Times New Roman" panose="02020603050405020304" pitchFamily="18" charset="0"/>
                <a:cs typeface="Times New Roman" panose="02020603050405020304" pitchFamily="18" charset="0"/>
              </a:rPr>
              <a:t>і</a:t>
            </a:r>
            <a:r>
              <a:rPr lang="ru-RU" altLang="ru-RU" sz="2000" dirty="0">
                <a:solidFill>
                  <a:srgbClr val="FFFF00"/>
                </a:solidFill>
                <a:effectLst/>
                <a:latin typeface="Times New Roman" panose="02020603050405020304" pitchFamily="18" charset="0"/>
                <a:cs typeface="Times New Roman" panose="02020603050405020304" pitchFamily="18" charset="0"/>
              </a:rPr>
              <a:t>аз. </a:t>
            </a:r>
            <a:endParaRPr lang="uk-UA" altLang="ru-RU" sz="2000" dirty="0">
              <a:solidFill>
                <a:srgbClr val="FFFF00"/>
              </a:solidFill>
              <a:effectLst/>
              <a:latin typeface="Times New Roman" panose="02020603050405020304" pitchFamily="18" charset="0"/>
              <a:cs typeface="Times New Roman" panose="02020603050405020304" pitchFamily="18" charset="0"/>
            </a:endParaRPr>
          </a:p>
          <a:p>
            <a:pPr>
              <a:buFont typeface="Monotype Sorts" charset="2"/>
              <a:buNone/>
            </a:pPr>
            <a:r>
              <a:rPr lang="uk-UA" altLang="ru-RU" sz="2000" dirty="0">
                <a:solidFill>
                  <a:srgbClr val="FFFF00"/>
                </a:solidFill>
                <a:effectLst/>
                <a:latin typeface="Times New Roman" panose="02020603050405020304" pitchFamily="18" charset="0"/>
                <a:cs typeface="Times New Roman" panose="02020603050405020304" pitchFamily="18" charset="0"/>
              </a:rPr>
              <a:t> </a:t>
            </a:r>
            <a:r>
              <a:rPr lang="ru-RU" altLang="ru-RU" sz="2000" dirty="0">
                <a:solidFill>
                  <a:srgbClr val="FFFF00"/>
                </a:solidFill>
                <a:effectLst/>
                <a:latin typeface="Times New Roman" panose="02020603050405020304" pitchFamily="18" charset="0"/>
                <a:cs typeface="Times New Roman" panose="02020603050405020304" pitchFamily="18" charset="0"/>
              </a:rPr>
              <a:t>6. Б</a:t>
            </a:r>
            <a:r>
              <a:rPr lang="uk-UA" altLang="ru-RU" sz="2000" dirty="0">
                <a:solidFill>
                  <a:srgbClr val="FFFF00"/>
                </a:solidFill>
                <a:effectLst/>
                <a:latin typeface="Times New Roman" panose="02020603050405020304" pitchFamily="18" charset="0"/>
                <a:cs typeface="Times New Roman" panose="02020603050405020304" pitchFamily="18" charset="0"/>
              </a:rPr>
              <a:t>і</a:t>
            </a:r>
            <a:r>
              <a:rPr lang="ru-RU" altLang="ru-RU" sz="2000" dirty="0">
                <a:solidFill>
                  <a:srgbClr val="FFFF00"/>
                </a:solidFill>
                <a:effectLst/>
                <a:latin typeface="Times New Roman" panose="02020603050405020304" pitchFamily="18" charset="0"/>
                <a:cs typeface="Times New Roman" panose="02020603050405020304" pitchFamily="18" charset="0"/>
              </a:rPr>
              <a:t>л</a:t>
            </a:r>
            <a:r>
              <a:rPr lang="uk-UA" altLang="ru-RU" sz="2000" dirty="0">
                <a:solidFill>
                  <a:srgbClr val="FFFF00"/>
                </a:solidFill>
                <a:effectLst/>
                <a:latin typeface="Times New Roman" panose="02020603050405020304" pitchFamily="18" charset="0"/>
                <a:cs typeface="Times New Roman" panose="02020603050405020304" pitchFamily="18" charset="0"/>
              </a:rPr>
              <a:t>і</a:t>
            </a:r>
            <a:r>
              <a:rPr lang="ru-RU" altLang="ru-RU" sz="2000" dirty="0" err="1">
                <a:solidFill>
                  <a:srgbClr val="FFFF00"/>
                </a:solidFill>
                <a:effectLst/>
                <a:latin typeface="Times New Roman" panose="02020603050405020304" pitchFamily="18" charset="0"/>
                <a:cs typeface="Times New Roman" panose="02020603050405020304" pitchFamily="18" charset="0"/>
              </a:rPr>
              <a:t>одигестивн</a:t>
            </a:r>
            <a:r>
              <a:rPr lang="uk-UA" altLang="ru-RU" sz="2000" dirty="0">
                <a:solidFill>
                  <a:srgbClr val="FFFF00"/>
                </a:solidFill>
                <a:effectLst/>
                <a:latin typeface="Times New Roman" panose="02020603050405020304" pitchFamily="18" charset="0"/>
                <a:cs typeface="Times New Roman" panose="02020603050405020304" pitchFamily="18" charset="0"/>
              </a:rPr>
              <a:t>і</a:t>
            </a:r>
            <a:r>
              <a:rPr lang="ru-RU" altLang="ru-RU" sz="2000" dirty="0">
                <a:solidFill>
                  <a:srgbClr val="FFFF00"/>
                </a:solidFill>
                <a:effectLst/>
                <a:latin typeface="Times New Roman" panose="02020603050405020304" pitchFamily="18" charset="0"/>
                <a:cs typeface="Times New Roman" panose="02020603050405020304" pitchFamily="18" charset="0"/>
              </a:rPr>
              <a:t> </a:t>
            </a:r>
            <a:r>
              <a:rPr lang="uk-UA" altLang="ru-RU" sz="2000" dirty="0">
                <a:solidFill>
                  <a:srgbClr val="FFFF00"/>
                </a:solidFill>
                <a:effectLst/>
                <a:latin typeface="Times New Roman" panose="02020603050405020304" pitchFamily="18" charset="0"/>
                <a:cs typeface="Times New Roman" panose="02020603050405020304" pitchFamily="18" charset="0"/>
              </a:rPr>
              <a:t>нориці</a:t>
            </a:r>
            <a:r>
              <a:rPr lang="ru-RU" altLang="ru-RU" sz="2000" dirty="0">
                <a:solidFill>
                  <a:srgbClr val="FFFF00"/>
                </a:solidFill>
                <a:effectLst/>
                <a:latin typeface="Times New Roman" panose="02020603050405020304" pitchFamily="18" charset="0"/>
                <a:cs typeface="Times New Roman" panose="02020603050405020304" pitchFamily="18" charset="0"/>
              </a:rPr>
              <a:t>. </a:t>
            </a:r>
          </a:p>
          <a:p>
            <a:pPr marL="457200" indent="-457200">
              <a:buFont typeface="Monotype Sorts" charset="2"/>
              <a:buAutoNum type="arabicPeriod"/>
            </a:pPr>
            <a:r>
              <a:rPr lang="uk-UA" altLang="ru-RU" sz="2000" dirty="0">
                <a:solidFill>
                  <a:srgbClr val="FFFF00"/>
                </a:solidFill>
                <a:effectLst/>
                <a:latin typeface="Times New Roman" panose="02020603050405020304" pitchFamily="18" charset="0"/>
                <a:cs typeface="Times New Roman" panose="02020603050405020304" pitchFamily="18" charset="0"/>
              </a:rPr>
              <a:t> </a:t>
            </a:r>
            <a:r>
              <a:rPr lang="uk-UA" altLang="ru-RU" sz="2000" dirty="0" err="1">
                <a:solidFill>
                  <a:srgbClr val="FFFF00"/>
                </a:solidFill>
                <a:effectLst/>
                <a:latin typeface="Times New Roman" panose="02020603050405020304" pitchFamily="18" charset="0"/>
                <a:cs typeface="Times New Roman" panose="02020603050405020304" pitchFamily="18" charset="0"/>
              </a:rPr>
              <a:t>Камененосійство</a:t>
            </a:r>
            <a:r>
              <a:rPr lang="uk-UA" altLang="ru-RU" sz="2000" dirty="0">
                <a:solidFill>
                  <a:srgbClr val="FFFF00"/>
                </a:solidFill>
                <a:effectLst/>
                <a:latin typeface="Times New Roman" panose="02020603050405020304" pitchFamily="18" charset="0"/>
                <a:cs typeface="Times New Roman" panose="02020603050405020304" pitchFamily="18" charset="0"/>
              </a:rPr>
              <a:t>:</a:t>
            </a:r>
            <a:br>
              <a:rPr lang="uk-UA" altLang="ru-RU" sz="2000" dirty="0">
                <a:solidFill>
                  <a:srgbClr val="FFFF00"/>
                </a:solidFill>
                <a:effectLst/>
                <a:latin typeface="Times New Roman" panose="02020603050405020304" pitchFamily="18" charset="0"/>
                <a:cs typeface="Times New Roman" panose="02020603050405020304" pitchFamily="18" charset="0"/>
              </a:rPr>
            </a:br>
            <a:r>
              <a:rPr lang="uk-UA" altLang="ru-RU" sz="2000" dirty="0">
                <a:solidFill>
                  <a:srgbClr val="FFFF00"/>
                </a:solidFill>
                <a:effectLst/>
                <a:latin typeface="Times New Roman" panose="02020603050405020304" pitchFamily="18" charset="0"/>
                <a:cs typeface="Times New Roman" panose="02020603050405020304" pitchFamily="18" charset="0"/>
              </a:rPr>
              <a:t>- Наявність конкрементів без </a:t>
            </a:r>
            <a:r>
              <a:rPr lang="uk-UA" altLang="ru-RU" sz="2000" dirty="0" err="1">
                <a:solidFill>
                  <a:srgbClr val="FFFF00"/>
                </a:solidFill>
                <a:effectLst/>
                <a:latin typeface="Times New Roman" panose="02020603050405020304" pitchFamily="18" charset="0"/>
                <a:cs typeface="Times New Roman" panose="02020603050405020304" pitchFamily="18" charset="0"/>
              </a:rPr>
              <a:t>субєктивних</a:t>
            </a:r>
            <a:r>
              <a:rPr lang="uk-UA" altLang="ru-RU" sz="2000" dirty="0">
                <a:solidFill>
                  <a:srgbClr val="FFFF00"/>
                </a:solidFill>
                <a:effectLst/>
                <a:latin typeface="Times New Roman" panose="02020603050405020304" pitchFamily="18" charset="0"/>
                <a:cs typeface="Times New Roman" panose="02020603050405020304" pitchFamily="18" charset="0"/>
              </a:rPr>
              <a:t> або об’єктивних ознак захворювання</a:t>
            </a:r>
            <a:endParaRPr lang="ru-RU" altLang="ru-RU" sz="2000" dirty="0">
              <a:effectLst/>
            </a:endParaRPr>
          </a:p>
          <a:p>
            <a:pPr marL="457200" indent="-457200">
              <a:buFont typeface="Monotype Sorts" charset="2"/>
              <a:buAutoNum type="arabicPeriod"/>
            </a:pPr>
            <a:r>
              <a:rPr lang="ru-RU" altLang="ru-RU" sz="2000" dirty="0">
                <a:solidFill>
                  <a:srgbClr val="FFFF00"/>
                </a:solidFill>
                <a:effectLst/>
                <a:latin typeface="Times New Roman" panose="02020603050405020304" pitchFamily="18" charset="0"/>
                <a:cs typeface="Times New Roman" panose="02020603050405020304" pitchFamily="18" charset="0"/>
              </a:rPr>
              <a:t> </a:t>
            </a:r>
            <a:r>
              <a:rPr lang="ru-RU" altLang="ru-RU" sz="2000" dirty="0" err="1">
                <a:solidFill>
                  <a:srgbClr val="FFFF00"/>
                </a:solidFill>
                <a:effectLst/>
                <a:latin typeface="Times New Roman" panose="02020603050405020304" pitchFamily="18" charset="0"/>
                <a:cs typeface="Times New Roman" panose="02020603050405020304" pitchFamily="18" charset="0"/>
              </a:rPr>
              <a:t>Гострий</a:t>
            </a:r>
            <a:r>
              <a:rPr lang="ru-RU" altLang="ru-RU" sz="2000" dirty="0">
                <a:solidFill>
                  <a:srgbClr val="FFFF00"/>
                </a:solidFill>
                <a:effectLst/>
                <a:latin typeface="Times New Roman" panose="02020603050405020304" pitchFamily="18" charset="0"/>
                <a:cs typeface="Times New Roman" panose="02020603050405020304" pitchFamily="18" charset="0"/>
              </a:rPr>
              <a:t> </a:t>
            </a:r>
            <a:r>
              <a:rPr lang="ru-RU" altLang="ru-RU" sz="2000" dirty="0" err="1">
                <a:solidFill>
                  <a:srgbClr val="FFFF00"/>
                </a:solidFill>
                <a:effectLst/>
                <a:latin typeface="Times New Roman" panose="02020603050405020304" pitchFamily="18" charset="0"/>
                <a:cs typeface="Times New Roman" panose="02020603050405020304" pitchFamily="18" charset="0"/>
              </a:rPr>
              <a:t>калькульозний</a:t>
            </a:r>
            <a:r>
              <a:rPr lang="ru-RU" altLang="ru-RU" sz="2000" dirty="0">
                <a:solidFill>
                  <a:srgbClr val="FFFF00"/>
                </a:solidFill>
                <a:effectLst/>
                <a:latin typeface="Times New Roman" panose="02020603050405020304" pitchFamily="18" charset="0"/>
                <a:cs typeface="Times New Roman" panose="02020603050405020304" pitchFamily="18" charset="0"/>
              </a:rPr>
              <a:t> холецистит.</a:t>
            </a:r>
            <a:r>
              <a:rPr lang="ru-RU" altLang="ru-RU" sz="2000" dirty="0">
                <a:effectLst/>
              </a:rPr>
              <a:t/>
            </a:r>
            <a:br>
              <a:rPr lang="ru-RU" altLang="ru-RU" sz="2000" dirty="0">
                <a:effectLst/>
              </a:rPr>
            </a:br>
            <a:r>
              <a:rPr lang="ru-RU" altLang="ru-RU" sz="2000" dirty="0">
                <a:solidFill>
                  <a:srgbClr val="FFFF00"/>
                </a:solidFill>
                <a:effectLst/>
                <a:latin typeface="Times New Roman" panose="02020603050405020304" pitchFamily="18" charset="0"/>
                <a:cs typeface="Times New Roman" panose="02020603050405020304" pitchFamily="18" charset="0"/>
              </a:rPr>
              <a:t>- </a:t>
            </a:r>
            <a:r>
              <a:rPr lang="ru-RU" altLang="ru-RU" sz="2000" dirty="0" err="1">
                <a:solidFill>
                  <a:srgbClr val="FFFF00"/>
                </a:solidFill>
                <a:effectLst/>
                <a:latin typeface="Times New Roman" panose="02020603050405020304" pitchFamily="18" charset="0"/>
                <a:cs typeface="Times New Roman" panose="02020603050405020304" pitchFamily="18" charset="0"/>
              </a:rPr>
              <a:t>Неспециф</a:t>
            </a:r>
            <a:r>
              <a:rPr lang="uk-UA" altLang="ru-RU" sz="2000" dirty="0">
                <a:solidFill>
                  <a:srgbClr val="FFFF00"/>
                </a:solidFill>
                <a:effectLst/>
                <a:latin typeface="Times New Roman" panose="02020603050405020304" pitchFamily="18" charset="0"/>
                <a:cs typeface="Times New Roman" panose="02020603050405020304" pitchFamily="18" charset="0"/>
              </a:rPr>
              <a:t>і</a:t>
            </a:r>
            <a:r>
              <a:rPr lang="ru-RU" altLang="ru-RU" sz="2000" dirty="0">
                <a:solidFill>
                  <a:srgbClr val="FFFF00"/>
                </a:solidFill>
                <a:effectLst/>
                <a:latin typeface="Times New Roman" panose="02020603050405020304" pitchFamily="18" charset="0"/>
                <a:cs typeface="Times New Roman" panose="02020603050405020304" pitchFamily="18" charset="0"/>
              </a:rPr>
              <a:t>ч</a:t>
            </a:r>
            <a:r>
              <a:rPr lang="uk-UA" altLang="ru-RU" sz="2000" dirty="0">
                <a:solidFill>
                  <a:srgbClr val="FFFF00"/>
                </a:solidFill>
                <a:effectLst/>
                <a:latin typeface="Times New Roman" panose="02020603050405020304" pitchFamily="18" charset="0"/>
                <a:cs typeface="Times New Roman" panose="02020603050405020304" pitchFamily="18" charset="0"/>
              </a:rPr>
              <a:t>не</a:t>
            </a:r>
            <a:r>
              <a:rPr lang="ru-RU" altLang="ru-RU" sz="2000" dirty="0">
                <a:solidFill>
                  <a:srgbClr val="FFFF00"/>
                </a:solidFill>
                <a:effectLst/>
                <a:latin typeface="Times New Roman" panose="02020603050405020304" pitchFamily="18" charset="0"/>
                <a:cs typeface="Times New Roman" panose="02020603050405020304" pitchFamily="18" charset="0"/>
              </a:rPr>
              <a:t> </a:t>
            </a:r>
            <a:r>
              <a:rPr lang="uk-UA" altLang="ru-RU" sz="2000" dirty="0">
                <a:solidFill>
                  <a:srgbClr val="FFFF00"/>
                </a:solidFill>
                <a:effectLst/>
                <a:latin typeface="Times New Roman" panose="02020603050405020304" pitchFamily="18" charset="0"/>
                <a:cs typeface="Times New Roman" panose="02020603050405020304" pitchFamily="18" charset="0"/>
              </a:rPr>
              <a:t>г</a:t>
            </a:r>
            <a:r>
              <a:rPr lang="ru-RU" altLang="ru-RU" sz="2000" dirty="0" err="1">
                <a:solidFill>
                  <a:srgbClr val="FFFF00"/>
                </a:solidFill>
                <a:effectLst/>
                <a:latin typeface="Times New Roman" panose="02020603050405020304" pitchFamily="18" charset="0"/>
                <a:cs typeface="Times New Roman" panose="02020603050405020304" pitchFamily="18" charset="0"/>
              </a:rPr>
              <a:t>остре</a:t>
            </a:r>
            <a:r>
              <a:rPr lang="ru-RU" altLang="ru-RU" sz="2000" dirty="0">
                <a:solidFill>
                  <a:srgbClr val="FFFF00"/>
                </a:solidFill>
                <a:effectLst/>
                <a:latin typeface="Times New Roman" panose="02020603050405020304" pitchFamily="18" charset="0"/>
                <a:cs typeface="Times New Roman" panose="02020603050405020304" pitchFamily="18" charset="0"/>
              </a:rPr>
              <a:t> </a:t>
            </a:r>
            <a:r>
              <a:rPr lang="uk-UA" altLang="ru-RU" sz="2000" dirty="0">
                <a:solidFill>
                  <a:srgbClr val="FFFF00"/>
                </a:solidFill>
                <a:effectLst/>
                <a:latin typeface="Times New Roman" panose="02020603050405020304" pitchFamily="18" charset="0"/>
                <a:cs typeface="Times New Roman" panose="02020603050405020304" pitchFamily="18" charset="0"/>
              </a:rPr>
              <a:t>запалення</a:t>
            </a:r>
            <a:r>
              <a:rPr lang="ru-RU" altLang="ru-RU" sz="2000" dirty="0">
                <a:solidFill>
                  <a:srgbClr val="FFFF00"/>
                </a:solidFill>
                <a:effectLst/>
                <a:latin typeface="Times New Roman" panose="02020603050405020304" pitchFamily="18" charset="0"/>
                <a:cs typeface="Times New Roman" panose="02020603050405020304" pitchFamily="18" charset="0"/>
              </a:rPr>
              <a:t> ж</a:t>
            </a:r>
            <a:r>
              <a:rPr lang="uk-UA" altLang="ru-RU" sz="2000" dirty="0" err="1">
                <a:solidFill>
                  <a:srgbClr val="FFFF00"/>
                </a:solidFill>
                <a:effectLst/>
                <a:latin typeface="Times New Roman" panose="02020603050405020304" pitchFamily="18" charset="0"/>
                <a:cs typeface="Times New Roman" panose="02020603050405020304" pitchFamily="18" charset="0"/>
              </a:rPr>
              <a:t>ов</a:t>
            </a:r>
            <a:r>
              <a:rPr lang="ru-RU" altLang="ru-RU" sz="2000" dirty="0" err="1">
                <a:solidFill>
                  <a:srgbClr val="FFFF00"/>
                </a:solidFill>
                <a:effectLst/>
                <a:latin typeface="Times New Roman" panose="02020603050405020304" pitchFamily="18" charset="0"/>
                <a:cs typeface="Times New Roman" panose="02020603050405020304" pitchFamily="18" charset="0"/>
              </a:rPr>
              <a:t>чного</a:t>
            </a:r>
            <a:r>
              <a:rPr lang="ru-RU" altLang="ru-RU" sz="2000" dirty="0">
                <a:solidFill>
                  <a:srgbClr val="FFFF00"/>
                </a:solidFill>
                <a:effectLst/>
                <a:latin typeface="Times New Roman" panose="02020603050405020304" pitchFamily="18" charset="0"/>
                <a:cs typeface="Times New Roman" panose="02020603050405020304" pitchFamily="18" charset="0"/>
              </a:rPr>
              <a:t> </a:t>
            </a:r>
            <a:r>
              <a:rPr lang="uk-UA" altLang="ru-RU" sz="2000" dirty="0">
                <a:solidFill>
                  <a:srgbClr val="FFFF00"/>
                </a:solidFill>
                <a:effectLst/>
                <a:latin typeface="Times New Roman" panose="02020603050405020304" pitchFamily="18" charset="0"/>
                <a:cs typeface="Times New Roman" panose="02020603050405020304" pitchFamily="18" charset="0"/>
              </a:rPr>
              <a:t>міхура</a:t>
            </a:r>
            <a:r>
              <a:rPr lang="ru-RU" altLang="ru-RU" sz="2000" dirty="0">
                <a:solidFill>
                  <a:srgbClr val="FFFF00"/>
                </a:solidFill>
                <a:effectLst/>
                <a:latin typeface="Times New Roman" panose="02020603050405020304" pitchFamily="18" charset="0"/>
                <a:cs typeface="Times New Roman" panose="02020603050405020304" pitchFamily="18" charset="0"/>
              </a:rPr>
              <a:t>, </a:t>
            </a:r>
            <a:r>
              <a:rPr lang="uk-UA" altLang="ru-RU" sz="2000" dirty="0">
                <a:solidFill>
                  <a:srgbClr val="FFFF00"/>
                </a:solidFill>
                <a:effectLst/>
                <a:latin typeface="Times New Roman" panose="02020603050405020304" pitchFamily="18" charset="0"/>
                <a:cs typeface="Times New Roman" panose="02020603050405020304" pitchFamily="18" charset="0"/>
              </a:rPr>
              <a:t>яке</a:t>
            </a:r>
            <a:r>
              <a:rPr lang="ru-RU" altLang="ru-RU" sz="2000" dirty="0">
                <a:solidFill>
                  <a:srgbClr val="FFFF00"/>
                </a:solidFill>
                <a:effectLst/>
                <a:latin typeface="Times New Roman" panose="02020603050405020304" pitchFamily="18" charset="0"/>
                <a:cs typeface="Times New Roman" panose="02020603050405020304" pitchFamily="18" charset="0"/>
              </a:rPr>
              <a:t> </a:t>
            </a:r>
            <a:r>
              <a:rPr lang="uk-UA" altLang="ru-RU" sz="2000" dirty="0">
                <a:solidFill>
                  <a:srgbClr val="FFFF00"/>
                </a:solidFill>
                <a:effectLst/>
                <a:latin typeface="Times New Roman" panose="02020603050405020304" pitchFamily="18" charset="0"/>
                <a:cs typeface="Times New Roman" panose="02020603050405020304" pitchFamily="18" charset="0"/>
              </a:rPr>
              <a:t>виникає</a:t>
            </a:r>
            <a:r>
              <a:rPr lang="ru-RU" altLang="ru-RU" sz="2000" dirty="0">
                <a:solidFill>
                  <a:srgbClr val="FFFF00"/>
                </a:solidFill>
                <a:effectLst/>
                <a:latin typeface="Times New Roman" panose="02020603050405020304" pitchFamily="18" charset="0"/>
                <a:cs typeface="Times New Roman" panose="02020603050405020304" pitchFamily="18" charset="0"/>
              </a:rPr>
              <a:t> в результат</a:t>
            </a:r>
            <a:r>
              <a:rPr lang="uk-UA" altLang="ru-RU" sz="2000" dirty="0">
                <a:solidFill>
                  <a:srgbClr val="FFFF00"/>
                </a:solidFill>
                <a:effectLst/>
                <a:latin typeface="Times New Roman" panose="02020603050405020304" pitchFamily="18" charset="0"/>
                <a:cs typeface="Times New Roman" panose="02020603050405020304" pitchFamily="18" charset="0"/>
              </a:rPr>
              <a:t>і </a:t>
            </a:r>
            <a:r>
              <a:rPr lang="ru-RU" altLang="ru-RU" sz="2000" dirty="0">
                <a:solidFill>
                  <a:srgbClr val="FFFF00"/>
                </a:solidFill>
                <a:effectLst/>
                <a:latin typeface="Times New Roman" panose="02020603050405020304" pitchFamily="18" charset="0"/>
                <a:cs typeface="Times New Roman" panose="02020603050405020304" pitchFamily="18" charset="0"/>
              </a:rPr>
              <a:t>д</a:t>
            </a:r>
            <a:r>
              <a:rPr lang="uk-UA" altLang="ru-RU" sz="2000" dirty="0" err="1">
                <a:solidFill>
                  <a:srgbClr val="FFFF00"/>
                </a:solidFill>
                <a:effectLst/>
                <a:latin typeface="Times New Roman" panose="02020603050405020304" pitchFamily="18" charset="0"/>
                <a:cs typeface="Times New Roman" panose="02020603050405020304" pitchFamily="18" charset="0"/>
              </a:rPr>
              <a:t>ії</a:t>
            </a:r>
            <a:r>
              <a:rPr lang="ru-RU" altLang="ru-RU" sz="2000" dirty="0">
                <a:solidFill>
                  <a:srgbClr val="FFFF00"/>
                </a:solidFill>
                <a:effectLst/>
                <a:latin typeface="Times New Roman" panose="02020603050405020304" pitchFamily="18" charset="0"/>
                <a:cs typeface="Times New Roman" panose="02020603050405020304" pitchFamily="18" charset="0"/>
              </a:rPr>
              <a:t> комплекс</a:t>
            </a:r>
            <a:r>
              <a:rPr lang="uk-UA" altLang="ru-RU" sz="2000" dirty="0">
                <a:solidFill>
                  <a:srgbClr val="FFFF00"/>
                </a:solidFill>
                <a:effectLst/>
                <a:latin typeface="Times New Roman" panose="02020603050405020304" pitchFamily="18" charset="0"/>
                <a:cs typeface="Times New Roman" panose="02020603050405020304" pitchFamily="18" charset="0"/>
              </a:rPr>
              <a:t>у</a:t>
            </a:r>
            <a:r>
              <a:rPr lang="ru-RU" altLang="ru-RU" sz="2000" dirty="0">
                <a:solidFill>
                  <a:srgbClr val="FFFF00"/>
                </a:solidFill>
                <a:effectLst/>
                <a:latin typeface="Times New Roman" panose="02020603050405020304" pitchFamily="18" charset="0"/>
                <a:cs typeface="Times New Roman" panose="02020603050405020304" pitchFamily="18" charset="0"/>
              </a:rPr>
              <a:t> фактор</a:t>
            </a:r>
            <a:r>
              <a:rPr lang="uk-UA" altLang="ru-RU" sz="2000" dirty="0" err="1">
                <a:solidFill>
                  <a:srgbClr val="FFFF00"/>
                </a:solidFill>
                <a:effectLst/>
                <a:latin typeface="Times New Roman" panose="02020603050405020304" pitchFamily="18" charset="0"/>
                <a:cs typeface="Times New Roman" panose="02020603050405020304" pitchFamily="18" charset="0"/>
              </a:rPr>
              <a:t>ів</a:t>
            </a:r>
            <a:r>
              <a:rPr lang="ru-RU" altLang="ru-RU" sz="2000" dirty="0">
                <a:solidFill>
                  <a:srgbClr val="FFFF00"/>
                </a:solidFill>
                <a:effectLst/>
                <a:latin typeface="Times New Roman" panose="02020603050405020304" pitchFamily="18" charset="0"/>
                <a:cs typeface="Times New Roman" panose="02020603050405020304" pitchFamily="18" charset="0"/>
              </a:rPr>
              <a:t>, </a:t>
            </a:r>
            <a:r>
              <a:rPr lang="uk-UA" altLang="ru-RU" sz="2000" dirty="0">
                <a:solidFill>
                  <a:srgbClr val="FFFF00"/>
                </a:solidFill>
                <a:effectLst/>
                <a:latin typeface="Times New Roman" panose="02020603050405020304" pitchFamily="18" charset="0"/>
                <a:cs typeface="Times New Roman" panose="02020603050405020304" pitchFamily="18" charset="0"/>
              </a:rPr>
              <a:t>головними</a:t>
            </a:r>
            <a:r>
              <a:rPr lang="ru-RU" altLang="ru-RU" sz="2000" dirty="0">
                <a:solidFill>
                  <a:srgbClr val="FFFF00"/>
                </a:solidFill>
                <a:effectLst/>
                <a:latin typeface="Times New Roman" panose="02020603050405020304" pitchFamily="18" charset="0"/>
                <a:cs typeface="Times New Roman" panose="02020603050405020304" pitchFamily="18" charset="0"/>
              </a:rPr>
              <a:t> з </a:t>
            </a:r>
            <a:r>
              <a:rPr lang="uk-UA" altLang="ru-RU" sz="2000" dirty="0">
                <a:solidFill>
                  <a:srgbClr val="FFFF00"/>
                </a:solidFill>
                <a:effectLst/>
                <a:latin typeface="Times New Roman" panose="02020603050405020304" pitchFamily="18" charset="0"/>
                <a:cs typeface="Times New Roman" panose="02020603050405020304" pitchFamily="18" charset="0"/>
              </a:rPr>
              <a:t>яких</a:t>
            </a:r>
            <a:r>
              <a:rPr lang="ru-RU" altLang="ru-RU" sz="2000" dirty="0">
                <a:solidFill>
                  <a:srgbClr val="FFFF00"/>
                </a:solidFill>
                <a:effectLst/>
                <a:latin typeface="Times New Roman" panose="02020603050405020304" pitchFamily="18" charset="0"/>
                <a:cs typeface="Times New Roman" panose="02020603050405020304" pitchFamily="18" charset="0"/>
              </a:rPr>
              <a:t> </a:t>
            </a:r>
            <a:r>
              <a:rPr lang="uk-UA" altLang="ru-RU" sz="2000" dirty="0">
                <a:solidFill>
                  <a:srgbClr val="FFFF00"/>
                </a:solidFill>
                <a:effectLst/>
                <a:latin typeface="Times New Roman" panose="02020603050405020304" pitchFamily="18" charset="0"/>
                <a:cs typeface="Times New Roman" panose="02020603050405020304" pitchFamily="18" charset="0"/>
              </a:rPr>
              <a:t>є</a:t>
            </a:r>
            <a:r>
              <a:rPr lang="ru-RU" altLang="ru-RU" sz="2000" dirty="0">
                <a:solidFill>
                  <a:srgbClr val="FFFF00"/>
                </a:solidFill>
                <a:effectLst/>
                <a:latin typeface="Times New Roman" panose="02020603050405020304" pitchFamily="18" charset="0"/>
                <a:cs typeface="Times New Roman" panose="02020603050405020304" pitchFamily="18" charset="0"/>
              </a:rPr>
              <a:t> блокада </a:t>
            </a:r>
            <a:r>
              <a:rPr lang="uk-UA" altLang="ru-RU" sz="2000" dirty="0" err="1">
                <a:solidFill>
                  <a:srgbClr val="FFFF00"/>
                </a:solidFill>
                <a:effectLst/>
                <a:latin typeface="Times New Roman" panose="02020603050405020304" pitchFamily="18" charset="0"/>
                <a:cs typeface="Times New Roman" panose="02020603050405020304" pitchFamily="18" charset="0"/>
              </a:rPr>
              <a:t>міхурової</a:t>
            </a:r>
            <a:r>
              <a:rPr lang="ru-RU" altLang="ru-RU" sz="2000" dirty="0">
                <a:solidFill>
                  <a:srgbClr val="FFFF00"/>
                </a:solidFill>
                <a:effectLst/>
                <a:latin typeface="Times New Roman" panose="02020603050405020304" pitchFamily="18" charset="0"/>
                <a:cs typeface="Times New Roman" panose="02020603050405020304" pitchFamily="18" charset="0"/>
              </a:rPr>
              <a:t> проток</a:t>
            </a:r>
            <a:r>
              <a:rPr lang="uk-UA" altLang="ru-RU" sz="2000" dirty="0">
                <a:solidFill>
                  <a:srgbClr val="FFFF00"/>
                </a:solidFill>
                <a:effectLst/>
                <a:latin typeface="Times New Roman" panose="02020603050405020304" pitchFamily="18" charset="0"/>
                <a:cs typeface="Times New Roman" panose="02020603050405020304" pitchFamily="18" charset="0"/>
              </a:rPr>
              <a:t>и</a:t>
            </a:r>
            <a:r>
              <a:rPr lang="ru-RU" altLang="ru-RU" sz="2000" dirty="0">
                <a:solidFill>
                  <a:srgbClr val="FFFF00"/>
                </a:solidFill>
                <a:effectLst/>
                <a:latin typeface="Times New Roman" panose="02020603050405020304" pitchFamily="18" charset="0"/>
                <a:cs typeface="Times New Roman" panose="02020603050405020304" pitchFamily="18" charset="0"/>
              </a:rPr>
              <a:t> </a:t>
            </a:r>
            <a:r>
              <a:rPr lang="uk-UA" altLang="ru-RU" sz="2000" dirty="0">
                <a:solidFill>
                  <a:srgbClr val="FFFF00"/>
                </a:solidFill>
                <a:effectLst/>
                <a:latin typeface="Times New Roman" panose="02020603050405020304" pitchFamily="18" charset="0"/>
                <a:cs typeface="Times New Roman" panose="02020603050405020304" pitchFamily="18" charset="0"/>
              </a:rPr>
              <a:t>і</a:t>
            </a:r>
            <a:r>
              <a:rPr lang="ru-RU" altLang="ru-RU" sz="2000" dirty="0">
                <a:solidFill>
                  <a:srgbClr val="FFFF00"/>
                </a:solidFill>
                <a:effectLst/>
                <a:latin typeface="Times New Roman" panose="02020603050405020304" pitchFamily="18" charset="0"/>
                <a:cs typeface="Times New Roman" panose="02020603050405020304" pitchFamily="18" charset="0"/>
              </a:rPr>
              <a:t> р</a:t>
            </a:r>
            <a:r>
              <a:rPr lang="uk-UA" altLang="ru-RU" sz="2000" dirty="0">
                <a:solidFill>
                  <a:srgbClr val="FFFF00"/>
                </a:solidFill>
                <a:effectLst/>
                <a:latin typeface="Times New Roman" panose="02020603050405020304" pitchFamily="18" charset="0"/>
                <a:cs typeface="Times New Roman" panose="02020603050405020304" pitchFamily="18" charset="0"/>
              </a:rPr>
              <a:t>о</a:t>
            </a:r>
            <a:r>
              <a:rPr lang="ru-RU" altLang="ru-RU" sz="2000" dirty="0" err="1">
                <a:solidFill>
                  <a:srgbClr val="FFFF00"/>
                </a:solidFill>
                <a:effectLst/>
                <a:latin typeface="Times New Roman" panose="02020603050405020304" pitchFamily="18" charset="0"/>
                <a:cs typeface="Times New Roman" panose="02020603050405020304" pitchFamily="18" charset="0"/>
              </a:rPr>
              <a:t>звит</a:t>
            </a:r>
            <a:r>
              <a:rPr lang="uk-UA" altLang="ru-RU" sz="2000" dirty="0">
                <a:solidFill>
                  <a:srgbClr val="FFFF00"/>
                </a:solidFill>
                <a:effectLst/>
                <a:latin typeface="Times New Roman" panose="02020603050405020304" pitchFamily="18" charset="0"/>
                <a:cs typeface="Times New Roman" panose="02020603050405020304" pitchFamily="18" charset="0"/>
              </a:rPr>
              <a:t>ку</a:t>
            </a:r>
            <a:r>
              <a:rPr lang="ru-RU" altLang="ru-RU" sz="2000" dirty="0">
                <a:solidFill>
                  <a:srgbClr val="FFFF00"/>
                </a:solidFill>
                <a:effectLst/>
                <a:latin typeface="Times New Roman" panose="02020603050405020304" pitchFamily="18" charset="0"/>
                <a:cs typeface="Times New Roman" panose="02020603050405020304" pitchFamily="18" charset="0"/>
              </a:rPr>
              <a:t> </a:t>
            </a:r>
            <a:r>
              <a:rPr lang="uk-UA" altLang="ru-RU" sz="2000" dirty="0">
                <a:solidFill>
                  <a:srgbClr val="FFFF00"/>
                </a:solidFill>
                <a:effectLst/>
                <a:latin typeface="Times New Roman" panose="02020603050405020304" pitchFamily="18" charset="0"/>
                <a:cs typeface="Times New Roman" panose="02020603050405020304" pitchFamily="18" charset="0"/>
              </a:rPr>
              <a:t>і</a:t>
            </a:r>
            <a:r>
              <a:rPr lang="ru-RU" altLang="ru-RU" sz="2000" dirty="0" err="1">
                <a:solidFill>
                  <a:srgbClr val="FFFF00"/>
                </a:solidFill>
                <a:effectLst/>
                <a:latin typeface="Times New Roman" panose="02020603050405020304" pitchFamily="18" charset="0"/>
                <a:cs typeface="Times New Roman" panose="02020603050405020304" pitchFamily="18" charset="0"/>
              </a:rPr>
              <a:t>нфекц</a:t>
            </a:r>
            <a:r>
              <a:rPr lang="uk-UA" altLang="ru-RU" sz="2000" dirty="0" err="1">
                <a:solidFill>
                  <a:srgbClr val="FFFF00"/>
                </a:solidFill>
                <a:effectLst/>
                <a:latin typeface="Times New Roman" panose="02020603050405020304" pitchFamily="18" charset="0"/>
                <a:cs typeface="Times New Roman" panose="02020603050405020304" pitchFamily="18" charset="0"/>
              </a:rPr>
              <a:t>ії</a:t>
            </a:r>
            <a:r>
              <a:rPr lang="ru-RU" altLang="ru-RU" sz="2000" dirty="0">
                <a:solidFill>
                  <a:srgbClr val="FFFF00"/>
                </a:solidFill>
                <a:effectLst/>
                <a:latin typeface="Times New Roman" panose="02020603050405020304" pitchFamily="18" charset="0"/>
                <a:cs typeface="Times New Roman" panose="02020603050405020304" pitchFamily="18" charset="0"/>
              </a:rPr>
              <a:t>.</a:t>
            </a:r>
            <a:br>
              <a:rPr lang="ru-RU" altLang="ru-RU" sz="2000" dirty="0">
                <a:solidFill>
                  <a:srgbClr val="FFFF00"/>
                </a:solidFill>
                <a:effectLst/>
                <a:latin typeface="Times New Roman" panose="02020603050405020304" pitchFamily="18" charset="0"/>
                <a:cs typeface="Times New Roman" panose="02020603050405020304" pitchFamily="18" charset="0"/>
              </a:rPr>
            </a:br>
            <a:endParaRPr lang="uk-UA" altLang="ru-RU" sz="2000" dirty="0">
              <a:solidFill>
                <a:srgbClr val="FFFF00"/>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252714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p:nvPr>
        </p:nvSpPr>
        <p:spPr>
          <a:xfrm>
            <a:off x="1133934" y="1156137"/>
            <a:ext cx="9964991" cy="4771697"/>
          </a:xfrm>
        </p:spPr>
        <p:txBody>
          <a:bodyPr anchor="t"/>
          <a:lstStyle/>
          <a:p>
            <a:pPr>
              <a:lnSpc>
                <a:spcPct val="90000"/>
              </a:lnSpc>
            </a:pPr>
            <a:r>
              <a:rPr lang="ru-RU" altLang="ru-RU" sz="2800" dirty="0"/>
              <a:t> </a:t>
            </a:r>
            <a:r>
              <a:rPr lang="ru-RU" altLang="ru-RU" sz="2800" b="1" dirty="0" err="1">
                <a:solidFill>
                  <a:srgbClr val="FFFF00"/>
                </a:solidFill>
                <a:latin typeface="Times New Roman" panose="02020603050405020304" pitchFamily="18" charset="0"/>
                <a:cs typeface="Times New Roman" panose="02020603050405020304" pitchFamily="18" charset="0"/>
              </a:rPr>
              <a:t>Клінічна</a:t>
            </a:r>
            <a:r>
              <a:rPr lang="ru-RU" altLang="ru-RU" sz="2800" b="1" dirty="0">
                <a:solidFill>
                  <a:srgbClr val="FFFF00"/>
                </a:solidFill>
                <a:latin typeface="Times New Roman" panose="02020603050405020304" pitchFamily="18" charset="0"/>
                <a:cs typeface="Times New Roman" panose="02020603050405020304" pitchFamily="18" charset="0"/>
              </a:rPr>
              <a:t> </a:t>
            </a:r>
            <a:r>
              <a:rPr lang="ru-RU" altLang="ru-RU" sz="2800" b="1" dirty="0" err="1">
                <a:solidFill>
                  <a:srgbClr val="FFFF00"/>
                </a:solidFill>
                <a:latin typeface="Times New Roman" panose="02020603050405020304" pitchFamily="18" charset="0"/>
                <a:cs typeface="Times New Roman" panose="02020603050405020304" pitchFamily="18" charset="0"/>
              </a:rPr>
              <a:t>класифікація</a:t>
            </a:r>
            <a:r>
              <a:rPr lang="ru-RU" altLang="ru-RU" sz="2800" b="1" dirty="0">
                <a:solidFill>
                  <a:srgbClr val="FFFF00"/>
                </a:solidFill>
                <a:latin typeface="Times New Roman" panose="02020603050405020304" pitchFamily="18" charset="0"/>
                <a:cs typeface="Times New Roman" panose="02020603050405020304" pitchFamily="18" charset="0"/>
              </a:rPr>
              <a:t> </a:t>
            </a:r>
            <a:r>
              <a:rPr lang="ru-RU" altLang="ru-RU" sz="2800" b="1" dirty="0" err="1">
                <a:solidFill>
                  <a:srgbClr val="FFFF00"/>
                </a:solidFill>
                <a:latin typeface="Times New Roman" panose="02020603050405020304" pitchFamily="18" charset="0"/>
                <a:cs typeface="Times New Roman" panose="02020603050405020304" pitchFamily="18" charset="0"/>
              </a:rPr>
              <a:t>гострого</a:t>
            </a:r>
            <a:r>
              <a:rPr lang="ru-RU" altLang="ru-RU" sz="2800" b="1" dirty="0">
                <a:solidFill>
                  <a:srgbClr val="FFFF00"/>
                </a:solidFill>
                <a:latin typeface="Times New Roman" panose="02020603050405020304" pitchFamily="18" charset="0"/>
                <a:cs typeface="Times New Roman" panose="02020603050405020304" pitchFamily="18" charset="0"/>
              </a:rPr>
              <a:t> холециститу: </a:t>
            </a:r>
            <a:r>
              <a:rPr lang="ru-RU" altLang="ru-RU" sz="2800" dirty="0"/>
              <a:t/>
            </a:r>
            <a:br>
              <a:rPr lang="ru-RU" altLang="ru-RU" sz="2800" dirty="0"/>
            </a:br>
            <a:r>
              <a:rPr lang="ru-RU" altLang="ru-RU" sz="2400" dirty="0"/>
              <a:t/>
            </a:r>
            <a:br>
              <a:rPr lang="ru-RU" altLang="ru-RU" sz="2400" dirty="0"/>
            </a:br>
            <a:r>
              <a:rPr lang="ru-RU" altLang="ru-RU" sz="2400" dirty="0">
                <a:solidFill>
                  <a:srgbClr val="FFFF00"/>
                </a:solidFill>
                <a:latin typeface="Times New Roman" panose="02020603050405020304" pitchFamily="18" charset="0"/>
                <a:cs typeface="Times New Roman" panose="02020603050405020304" pitchFamily="18" charset="0"/>
              </a:rPr>
              <a:t>1. </a:t>
            </a:r>
            <a:r>
              <a:rPr lang="uk-UA" altLang="ru-RU" sz="2400" dirty="0">
                <a:solidFill>
                  <a:srgbClr val="FFFF00"/>
                </a:solidFill>
                <a:latin typeface="Times New Roman" panose="02020603050405020304" pitchFamily="18" charset="0"/>
                <a:cs typeface="Times New Roman" panose="02020603050405020304" pitchFamily="18" charset="0"/>
              </a:rPr>
              <a:t>Го</a:t>
            </a:r>
            <a:r>
              <a:rPr lang="ru-RU" altLang="ru-RU" sz="2400" dirty="0" err="1">
                <a:solidFill>
                  <a:srgbClr val="FFFF00"/>
                </a:solidFill>
                <a:latin typeface="Times New Roman" panose="02020603050405020304" pitchFamily="18" charset="0"/>
                <a:cs typeface="Times New Roman" panose="02020603050405020304" pitchFamily="18" charset="0"/>
              </a:rPr>
              <a:t>стр</a:t>
            </a:r>
            <a:r>
              <a:rPr lang="uk-UA" altLang="ru-RU" sz="2400" dirty="0">
                <a:solidFill>
                  <a:srgbClr val="FFFF00"/>
                </a:solidFill>
                <a:latin typeface="Times New Roman" panose="02020603050405020304" pitchFamily="18" charset="0"/>
                <a:cs typeface="Times New Roman" panose="02020603050405020304" pitchFamily="18" charset="0"/>
              </a:rPr>
              <a:t>и</a:t>
            </a:r>
            <a:r>
              <a:rPr lang="ru-RU" altLang="ru-RU" sz="2400" dirty="0">
                <a:solidFill>
                  <a:srgbClr val="FFFF00"/>
                </a:solidFill>
                <a:latin typeface="Times New Roman" panose="02020603050405020304" pitchFamily="18" charset="0"/>
                <a:cs typeface="Times New Roman" panose="02020603050405020304" pitchFamily="18" charset="0"/>
              </a:rPr>
              <a:t>й прост</a:t>
            </a:r>
            <a:r>
              <a:rPr lang="uk-UA" altLang="ru-RU" sz="2400" dirty="0">
                <a:solidFill>
                  <a:srgbClr val="FFFF00"/>
                </a:solidFill>
                <a:latin typeface="Times New Roman" panose="02020603050405020304" pitchFamily="18" charset="0"/>
                <a:cs typeface="Times New Roman" panose="02020603050405020304" pitchFamily="18" charset="0"/>
              </a:rPr>
              <a:t>и</a:t>
            </a:r>
            <a:r>
              <a:rPr lang="ru-RU" altLang="ru-RU" sz="2400" dirty="0">
                <a:solidFill>
                  <a:srgbClr val="FFFF00"/>
                </a:solidFill>
                <a:latin typeface="Times New Roman" panose="02020603050405020304" pitchFamily="18" charset="0"/>
                <a:cs typeface="Times New Roman" panose="02020603050405020304" pitchFamily="18" charset="0"/>
              </a:rPr>
              <a:t>й холецистит. </a:t>
            </a:r>
            <a:br>
              <a:rPr lang="ru-RU" altLang="ru-RU" sz="2400" dirty="0">
                <a:solidFill>
                  <a:srgbClr val="FFFF00"/>
                </a:solidFill>
                <a:latin typeface="Times New Roman" panose="02020603050405020304" pitchFamily="18" charset="0"/>
                <a:cs typeface="Times New Roman" panose="02020603050405020304" pitchFamily="18" charset="0"/>
              </a:rPr>
            </a:br>
            <a:r>
              <a:rPr lang="ru-RU" altLang="ru-RU" sz="2400" dirty="0">
                <a:solidFill>
                  <a:srgbClr val="FFFF00"/>
                </a:solidFill>
                <a:latin typeface="Times New Roman" panose="02020603050405020304" pitchFamily="18" charset="0"/>
                <a:cs typeface="Times New Roman" panose="02020603050405020304" pitchFamily="18" charset="0"/>
              </a:rPr>
              <a:t>2. </a:t>
            </a:r>
            <a:r>
              <a:rPr lang="uk-UA" altLang="ru-RU" sz="2400" dirty="0">
                <a:solidFill>
                  <a:srgbClr val="FFFF00"/>
                </a:solidFill>
                <a:latin typeface="Times New Roman" panose="02020603050405020304" pitchFamily="18" charset="0"/>
                <a:cs typeface="Times New Roman" panose="02020603050405020304" pitchFamily="18" charset="0"/>
              </a:rPr>
              <a:t>Го</a:t>
            </a:r>
            <a:r>
              <a:rPr lang="ru-RU" altLang="ru-RU" sz="2400" dirty="0" err="1">
                <a:solidFill>
                  <a:srgbClr val="FFFF00"/>
                </a:solidFill>
                <a:latin typeface="Times New Roman" panose="02020603050405020304" pitchFamily="18" charset="0"/>
                <a:cs typeface="Times New Roman" panose="02020603050405020304" pitchFamily="18" charset="0"/>
              </a:rPr>
              <a:t>стр</a:t>
            </a:r>
            <a:r>
              <a:rPr lang="uk-UA" altLang="ru-RU" sz="2400" dirty="0">
                <a:solidFill>
                  <a:srgbClr val="FFFF00"/>
                </a:solidFill>
                <a:latin typeface="Times New Roman" panose="02020603050405020304" pitchFamily="18" charset="0"/>
                <a:cs typeface="Times New Roman" panose="02020603050405020304" pitchFamily="18" charset="0"/>
              </a:rPr>
              <a:t>и</a:t>
            </a:r>
            <a:r>
              <a:rPr lang="ru-RU" altLang="ru-RU" sz="2400" dirty="0">
                <a:solidFill>
                  <a:srgbClr val="FFFF00"/>
                </a:solidFill>
                <a:latin typeface="Times New Roman" panose="02020603050405020304" pitchFamily="18" charset="0"/>
                <a:cs typeface="Times New Roman" panose="02020603050405020304" pitchFamily="18" charset="0"/>
              </a:rPr>
              <a:t>й </a:t>
            </a:r>
            <a:r>
              <a:rPr lang="ru-RU" altLang="ru-RU" sz="2400" dirty="0" err="1">
                <a:solidFill>
                  <a:srgbClr val="FFFF00"/>
                </a:solidFill>
                <a:latin typeface="Times New Roman" panose="02020603050405020304" pitchFamily="18" charset="0"/>
                <a:cs typeface="Times New Roman" panose="02020603050405020304" pitchFamily="18" charset="0"/>
              </a:rPr>
              <a:t>деструктивн</a:t>
            </a:r>
            <a:r>
              <a:rPr lang="uk-UA" altLang="ru-RU" sz="2400" dirty="0">
                <a:solidFill>
                  <a:srgbClr val="FFFF00"/>
                </a:solidFill>
                <a:latin typeface="Times New Roman" panose="02020603050405020304" pitchFamily="18" charset="0"/>
                <a:cs typeface="Times New Roman" panose="02020603050405020304" pitchFamily="18" charset="0"/>
              </a:rPr>
              <a:t>и</a:t>
            </a:r>
            <a:r>
              <a:rPr lang="ru-RU" altLang="ru-RU" sz="2400" dirty="0">
                <a:solidFill>
                  <a:srgbClr val="FFFF00"/>
                </a:solidFill>
                <a:latin typeface="Times New Roman" panose="02020603050405020304" pitchFamily="18" charset="0"/>
                <a:cs typeface="Times New Roman" panose="02020603050405020304" pitchFamily="18" charset="0"/>
              </a:rPr>
              <a:t>й не</a:t>
            </a:r>
            <a:r>
              <a:rPr lang="uk-UA" altLang="ru-RU" sz="2400" dirty="0">
                <a:solidFill>
                  <a:srgbClr val="FFFF00"/>
                </a:solidFill>
                <a:latin typeface="Times New Roman" panose="02020603050405020304" pitchFamily="18" charset="0"/>
                <a:cs typeface="Times New Roman" panose="02020603050405020304" pitchFamily="18" charset="0"/>
              </a:rPr>
              <a:t>ускладнений</a:t>
            </a:r>
            <a:r>
              <a:rPr lang="ru-RU" altLang="ru-RU" sz="2400" dirty="0">
                <a:solidFill>
                  <a:srgbClr val="FFFF00"/>
                </a:solidFill>
                <a:latin typeface="Times New Roman" panose="02020603050405020304" pitchFamily="18" charset="0"/>
                <a:cs typeface="Times New Roman" panose="02020603050405020304" pitchFamily="18" charset="0"/>
              </a:rPr>
              <a:t> </a:t>
            </a:r>
            <a:r>
              <a:rPr lang="uk-UA" altLang="ru-RU" sz="2400" dirty="0">
                <a:solidFill>
                  <a:srgbClr val="FFFF00"/>
                </a:solidFill>
                <a:latin typeface="Times New Roman" panose="02020603050405020304" pitchFamily="18" charset="0"/>
                <a:cs typeface="Times New Roman" panose="02020603050405020304" pitchFamily="18" charset="0"/>
              </a:rPr>
              <a:t>місцевим</a:t>
            </a:r>
            <a:r>
              <a:rPr lang="ru-RU" altLang="ru-RU" sz="2400" dirty="0">
                <a:solidFill>
                  <a:srgbClr val="FFFF00"/>
                </a:solidFill>
                <a:latin typeface="Times New Roman" panose="02020603050405020304" pitchFamily="18" charset="0"/>
                <a:cs typeface="Times New Roman" panose="02020603050405020304" pitchFamily="18" charset="0"/>
              </a:rPr>
              <a:t> </a:t>
            </a:r>
            <a:r>
              <a:rPr lang="ru-RU" altLang="ru-RU" sz="2400" dirty="0" err="1">
                <a:solidFill>
                  <a:srgbClr val="FFFF00"/>
                </a:solidFill>
                <a:latin typeface="Times New Roman" panose="02020603050405020304" pitchFamily="18" charset="0"/>
                <a:cs typeface="Times New Roman" panose="02020603050405020304" pitchFamily="18" charset="0"/>
              </a:rPr>
              <a:t>нео</a:t>
            </a:r>
            <a:r>
              <a:rPr lang="uk-UA" altLang="ru-RU" sz="2400" dirty="0" err="1">
                <a:solidFill>
                  <a:srgbClr val="FFFF00"/>
                </a:solidFill>
                <a:latin typeface="Times New Roman" panose="02020603050405020304" pitchFamily="18" charset="0"/>
                <a:cs typeface="Times New Roman" panose="02020603050405020304" pitchFamily="18" charset="0"/>
              </a:rPr>
              <a:t>бмеженим</a:t>
            </a:r>
            <a:r>
              <a:rPr lang="ru-RU" altLang="ru-RU" sz="2400" dirty="0">
                <a:solidFill>
                  <a:srgbClr val="FFFF00"/>
                </a:solidFill>
                <a:latin typeface="Times New Roman" panose="02020603050405020304" pitchFamily="18" charset="0"/>
                <a:cs typeface="Times New Roman" panose="02020603050405020304" pitchFamily="18" charset="0"/>
              </a:rPr>
              <a:t> </a:t>
            </a:r>
            <a:r>
              <a:rPr lang="ru-RU" altLang="ru-RU" sz="2400" dirty="0" err="1">
                <a:solidFill>
                  <a:srgbClr val="FFFF00"/>
                </a:solidFill>
                <a:latin typeface="Times New Roman" panose="02020603050405020304" pitchFamily="18" charset="0"/>
                <a:cs typeface="Times New Roman" panose="02020603050405020304" pitchFamily="18" charset="0"/>
              </a:rPr>
              <a:t>перитон</a:t>
            </a:r>
            <a:r>
              <a:rPr lang="uk-UA" altLang="ru-RU" sz="2400" dirty="0">
                <a:solidFill>
                  <a:srgbClr val="FFFF00"/>
                </a:solidFill>
                <a:latin typeface="Times New Roman" panose="02020603050405020304" pitchFamily="18" charset="0"/>
                <a:cs typeface="Times New Roman" panose="02020603050405020304" pitchFamily="18" charset="0"/>
              </a:rPr>
              <a:t>і</a:t>
            </a:r>
            <a:r>
              <a:rPr lang="ru-RU" altLang="ru-RU" sz="2400" dirty="0">
                <a:solidFill>
                  <a:srgbClr val="FFFF00"/>
                </a:solidFill>
                <a:latin typeface="Times New Roman" panose="02020603050405020304" pitchFamily="18" charset="0"/>
                <a:cs typeface="Times New Roman" panose="02020603050405020304" pitchFamily="18" charset="0"/>
              </a:rPr>
              <a:t>том.</a:t>
            </a:r>
            <a:br>
              <a:rPr lang="ru-RU" altLang="ru-RU" sz="2400" dirty="0">
                <a:solidFill>
                  <a:srgbClr val="FFFF00"/>
                </a:solidFill>
                <a:latin typeface="Times New Roman" panose="02020603050405020304" pitchFamily="18" charset="0"/>
                <a:cs typeface="Times New Roman" panose="02020603050405020304" pitchFamily="18" charset="0"/>
              </a:rPr>
            </a:br>
            <a:r>
              <a:rPr lang="ru-RU" altLang="ru-RU" sz="2400" dirty="0">
                <a:solidFill>
                  <a:srgbClr val="FFFF00"/>
                </a:solidFill>
                <a:latin typeface="Times New Roman" panose="02020603050405020304" pitchFamily="18" charset="0"/>
                <a:cs typeface="Times New Roman" panose="02020603050405020304" pitchFamily="18" charset="0"/>
              </a:rPr>
              <a:t>3. </a:t>
            </a:r>
            <a:r>
              <a:rPr lang="uk-UA" altLang="ru-RU" sz="2400" dirty="0">
                <a:solidFill>
                  <a:srgbClr val="FFFF00"/>
                </a:solidFill>
                <a:latin typeface="Times New Roman" panose="02020603050405020304" pitchFamily="18" charset="0"/>
                <a:cs typeface="Times New Roman" panose="02020603050405020304" pitchFamily="18" charset="0"/>
              </a:rPr>
              <a:t>Го</a:t>
            </a:r>
            <a:r>
              <a:rPr lang="ru-RU" altLang="ru-RU" sz="2400" dirty="0" err="1">
                <a:solidFill>
                  <a:srgbClr val="FFFF00"/>
                </a:solidFill>
                <a:latin typeface="Times New Roman" panose="02020603050405020304" pitchFamily="18" charset="0"/>
                <a:cs typeface="Times New Roman" panose="02020603050405020304" pitchFamily="18" charset="0"/>
              </a:rPr>
              <a:t>стр</a:t>
            </a:r>
            <a:r>
              <a:rPr lang="uk-UA" altLang="ru-RU" sz="2400" dirty="0">
                <a:solidFill>
                  <a:srgbClr val="FFFF00"/>
                </a:solidFill>
                <a:latin typeface="Times New Roman" panose="02020603050405020304" pitchFamily="18" charset="0"/>
                <a:cs typeface="Times New Roman" panose="02020603050405020304" pitchFamily="18" charset="0"/>
              </a:rPr>
              <a:t>и</a:t>
            </a:r>
            <a:r>
              <a:rPr lang="ru-RU" altLang="ru-RU" sz="2400" dirty="0">
                <a:solidFill>
                  <a:srgbClr val="FFFF00"/>
                </a:solidFill>
                <a:latin typeface="Times New Roman" panose="02020603050405020304" pitchFamily="18" charset="0"/>
                <a:cs typeface="Times New Roman" panose="02020603050405020304" pitchFamily="18" charset="0"/>
              </a:rPr>
              <a:t>й </a:t>
            </a:r>
            <a:r>
              <a:rPr lang="ru-RU" altLang="ru-RU" sz="2400" dirty="0" err="1">
                <a:solidFill>
                  <a:srgbClr val="FFFF00"/>
                </a:solidFill>
                <a:latin typeface="Times New Roman" panose="02020603050405020304" pitchFamily="18" charset="0"/>
                <a:cs typeface="Times New Roman" panose="02020603050405020304" pitchFamily="18" charset="0"/>
              </a:rPr>
              <a:t>деструктивн</a:t>
            </a:r>
            <a:r>
              <a:rPr lang="uk-UA" altLang="ru-RU" sz="2400" dirty="0">
                <a:solidFill>
                  <a:srgbClr val="FFFF00"/>
                </a:solidFill>
                <a:latin typeface="Times New Roman" panose="02020603050405020304" pitchFamily="18" charset="0"/>
                <a:cs typeface="Times New Roman" panose="02020603050405020304" pitchFamily="18" charset="0"/>
              </a:rPr>
              <a:t>и</a:t>
            </a:r>
            <a:r>
              <a:rPr lang="ru-RU" altLang="ru-RU" sz="2400" dirty="0">
                <a:solidFill>
                  <a:srgbClr val="FFFF00"/>
                </a:solidFill>
                <a:latin typeface="Times New Roman" panose="02020603050405020304" pitchFamily="18" charset="0"/>
                <a:cs typeface="Times New Roman" panose="02020603050405020304" pitchFamily="18" charset="0"/>
              </a:rPr>
              <a:t>й </a:t>
            </a:r>
            <a:r>
              <a:rPr lang="uk-UA" altLang="ru-RU" sz="2400" dirty="0">
                <a:solidFill>
                  <a:srgbClr val="FFFF00"/>
                </a:solidFill>
                <a:latin typeface="Times New Roman" panose="02020603050405020304" pitchFamily="18" charset="0"/>
                <a:cs typeface="Times New Roman" panose="02020603050405020304" pitchFamily="18" charset="0"/>
              </a:rPr>
              <a:t>ускладнений</a:t>
            </a:r>
            <a:r>
              <a:rPr lang="ru-RU" altLang="ru-RU" sz="2400" dirty="0">
                <a:solidFill>
                  <a:srgbClr val="FFFF00"/>
                </a:solidFill>
                <a:latin typeface="Times New Roman" panose="02020603050405020304" pitchFamily="18" charset="0"/>
                <a:cs typeface="Times New Roman" panose="02020603050405020304" pitchFamily="18" charset="0"/>
              </a:rPr>
              <a:t> холецистит: </a:t>
            </a:r>
            <a:br>
              <a:rPr lang="ru-RU" altLang="ru-RU" sz="2400" dirty="0">
                <a:solidFill>
                  <a:srgbClr val="FFFF00"/>
                </a:solidFill>
                <a:latin typeface="Times New Roman" panose="02020603050405020304" pitchFamily="18" charset="0"/>
                <a:cs typeface="Times New Roman" panose="02020603050405020304" pitchFamily="18" charset="0"/>
              </a:rPr>
            </a:br>
            <a:r>
              <a:rPr lang="ru-RU" altLang="ru-RU" sz="2400" dirty="0">
                <a:solidFill>
                  <a:srgbClr val="FFFF00"/>
                </a:solidFill>
                <a:latin typeface="Times New Roman" panose="02020603050405020304" pitchFamily="18" charset="0"/>
                <a:cs typeface="Times New Roman" panose="02020603050405020304" pitchFamily="18" charset="0"/>
              </a:rPr>
              <a:t>   а) ж</a:t>
            </a:r>
            <a:r>
              <a:rPr lang="uk-UA" altLang="ru-RU" sz="2400" dirty="0" err="1">
                <a:solidFill>
                  <a:srgbClr val="FFFF00"/>
                </a:solidFill>
                <a:latin typeface="Times New Roman" panose="02020603050405020304" pitchFamily="18" charset="0"/>
                <a:cs typeface="Times New Roman" panose="02020603050405020304" pitchFamily="18" charset="0"/>
              </a:rPr>
              <a:t>ов</a:t>
            </a:r>
            <a:r>
              <a:rPr lang="ru-RU" altLang="ru-RU" sz="2400" dirty="0" err="1">
                <a:solidFill>
                  <a:srgbClr val="FFFF00"/>
                </a:solidFill>
                <a:latin typeface="Times New Roman" panose="02020603050405020304" pitchFamily="18" charset="0"/>
                <a:cs typeface="Times New Roman" panose="02020603050405020304" pitchFamily="18" charset="0"/>
              </a:rPr>
              <a:t>чн</a:t>
            </a:r>
            <a:r>
              <a:rPr lang="uk-UA" altLang="ru-RU" sz="2400" dirty="0">
                <a:solidFill>
                  <a:srgbClr val="FFFF00"/>
                </a:solidFill>
                <a:latin typeface="Times New Roman" panose="02020603050405020304" pitchFamily="18" charset="0"/>
                <a:cs typeface="Times New Roman" panose="02020603050405020304" pitchFamily="18" charset="0"/>
              </a:rPr>
              <a:t>и</a:t>
            </a:r>
            <a:r>
              <a:rPr lang="ru-RU" altLang="ru-RU" sz="2400" dirty="0">
                <a:solidFill>
                  <a:srgbClr val="FFFF00"/>
                </a:solidFill>
                <a:latin typeface="Times New Roman" panose="02020603050405020304" pitchFamily="18" charset="0"/>
                <a:cs typeface="Times New Roman" panose="02020603050405020304" pitchFamily="18" charset="0"/>
              </a:rPr>
              <a:t>м </a:t>
            </a:r>
            <a:r>
              <a:rPr lang="ru-RU" altLang="ru-RU" sz="2400" dirty="0" err="1">
                <a:solidFill>
                  <a:srgbClr val="FFFF00"/>
                </a:solidFill>
                <a:latin typeface="Times New Roman" panose="02020603050405020304" pitchFamily="18" charset="0"/>
                <a:cs typeface="Times New Roman" panose="02020603050405020304" pitchFamily="18" charset="0"/>
              </a:rPr>
              <a:t>перитон</a:t>
            </a:r>
            <a:r>
              <a:rPr lang="uk-UA" altLang="ru-RU" sz="2400" dirty="0">
                <a:solidFill>
                  <a:srgbClr val="FFFF00"/>
                </a:solidFill>
                <a:latin typeface="Times New Roman" panose="02020603050405020304" pitchFamily="18" charset="0"/>
                <a:cs typeface="Times New Roman" panose="02020603050405020304" pitchFamily="18" charset="0"/>
              </a:rPr>
              <a:t>і</a:t>
            </a:r>
            <a:r>
              <a:rPr lang="ru-RU" altLang="ru-RU" sz="2400" dirty="0">
                <a:solidFill>
                  <a:srgbClr val="FFFF00"/>
                </a:solidFill>
                <a:latin typeface="Times New Roman" panose="02020603050405020304" pitchFamily="18" charset="0"/>
                <a:cs typeface="Times New Roman" panose="02020603050405020304" pitchFamily="18" charset="0"/>
              </a:rPr>
              <a:t>том (без видимо</a:t>
            </a:r>
            <a:r>
              <a:rPr lang="uk-UA" altLang="ru-RU" sz="2400" dirty="0">
                <a:solidFill>
                  <a:srgbClr val="FFFF00"/>
                </a:solidFill>
                <a:latin typeface="Times New Roman" panose="02020603050405020304" pitchFamily="18" charset="0"/>
                <a:cs typeface="Times New Roman" panose="02020603050405020304" pitchFamily="18" charset="0"/>
              </a:rPr>
              <a:t>ї</a:t>
            </a:r>
            <a:r>
              <a:rPr lang="ru-RU" altLang="ru-RU" sz="2400" dirty="0">
                <a:solidFill>
                  <a:srgbClr val="FFFF00"/>
                </a:solidFill>
                <a:latin typeface="Times New Roman" panose="02020603050405020304" pitchFamily="18" charset="0"/>
                <a:cs typeface="Times New Roman" panose="02020603050405020304" pitchFamily="18" charset="0"/>
              </a:rPr>
              <a:t> </a:t>
            </a:r>
            <a:r>
              <a:rPr lang="ru-RU" altLang="ru-RU" sz="2400" dirty="0" err="1">
                <a:solidFill>
                  <a:srgbClr val="FFFF00"/>
                </a:solidFill>
                <a:latin typeface="Times New Roman" panose="02020603050405020304" pitchFamily="18" charset="0"/>
                <a:cs typeface="Times New Roman" panose="02020603050405020304" pitchFamily="18" charset="0"/>
              </a:rPr>
              <a:t>перфорац</a:t>
            </a:r>
            <a:r>
              <a:rPr lang="uk-UA" altLang="ru-RU" sz="2400" dirty="0" err="1">
                <a:solidFill>
                  <a:srgbClr val="FFFF00"/>
                </a:solidFill>
                <a:latin typeface="Times New Roman" panose="02020603050405020304" pitchFamily="18" charset="0"/>
                <a:cs typeface="Times New Roman" panose="02020603050405020304" pitchFamily="18" charset="0"/>
              </a:rPr>
              <a:t>ії</a:t>
            </a:r>
            <a:r>
              <a:rPr lang="ru-RU" altLang="ru-RU" sz="2400" dirty="0">
                <a:solidFill>
                  <a:srgbClr val="FFFF00"/>
                </a:solidFill>
                <a:latin typeface="Times New Roman" panose="02020603050405020304" pitchFamily="18" charset="0"/>
                <a:cs typeface="Times New Roman" panose="02020603050405020304" pitchFamily="18" charset="0"/>
              </a:rPr>
              <a:t>);</a:t>
            </a:r>
            <a:br>
              <a:rPr lang="ru-RU" altLang="ru-RU" sz="2400" dirty="0">
                <a:solidFill>
                  <a:srgbClr val="FFFF00"/>
                </a:solidFill>
                <a:latin typeface="Times New Roman" panose="02020603050405020304" pitchFamily="18" charset="0"/>
                <a:cs typeface="Times New Roman" panose="02020603050405020304" pitchFamily="18" charset="0"/>
              </a:rPr>
            </a:br>
            <a:r>
              <a:rPr lang="ru-RU" altLang="ru-RU" sz="2400" dirty="0">
                <a:solidFill>
                  <a:srgbClr val="FFFF00"/>
                </a:solidFill>
                <a:latin typeface="Times New Roman" panose="02020603050405020304" pitchFamily="18" charset="0"/>
                <a:cs typeface="Times New Roman" panose="02020603050405020304" pitchFamily="18" charset="0"/>
              </a:rPr>
              <a:t>   б) </a:t>
            </a:r>
            <a:r>
              <a:rPr lang="uk-UA" altLang="ru-RU" sz="2400" dirty="0" err="1">
                <a:solidFill>
                  <a:srgbClr val="FFFF00"/>
                </a:solidFill>
                <a:latin typeface="Times New Roman" panose="02020603050405020304" pitchFamily="18" charset="0"/>
                <a:cs typeface="Times New Roman" panose="02020603050405020304" pitchFamily="18" charset="0"/>
              </a:rPr>
              <a:t>перфоративним</a:t>
            </a:r>
            <a:r>
              <a:rPr lang="ru-RU" altLang="ru-RU" sz="2400" dirty="0">
                <a:solidFill>
                  <a:srgbClr val="FFFF00"/>
                </a:solidFill>
                <a:latin typeface="Times New Roman" panose="02020603050405020304" pitchFamily="18" charset="0"/>
                <a:cs typeface="Times New Roman" panose="02020603050405020304" pitchFamily="18" charset="0"/>
              </a:rPr>
              <a:t> ж</a:t>
            </a:r>
            <a:r>
              <a:rPr lang="uk-UA" altLang="ru-RU" sz="2400" dirty="0" err="1">
                <a:solidFill>
                  <a:srgbClr val="FFFF00"/>
                </a:solidFill>
                <a:latin typeface="Times New Roman" panose="02020603050405020304" pitchFamily="18" charset="0"/>
                <a:cs typeface="Times New Roman" panose="02020603050405020304" pitchFamily="18" charset="0"/>
              </a:rPr>
              <a:t>овчним</a:t>
            </a:r>
            <a:r>
              <a:rPr lang="ru-RU" altLang="ru-RU" sz="2400" dirty="0">
                <a:solidFill>
                  <a:srgbClr val="FFFF00"/>
                </a:solidFill>
                <a:latin typeface="Times New Roman" panose="02020603050405020304" pitchFamily="18" charset="0"/>
                <a:cs typeface="Times New Roman" panose="02020603050405020304" pitchFamily="18" charset="0"/>
              </a:rPr>
              <a:t> </a:t>
            </a:r>
            <a:r>
              <a:rPr lang="ru-RU" altLang="ru-RU" sz="2400" dirty="0" err="1">
                <a:solidFill>
                  <a:srgbClr val="FFFF00"/>
                </a:solidFill>
                <a:latin typeface="Times New Roman" panose="02020603050405020304" pitchFamily="18" charset="0"/>
                <a:cs typeface="Times New Roman" panose="02020603050405020304" pitchFamily="18" charset="0"/>
              </a:rPr>
              <a:t>перитон</a:t>
            </a:r>
            <a:r>
              <a:rPr lang="uk-UA" altLang="ru-RU" sz="2400" dirty="0">
                <a:solidFill>
                  <a:srgbClr val="FFFF00"/>
                </a:solidFill>
                <a:latin typeface="Times New Roman" panose="02020603050405020304" pitchFamily="18" charset="0"/>
                <a:cs typeface="Times New Roman" panose="02020603050405020304" pitchFamily="18" charset="0"/>
              </a:rPr>
              <a:t>і</a:t>
            </a:r>
            <a:r>
              <a:rPr lang="ru-RU" altLang="ru-RU" sz="2400" dirty="0">
                <a:solidFill>
                  <a:srgbClr val="FFFF00"/>
                </a:solidFill>
                <a:latin typeface="Times New Roman" panose="02020603050405020304" pitchFamily="18" charset="0"/>
                <a:cs typeface="Times New Roman" panose="02020603050405020304" pitchFamily="18" charset="0"/>
              </a:rPr>
              <a:t>том; </a:t>
            </a:r>
            <a:br>
              <a:rPr lang="ru-RU" altLang="ru-RU" sz="2400" dirty="0">
                <a:solidFill>
                  <a:srgbClr val="FFFF00"/>
                </a:solidFill>
                <a:latin typeface="Times New Roman" panose="02020603050405020304" pitchFamily="18" charset="0"/>
                <a:cs typeface="Times New Roman" panose="02020603050405020304" pitchFamily="18" charset="0"/>
              </a:rPr>
            </a:br>
            <a:r>
              <a:rPr lang="ru-RU" altLang="ru-RU" sz="2400" dirty="0">
                <a:solidFill>
                  <a:srgbClr val="FFFF00"/>
                </a:solidFill>
                <a:latin typeface="Times New Roman" panose="02020603050405020304" pitchFamily="18" charset="0"/>
                <a:cs typeface="Times New Roman" panose="02020603050405020304" pitchFamily="18" charset="0"/>
              </a:rPr>
              <a:t>   в) </a:t>
            </a:r>
            <a:r>
              <a:rPr lang="uk-UA" altLang="ru-RU" sz="2400" dirty="0" err="1">
                <a:solidFill>
                  <a:srgbClr val="FFFF00"/>
                </a:solidFill>
                <a:latin typeface="Times New Roman" panose="02020603050405020304" pitchFamily="18" charset="0"/>
                <a:cs typeface="Times New Roman" panose="02020603050405020304" pitchFamily="18" charset="0"/>
              </a:rPr>
              <a:t>паравезикальним</a:t>
            </a:r>
            <a:r>
              <a:rPr lang="ru-RU" altLang="ru-RU" sz="2400" dirty="0">
                <a:solidFill>
                  <a:srgbClr val="FFFF00"/>
                </a:solidFill>
                <a:latin typeface="Times New Roman" panose="02020603050405020304" pitchFamily="18" charset="0"/>
                <a:cs typeface="Times New Roman" panose="02020603050405020304" pitchFamily="18" charset="0"/>
              </a:rPr>
              <a:t> </a:t>
            </a:r>
            <a:r>
              <a:rPr lang="uk-UA" altLang="ru-RU" sz="2400" dirty="0">
                <a:solidFill>
                  <a:srgbClr val="FFFF00"/>
                </a:solidFill>
                <a:latin typeface="Times New Roman" panose="02020603050405020304" pitchFamily="18" charset="0"/>
                <a:cs typeface="Times New Roman" panose="02020603050405020304" pitchFamily="18" charset="0"/>
              </a:rPr>
              <a:t>і</a:t>
            </a:r>
            <a:r>
              <a:rPr lang="ru-RU" altLang="ru-RU" sz="2400" dirty="0" err="1">
                <a:solidFill>
                  <a:srgbClr val="FFFF00"/>
                </a:solidFill>
                <a:latin typeface="Times New Roman" panose="02020603050405020304" pitchFamily="18" charset="0"/>
                <a:cs typeface="Times New Roman" panose="02020603050405020304" pitchFamily="18" charset="0"/>
              </a:rPr>
              <a:t>нф</a:t>
            </a:r>
            <a:r>
              <a:rPr lang="uk-UA" altLang="ru-RU" sz="2400" dirty="0">
                <a:solidFill>
                  <a:srgbClr val="FFFF00"/>
                </a:solidFill>
                <a:latin typeface="Times New Roman" panose="02020603050405020304" pitchFamily="18" charset="0"/>
                <a:cs typeface="Times New Roman" panose="02020603050405020304" pitchFamily="18" charset="0"/>
              </a:rPr>
              <a:t>і</a:t>
            </a:r>
            <a:r>
              <a:rPr lang="ru-RU" altLang="ru-RU" sz="2400" dirty="0" err="1">
                <a:solidFill>
                  <a:srgbClr val="FFFF00"/>
                </a:solidFill>
                <a:latin typeface="Times New Roman" panose="02020603050405020304" pitchFamily="18" charset="0"/>
                <a:cs typeface="Times New Roman" panose="02020603050405020304" pitchFamily="18" charset="0"/>
              </a:rPr>
              <a:t>льтратом</a:t>
            </a:r>
            <a:r>
              <a:rPr lang="ru-RU" altLang="ru-RU" sz="2400" dirty="0">
                <a:solidFill>
                  <a:srgbClr val="FFFF00"/>
                </a:solidFill>
                <a:latin typeface="Times New Roman" panose="02020603050405020304" pitchFamily="18" charset="0"/>
                <a:cs typeface="Times New Roman" panose="02020603050405020304" pitchFamily="18" charset="0"/>
              </a:rPr>
              <a:t>;</a:t>
            </a:r>
            <a:br>
              <a:rPr lang="ru-RU" altLang="ru-RU" sz="2400" dirty="0">
                <a:solidFill>
                  <a:srgbClr val="FFFF00"/>
                </a:solidFill>
                <a:latin typeface="Times New Roman" panose="02020603050405020304" pitchFamily="18" charset="0"/>
                <a:cs typeface="Times New Roman" panose="02020603050405020304" pitchFamily="18" charset="0"/>
              </a:rPr>
            </a:br>
            <a:r>
              <a:rPr lang="ru-RU" altLang="ru-RU" sz="2400" dirty="0">
                <a:solidFill>
                  <a:srgbClr val="FFFF00"/>
                </a:solidFill>
                <a:latin typeface="Times New Roman" panose="02020603050405020304" pitchFamily="18" charset="0"/>
                <a:cs typeface="Times New Roman" panose="02020603050405020304" pitchFamily="18" charset="0"/>
              </a:rPr>
              <a:t>   г) </a:t>
            </a:r>
            <a:r>
              <a:rPr lang="uk-UA" altLang="ru-RU" sz="2400" dirty="0" err="1">
                <a:solidFill>
                  <a:srgbClr val="FFFF00"/>
                </a:solidFill>
                <a:latin typeface="Times New Roman" panose="02020603050405020304" pitchFamily="18" charset="0"/>
                <a:cs typeface="Times New Roman" panose="02020603050405020304" pitchFamily="18" charset="0"/>
              </a:rPr>
              <a:t>паравезикальним</a:t>
            </a:r>
            <a:r>
              <a:rPr lang="ru-RU" altLang="ru-RU" sz="2400" dirty="0">
                <a:solidFill>
                  <a:srgbClr val="FFFF00"/>
                </a:solidFill>
                <a:latin typeface="Times New Roman" panose="02020603050405020304" pitchFamily="18" charset="0"/>
                <a:cs typeface="Times New Roman" panose="02020603050405020304" pitchFamily="18" charset="0"/>
              </a:rPr>
              <a:t> </a:t>
            </a:r>
            <a:r>
              <a:rPr lang="ru-RU" altLang="ru-RU" sz="2400" dirty="0" err="1">
                <a:solidFill>
                  <a:srgbClr val="FFFF00"/>
                </a:solidFill>
                <a:latin typeface="Times New Roman" panose="02020603050405020304" pitchFamily="18" charset="0"/>
                <a:cs typeface="Times New Roman" panose="02020603050405020304" pitchFamily="18" charset="0"/>
              </a:rPr>
              <a:t>абсцесом</a:t>
            </a:r>
            <a:r>
              <a:rPr lang="ru-RU" altLang="ru-RU" sz="2400" dirty="0">
                <a:solidFill>
                  <a:srgbClr val="FFFF00"/>
                </a:solidFill>
                <a:latin typeface="Times New Roman" panose="02020603050405020304" pitchFamily="18" charset="0"/>
                <a:cs typeface="Times New Roman" panose="02020603050405020304" pitchFamily="18" charset="0"/>
              </a:rPr>
              <a:t>; </a:t>
            </a:r>
            <a:br>
              <a:rPr lang="ru-RU" altLang="ru-RU" sz="2400" dirty="0">
                <a:solidFill>
                  <a:srgbClr val="FFFF00"/>
                </a:solidFill>
                <a:latin typeface="Times New Roman" panose="02020603050405020304" pitchFamily="18" charset="0"/>
                <a:cs typeface="Times New Roman" panose="02020603050405020304" pitchFamily="18" charset="0"/>
              </a:rPr>
            </a:br>
            <a:r>
              <a:rPr lang="ru-RU" altLang="ru-RU" sz="2400" dirty="0">
                <a:solidFill>
                  <a:srgbClr val="FFFF00"/>
                </a:solidFill>
                <a:latin typeface="Times New Roman" panose="02020603050405020304" pitchFamily="18" charset="0"/>
                <a:cs typeface="Times New Roman" panose="02020603050405020304" pitchFamily="18" charset="0"/>
              </a:rPr>
              <a:t>   д) </a:t>
            </a:r>
            <a:r>
              <a:rPr lang="ru-RU" altLang="ru-RU" sz="2400" dirty="0" err="1">
                <a:solidFill>
                  <a:srgbClr val="FFFF00"/>
                </a:solidFill>
                <a:latin typeface="Times New Roman" panose="02020603050405020304" pitchFamily="18" charset="0"/>
                <a:cs typeface="Times New Roman" panose="02020603050405020304" pitchFamily="18" charset="0"/>
              </a:rPr>
              <a:t>механ</a:t>
            </a:r>
            <a:r>
              <a:rPr lang="uk-UA" altLang="ru-RU" sz="2400" dirty="0">
                <a:solidFill>
                  <a:srgbClr val="FFFF00"/>
                </a:solidFill>
                <a:latin typeface="Times New Roman" panose="02020603050405020304" pitchFamily="18" charset="0"/>
                <a:cs typeface="Times New Roman" panose="02020603050405020304" pitchFamily="18" charset="0"/>
              </a:rPr>
              <a:t>і</a:t>
            </a:r>
            <a:r>
              <a:rPr lang="ru-RU" altLang="ru-RU" sz="2400" dirty="0">
                <a:solidFill>
                  <a:srgbClr val="FFFF00"/>
                </a:solidFill>
                <a:latin typeface="Times New Roman" panose="02020603050405020304" pitchFamily="18" charset="0"/>
                <a:cs typeface="Times New Roman" panose="02020603050405020304" pitchFamily="18" charset="0"/>
              </a:rPr>
              <a:t>ч</a:t>
            </a:r>
            <a:r>
              <a:rPr lang="uk-UA" altLang="ru-RU" sz="2400" dirty="0" err="1">
                <a:solidFill>
                  <a:srgbClr val="FFFF00"/>
                </a:solidFill>
                <a:latin typeface="Times New Roman" panose="02020603050405020304" pitchFamily="18" charset="0"/>
                <a:cs typeface="Times New Roman" panose="02020603050405020304" pitchFamily="18" charset="0"/>
              </a:rPr>
              <a:t>ною</a:t>
            </a:r>
            <a:r>
              <a:rPr lang="ru-RU" altLang="ru-RU" sz="2400" dirty="0">
                <a:solidFill>
                  <a:srgbClr val="FFFF00"/>
                </a:solidFill>
                <a:latin typeface="Times New Roman" panose="02020603050405020304" pitchFamily="18" charset="0"/>
                <a:cs typeface="Times New Roman" panose="02020603050405020304" pitchFamily="18" charset="0"/>
              </a:rPr>
              <a:t> ж</a:t>
            </a:r>
            <a:r>
              <a:rPr lang="uk-UA" altLang="ru-RU" sz="2400" dirty="0" err="1">
                <a:solidFill>
                  <a:srgbClr val="FFFF00"/>
                </a:solidFill>
                <a:latin typeface="Times New Roman" panose="02020603050405020304" pitchFamily="18" charset="0"/>
                <a:cs typeface="Times New Roman" panose="02020603050405020304" pitchFamily="18" charset="0"/>
              </a:rPr>
              <a:t>овтяницею</a:t>
            </a:r>
            <a:r>
              <a:rPr lang="ru-RU" altLang="ru-RU" sz="2400" dirty="0">
                <a:solidFill>
                  <a:srgbClr val="FFFF00"/>
                </a:solidFill>
                <a:latin typeface="Times New Roman" panose="02020603050405020304" pitchFamily="18" charset="0"/>
                <a:cs typeface="Times New Roman" panose="02020603050405020304" pitchFamily="18" charset="0"/>
              </a:rPr>
              <a:t>; </a:t>
            </a:r>
            <a:br>
              <a:rPr lang="ru-RU" altLang="ru-RU" sz="2400" dirty="0">
                <a:solidFill>
                  <a:srgbClr val="FFFF00"/>
                </a:solidFill>
                <a:latin typeface="Times New Roman" panose="02020603050405020304" pitchFamily="18" charset="0"/>
                <a:cs typeface="Times New Roman" panose="02020603050405020304" pitchFamily="18" charset="0"/>
              </a:rPr>
            </a:br>
            <a:r>
              <a:rPr lang="ru-RU" altLang="ru-RU" sz="2400" dirty="0">
                <a:solidFill>
                  <a:srgbClr val="FFFF00"/>
                </a:solidFill>
                <a:latin typeface="Times New Roman" panose="02020603050405020304" pitchFamily="18" charset="0"/>
                <a:cs typeface="Times New Roman" panose="02020603050405020304" pitchFamily="18" charset="0"/>
              </a:rPr>
              <a:t>   е) </a:t>
            </a:r>
            <a:r>
              <a:rPr lang="ru-RU" altLang="ru-RU" sz="2400" dirty="0" err="1">
                <a:solidFill>
                  <a:srgbClr val="FFFF00"/>
                </a:solidFill>
                <a:latin typeface="Times New Roman" panose="02020603050405020304" pitchFamily="18" charset="0"/>
                <a:cs typeface="Times New Roman" panose="02020603050405020304" pitchFamily="18" charset="0"/>
              </a:rPr>
              <a:t>септич</a:t>
            </a:r>
            <a:r>
              <a:rPr lang="uk-UA" altLang="ru-RU" sz="2400" dirty="0">
                <a:solidFill>
                  <a:srgbClr val="FFFF00"/>
                </a:solidFill>
                <a:latin typeface="Times New Roman" panose="02020603050405020304" pitchFamily="18" charset="0"/>
                <a:cs typeface="Times New Roman" panose="02020603050405020304" pitchFamily="18" charset="0"/>
              </a:rPr>
              <a:t>н</a:t>
            </a:r>
            <a:r>
              <a:rPr lang="ru-RU" altLang="ru-RU" sz="2400" dirty="0">
                <a:solidFill>
                  <a:srgbClr val="FFFF00"/>
                </a:solidFill>
                <a:latin typeface="Times New Roman" panose="02020603050405020304" pitchFamily="18" charset="0"/>
                <a:cs typeface="Times New Roman" panose="02020603050405020304" pitchFamily="18" charset="0"/>
              </a:rPr>
              <a:t>им </a:t>
            </a:r>
            <a:r>
              <a:rPr lang="ru-RU" altLang="ru-RU" sz="2400" dirty="0" err="1">
                <a:solidFill>
                  <a:srgbClr val="FFFF00"/>
                </a:solidFill>
                <a:latin typeface="Times New Roman" panose="02020603050405020304" pitchFamily="18" charset="0"/>
                <a:cs typeface="Times New Roman" panose="02020603050405020304" pitchFamily="18" charset="0"/>
              </a:rPr>
              <a:t>холанг</a:t>
            </a:r>
            <a:r>
              <a:rPr lang="uk-UA" altLang="ru-RU" sz="2400" dirty="0">
                <a:solidFill>
                  <a:srgbClr val="FFFF00"/>
                </a:solidFill>
                <a:latin typeface="Times New Roman" panose="02020603050405020304" pitchFamily="18" charset="0"/>
                <a:cs typeface="Times New Roman" panose="02020603050405020304" pitchFamily="18" charset="0"/>
              </a:rPr>
              <a:t>і</a:t>
            </a:r>
            <a:r>
              <a:rPr lang="ru-RU" altLang="ru-RU" sz="2400" dirty="0">
                <a:solidFill>
                  <a:srgbClr val="FFFF00"/>
                </a:solidFill>
                <a:latin typeface="Times New Roman" panose="02020603050405020304" pitchFamily="18" charset="0"/>
                <a:cs typeface="Times New Roman" panose="02020603050405020304" pitchFamily="18" charset="0"/>
              </a:rPr>
              <a:t>том;</a:t>
            </a:r>
            <a:br>
              <a:rPr lang="ru-RU" altLang="ru-RU" sz="2400" dirty="0">
                <a:solidFill>
                  <a:srgbClr val="FFFF00"/>
                </a:solidFill>
                <a:latin typeface="Times New Roman" panose="02020603050405020304" pitchFamily="18" charset="0"/>
                <a:cs typeface="Times New Roman" panose="02020603050405020304" pitchFamily="18" charset="0"/>
              </a:rPr>
            </a:br>
            <a:r>
              <a:rPr lang="ru-RU" altLang="ru-RU" sz="2400" dirty="0">
                <a:solidFill>
                  <a:srgbClr val="FFFF00"/>
                </a:solidFill>
                <a:latin typeface="Times New Roman" panose="02020603050405020304" pitchFamily="18" charset="0"/>
                <a:cs typeface="Times New Roman" panose="02020603050405020304" pitchFamily="18" charset="0"/>
              </a:rPr>
              <a:t>   є) </a:t>
            </a:r>
            <a:r>
              <a:rPr lang="uk-UA" altLang="ru-RU" sz="2400" dirty="0">
                <a:solidFill>
                  <a:srgbClr val="FFFF00"/>
                </a:solidFill>
                <a:latin typeface="Times New Roman" panose="02020603050405020304" pitchFamily="18" charset="0"/>
                <a:cs typeface="Times New Roman" panose="02020603050405020304" pitchFamily="18" charset="0"/>
              </a:rPr>
              <a:t>г</a:t>
            </a:r>
            <a:r>
              <a:rPr lang="ru-RU" altLang="ru-RU" sz="2400" dirty="0" err="1">
                <a:solidFill>
                  <a:srgbClr val="FFFF00"/>
                </a:solidFill>
                <a:latin typeface="Times New Roman" panose="02020603050405020304" pitchFamily="18" charset="0"/>
                <a:cs typeface="Times New Roman" panose="02020603050405020304" pitchFamily="18" charset="0"/>
              </a:rPr>
              <a:t>остр</a:t>
            </a:r>
            <a:r>
              <a:rPr lang="uk-UA" altLang="ru-RU" sz="2400" dirty="0">
                <a:solidFill>
                  <a:srgbClr val="FFFF00"/>
                </a:solidFill>
                <a:latin typeface="Times New Roman" panose="02020603050405020304" pitchFamily="18" charset="0"/>
                <a:cs typeface="Times New Roman" panose="02020603050405020304" pitchFamily="18" charset="0"/>
              </a:rPr>
              <a:t>и</a:t>
            </a:r>
            <a:r>
              <a:rPr lang="ru-RU" altLang="ru-RU" sz="2400" dirty="0">
                <a:solidFill>
                  <a:srgbClr val="FFFF00"/>
                </a:solidFill>
                <a:latin typeface="Times New Roman" panose="02020603050405020304" pitchFamily="18" charset="0"/>
                <a:cs typeface="Times New Roman" panose="02020603050405020304" pitchFamily="18" charset="0"/>
              </a:rPr>
              <a:t>м панкреатитом. </a:t>
            </a:r>
            <a:br>
              <a:rPr lang="ru-RU" altLang="ru-RU" sz="2400" dirty="0">
                <a:solidFill>
                  <a:srgbClr val="FFFF00"/>
                </a:solidFill>
                <a:latin typeface="Times New Roman" panose="02020603050405020304" pitchFamily="18" charset="0"/>
                <a:cs typeface="Times New Roman" panose="02020603050405020304" pitchFamily="18" charset="0"/>
              </a:rPr>
            </a:br>
            <a:r>
              <a:rPr lang="ru-RU" altLang="ru-RU" sz="2000" dirty="0">
                <a:solidFill>
                  <a:srgbClr val="FFFF00"/>
                </a:solidFill>
                <a:latin typeface="Times New Roman" panose="02020603050405020304" pitchFamily="18" charset="0"/>
                <a:cs typeface="Times New Roman" panose="02020603050405020304" pitchFamily="18" charset="0"/>
              </a:rPr>
              <a:t>   </a:t>
            </a:r>
            <a:endParaRPr lang="ru-RU" sz="2000"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902985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p:nvPr>
        </p:nvSpPr>
        <p:spPr>
          <a:xfrm>
            <a:off x="1133934" y="1114095"/>
            <a:ext cx="9954479" cy="4656083"/>
          </a:xfrm>
        </p:spPr>
        <p:txBody>
          <a:bodyPr anchor="t"/>
          <a:lstStyle/>
          <a:p>
            <a:pPr>
              <a:lnSpc>
                <a:spcPct val="90000"/>
              </a:lnSpc>
            </a:pPr>
            <a:r>
              <a:rPr lang="ru-RU" altLang="ru-RU" sz="3200" b="1" dirty="0" err="1">
                <a:solidFill>
                  <a:srgbClr val="FFFF00"/>
                </a:solidFill>
                <a:latin typeface="Times New Roman" panose="02020603050405020304" pitchFamily="18" charset="0"/>
                <a:cs typeface="Times New Roman" panose="02020603050405020304" pitchFamily="18" charset="0"/>
              </a:rPr>
              <a:t>Патанатомічна</a:t>
            </a:r>
            <a:r>
              <a:rPr lang="ru-RU" altLang="ru-RU" sz="3200" b="1" dirty="0">
                <a:solidFill>
                  <a:srgbClr val="FFFF00"/>
                </a:solidFill>
                <a:latin typeface="Times New Roman" panose="02020603050405020304" pitchFamily="18" charset="0"/>
                <a:cs typeface="Times New Roman" panose="02020603050405020304" pitchFamily="18" charset="0"/>
              </a:rPr>
              <a:t> </a:t>
            </a:r>
            <a:r>
              <a:rPr lang="ru-RU" altLang="ru-RU" sz="3200" b="1" dirty="0" err="1">
                <a:solidFill>
                  <a:srgbClr val="FFFF00"/>
                </a:solidFill>
                <a:latin typeface="Times New Roman" panose="02020603050405020304" pitchFamily="18" charset="0"/>
                <a:cs typeface="Times New Roman" panose="02020603050405020304" pitchFamily="18" charset="0"/>
              </a:rPr>
              <a:t>класифікація</a:t>
            </a:r>
            <a:r>
              <a:rPr lang="ru-RU" altLang="ru-RU" sz="3200" b="1" dirty="0">
                <a:solidFill>
                  <a:srgbClr val="FFFF00"/>
                </a:solidFill>
                <a:latin typeface="Times New Roman" panose="02020603050405020304" pitchFamily="18" charset="0"/>
                <a:cs typeface="Times New Roman" panose="02020603050405020304" pitchFamily="18" charset="0"/>
              </a:rPr>
              <a:t> </a:t>
            </a:r>
            <a:r>
              <a:rPr lang="ru-RU" altLang="ru-RU" sz="3200" b="1" dirty="0" err="1">
                <a:solidFill>
                  <a:srgbClr val="FFFF00"/>
                </a:solidFill>
                <a:latin typeface="Times New Roman" panose="02020603050405020304" pitchFamily="18" charset="0"/>
                <a:cs typeface="Times New Roman" panose="02020603050405020304" pitchFamily="18" charset="0"/>
              </a:rPr>
              <a:t>гострого</a:t>
            </a:r>
            <a:r>
              <a:rPr lang="ru-RU" altLang="ru-RU" sz="3200" b="1" dirty="0">
                <a:solidFill>
                  <a:srgbClr val="FFFF00"/>
                </a:solidFill>
                <a:latin typeface="Times New Roman" panose="02020603050405020304" pitchFamily="18" charset="0"/>
                <a:cs typeface="Times New Roman" panose="02020603050405020304" pitchFamily="18" charset="0"/>
              </a:rPr>
              <a:t> холециститу:</a:t>
            </a:r>
            <a:r>
              <a:rPr lang="ru-RU" altLang="ru-RU" sz="3200" dirty="0">
                <a:solidFill>
                  <a:srgbClr val="FFFF00"/>
                </a:solidFill>
                <a:latin typeface="Times New Roman" panose="02020603050405020304" pitchFamily="18" charset="0"/>
                <a:cs typeface="Times New Roman" panose="02020603050405020304" pitchFamily="18" charset="0"/>
              </a:rPr>
              <a:t/>
            </a:r>
            <a:br>
              <a:rPr lang="ru-RU" altLang="ru-RU" sz="3200" dirty="0">
                <a:solidFill>
                  <a:srgbClr val="FFFF00"/>
                </a:solidFill>
                <a:latin typeface="Times New Roman" panose="02020603050405020304" pitchFamily="18" charset="0"/>
                <a:cs typeface="Times New Roman" panose="02020603050405020304" pitchFamily="18" charset="0"/>
              </a:rPr>
            </a:br>
            <a:r>
              <a:rPr lang="ru-RU" altLang="ru-RU" sz="3200" dirty="0">
                <a:solidFill>
                  <a:srgbClr val="FFFF00"/>
                </a:solidFill>
                <a:latin typeface="Times New Roman" panose="02020603050405020304" pitchFamily="18" charset="0"/>
                <a:cs typeface="Times New Roman" panose="02020603050405020304" pitchFamily="18" charset="0"/>
              </a:rPr>
              <a:t>1. </a:t>
            </a:r>
            <a:r>
              <a:rPr lang="ru-RU" altLang="ru-RU" sz="3200" dirty="0" err="1">
                <a:solidFill>
                  <a:srgbClr val="FFFF00"/>
                </a:solidFill>
                <a:latin typeface="Times New Roman" panose="02020603050405020304" pitchFamily="18" charset="0"/>
                <a:cs typeface="Times New Roman" panose="02020603050405020304" pitchFamily="18" charset="0"/>
              </a:rPr>
              <a:t>Катаральн</a:t>
            </a:r>
            <a:r>
              <a:rPr lang="uk-UA" altLang="ru-RU" sz="3200" dirty="0">
                <a:solidFill>
                  <a:srgbClr val="FFFF00"/>
                </a:solidFill>
                <a:latin typeface="Times New Roman" panose="02020603050405020304" pitchFamily="18" charset="0"/>
                <a:cs typeface="Times New Roman" panose="02020603050405020304" pitchFamily="18" charset="0"/>
              </a:rPr>
              <a:t>и</a:t>
            </a:r>
            <a:r>
              <a:rPr lang="ru-RU" altLang="ru-RU" sz="3200" dirty="0">
                <a:solidFill>
                  <a:srgbClr val="FFFF00"/>
                </a:solidFill>
                <a:latin typeface="Times New Roman" panose="02020603050405020304" pitchFamily="18" charset="0"/>
                <a:cs typeface="Times New Roman" panose="02020603050405020304" pitchFamily="18" charset="0"/>
              </a:rPr>
              <a:t>й</a:t>
            </a:r>
            <a:br>
              <a:rPr lang="ru-RU" altLang="ru-RU" sz="3200" dirty="0">
                <a:solidFill>
                  <a:srgbClr val="FFFF00"/>
                </a:solidFill>
                <a:latin typeface="Times New Roman" panose="02020603050405020304" pitchFamily="18" charset="0"/>
                <a:cs typeface="Times New Roman" panose="02020603050405020304" pitchFamily="18" charset="0"/>
              </a:rPr>
            </a:br>
            <a:r>
              <a:rPr lang="ru-RU" altLang="ru-RU" sz="3200" dirty="0">
                <a:solidFill>
                  <a:srgbClr val="FFFF00"/>
                </a:solidFill>
                <a:latin typeface="Times New Roman" panose="02020603050405020304" pitchFamily="18" charset="0"/>
                <a:cs typeface="Times New Roman" panose="02020603050405020304" pitchFamily="18" charset="0"/>
              </a:rPr>
              <a:t>2. </a:t>
            </a:r>
            <a:r>
              <a:rPr lang="ru-RU" altLang="ru-RU" sz="3200" dirty="0" err="1">
                <a:solidFill>
                  <a:srgbClr val="FFFF00"/>
                </a:solidFill>
                <a:latin typeface="Times New Roman" panose="02020603050405020304" pitchFamily="18" charset="0"/>
                <a:cs typeface="Times New Roman" panose="02020603050405020304" pitchFamily="18" charset="0"/>
              </a:rPr>
              <a:t>Флегмонозн</a:t>
            </a:r>
            <a:r>
              <a:rPr lang="uk-UA" altLang="ru-RU" sz="3200" dirty="0">
                <a:solidFill>
                  <a:srgbClr val="FFFF00"/>
                </a:solidFill>
                <a:latin typeface="Times New Roman" panose="02020603050405020304" pitchFamily="18" charset="0"/>
                <a:cs typeface="Times New Roman" panose="02020603050405020304" pitchFamily="18" charset="0"/>
              </a:rPr>
              <a:t>и</a:t>
            </a:r>
            <a:r>
              <a:rPr lang="ru-RU" altLang="ru-RU" sz="3200" dirty="0">
                <a:solidFill>
                  <a:srgbClr val="FFFF00"/>
                </a:solidFill>
                <a:latin typeface="Times New Roman" panose="02020603050405020304" pitchFamily="18" charset="0"/>
                <a:cs typeface="Times New Roman" panose="02020603050405020304" pitchFamily="18" charset="0"/>
              </a:rPr>
              <a:t>й (</a:t>
            </a:r>
            <a:r>
              <a:rPr lang="uk-UA" altLang="ru-RU" sz="3200" dirty="0">
                <a:solidFill>
                  <a:srgbClr val="FFFF00"/>
                </a:solidFill>
                <a:latin typeface="Times New Roman" panose="02020603050405020304" pitchFamily="18" charset="0"/>
                <a:cs typeface="Times New Roman" panose="02020603050405020304" pitchFamily="18" charset="0"/>
              </a:rPr>
              <a:t>г</a:t>
            </a:r>
            <a:r>
              <a:rPr lang="ru-RU" altLang="ru-RU" sz="3200" dirty="0">
                <a:solidFill>
                  <a:srgbClr val="FFFF00"/>
                </a:solidFill>
                <a:latin typeface="Times New Roman" panose="02020603050405020304" pitchFamily="18" charset="0"/>
                <a:cs typeface="Times New Roman" panose="02020603050405020304" pitchFamily="18" charset="0"/>
              </a:rPr>
              <a:t>остра </a:t>
            </a:r>
            <a:r>
              <a:rPr lang="uk-UA" altLang="ru-RU" sz="3200" dirty="0">
                <a:solidFill>
                  <a:srgbClr val="FFFF00"/>
                </a:solidFill>
                <a:latin typeface="Times New Roman" panose="02020603050405020304" pitchFamily="18" charset="0"/>
                <a:cs typeface="Times New Roman" panose="02020603050405020304" pitchFamily="18" charset="0"/>
              </a:rPr>
              <a:t>е</a:t>
            </a:r>
            <a:r>
              <a:rPr lang="ru-RU" altLang="ru-RU" sz="3200" dirty="0" err="1">
                <a:solidFill>
                  <a:srgbClr val="FFFF00"/>
                </a:solidFill>
                <a:latin typeface="Times New Roman" panose="02020603050405020304" pitchFamily="18" charset="0"/>
                <a:cs typeface="Times New Roman" panose="02020603050405020304" pitchFamily="18" charset="0"/>
              </a:rPr>
              <a:t>мп</a:t>
            </a:r>
            <a:r>
              <a:rPr lang="uk-UA" altLang="ru-RU" sz="3200" dirty="0" err="1">
                <a:solidFill>
                  <a:srgbClr val="FFFF00"/>
                </a:solidFill>
                <a:latin typeface="Times New Roman" panose="02020603050405020304" pitchFamily="18" charset="0"/>
                <a:cs typeface="Times New Roman" panose="02020603050405020304" pitchFamily="18" charset="0"/>
              </a:rPr>
              <a:t>іє</a:t>
            </a:r>
            <a:r>
              <a:rPr lang="ru-RU" altLang="ru-RU" sz="3200" dirty="0" err="1">
                <a:solidFill>
                  <a:srgbClr val="FFFF00"/>
                </a:solidFill>
                <a:latin typeface="Times New Roman" panose="02020603050405020304" pitchFamily="18" charset="0"/>
                <a:cs typeface="Times New Roman" panose="02020603050405020304" pitchFamily="18" charset="0"/>
              </a:rPr>
              <a:t>ма</a:t>
            </a:r>
            <a:r>
              <a:rPr lang="ru-RU" altLang="ru-RU" sz="3200" dirty="0">
                <a:solidFill>
                  <a:srgbClr val="FFFF00"/>
                </a:solidFill>
                <a:latin typeface="Times New Roman" panose="02020603050405020304" pitchFamily="18" charset="0"/>
                <a:cs typeface="Times New Roman" panose="02020603050405020304" pitchFamily="18" charset="0"/>
              </a:rPr>
              <a:t> ж</a:t>
            </a:r>
            <a:r>
              <a:rPr lang="uk-UA" altLang="ru-RU" sz="3200" dirty="0" err="1">
                <a:solidFill>
                  <a:srgbClr val="FFFF00"/>
                </a:solidFill>
                <a:latin typeface="Times New Roman" panose="02020603050405020304" pitchFamily="18" charset="0"/>
                <a:cs typeface="Times New Roman" panose="02020603050405020304" pitchFamily="18" charset="0"/>
              </a:rPr>
              <a:t>ов</a:t>
            </a:r>
            <a:r>
              <a:rPr lang="ru-RU" altLang="ru-RU" sz="3200" dirty="0" err="1">
                <a:solidFill>
                  <a:srgbClr val="FFFF00"/>
                </a:solidFill>
                <a:latin typeface="Times New Roman" panose="02020603050405020304" pitchFamily="18" charset="0"/>
                <a:cs typeface="Times New Roman" panose="02020603050405020304" pitchFamily="18" charset="0"/>
              </a:rPr>
              <a:t>чного</a:t>
            </a:r>
            <a:r>
              <a:rPr lang="ru-RU" altLang="ru-RU" sz="3200" dirty="0">
                <a:solidFill>
                  <a:srgbClr val="FFFF00"/>
                </a:solidFill>
                <a:latin typeface="Times New Roman" panose="02020603050405020304" pitchFamily="18" charset="0"/>
                <a:cs typeface="Times New Roman" panose="02020603050405020304" pitchFamily="18" charset="0"/>
              </a:rPr>
              <a:t> </a:t>
            </a:r>
            <a:r>
              <a:rPr lang="uk-UA" altLang="ru-RU" sz="3200" dirty="0">
                <a:solidFill>
                  <a:srgbClr val="FFFF00"/>
                </a:solidFill>
                <a:latin typeface="Times New Roman" panose="02020603050405020304" pitchFamily="18" charset="0"/>
                <a:cs typeface="Times New Roman" panose="02020603050405020304" pitchFamily="18" charset="0"/>
              </a:rPr>
              <a:t>міхура</a:t>
            </a:r>
            <a:r>
              <a:rPr lang="ru-RU" altLang="ru-RU" sz="3200" dirty="0">
                <a:solidFill>
                  <a:srgbClr val="FFFF00"/>
                </a:solidFill>
                <a:latin typeface="Times New Roman" panose="02020603050405020304" pitchFamily="18" charset="0"/>
                <a:cs typeface="Times New Roman" panose="02020603050405020304" pitchFamily="18" charset="0"/>
              </a:rPr>
              <a:t>)</a:t>
            </a:r>
            <a:br>
              <a:rPr lang="ru-RU" altLang="ru-RU" sz="3200" dirty="0">
                <a:solidFill>
                  <a:srgbClr val="FFFF00"/>
                </a:solidFill>
                <a:latin typeface="Times New Roman" panose="02020603050405020304" pitchFamily="18" charset="0"/>
                <a:cs typeface="Times New Roman" panose="02020603050405020304" pitchFamily="18" charset="0"/>
              </a:rPr>
            </a:br>
            <a:r>
              <a:rPr lang="ru-RU" altLang="ru-RU" sz="3200" dirty="0">
                <a:solidFill>
                  <a:srgbClr val="FFFF00"/>
                </a:solidFill>
                <a:latin typeface="Times New Roman" panose="02020603050405020304" pitchFamily="18" charset="0"/>
                <a:cs typeface="Times New Roman" panose="02020603050405020304" pitchFamily="18" charset="0"/>
              </a:rPr>
              <a:t>3. </a:t>
            </a:r>
            <a:r>
              <a:rPr lang="ru-RU" altLang="ru-RU" sz="3200" dirty="0" err="1">
                <a:solidFill>
                  <a:srgbClr val="FFFF00"/>
                </a:solidFill>
                <a:latin typeface="Times New Roman" panose="02020603050405020304" pitchFamily="18" charset="0"/>
                <a:cs typeface="Times New Roman" panose="02020603050405020304" pitchFamily="18" charset="0"/>
              </a:rPr>
              <a:t>Гангренозн</a:t>
            </a:r>
            <a:r>
              <a:rPr lang="uk-UA" altLang="ru-RU" sz="3200" dirty="0">
                <a:solidFill>
                  <a:srgbClr val="FFFF00"/>
                </a:solidFill>
                <a:latin typeface="Times New Roman" panose="02020603050405020304" pitchFamily="18" charset="0"/>
                <a:cs typeface="Times New Roman" panose="02020603050405020304" pitchFamily="18" charset="0"/>
              </a:rPr>
              <a:t>и</a:t>
            </a:r>
            <a:r>
              <a:rPr lang="ru-RU" altLang="ru-RU" sz="3200" dirty="0">
                <a:solidFill>
                  <a:srgbClr val="FFFF00"/>
                </a:solidFill>
                <a:latin typeface="Times New Roman" panose="02020603050405020304" pitchFamily="18" charset="0"/>
                <a:cs typeface="Times New Roman" panose="02020603050405020304" pitchFamily="18" charset="0"/>
              </a:rPr>
              <a:t>й:</a:t>
            </a:r>
            <a:br>
              <a:rPr lang="ru-RU" altLang="ru-RU" sz="3200" dirty="0">
                <a:solidFill>
                  <a:srgbClr val="FFFF00"/>
                </a:solidFill>
                <a:latin typeface="Times New Roman" panose="02020603050405020304" pitchFamily="18" charset="0"/>
                <a:cs typeface="Times New Roman" panose="02020603050405020304" pitchFamily="18" charset="0"/>
              </a:rPr>
            </a:br>
            <a:r>
              <a:rPr lang="ru-RU" altLang="ru-RU" sz="3200" dirty="0">
                <a:solidFill>
                  <a:srgbClr val="FFFF00"/>
                </a:solidFill>
                <a:latin typeface="Times New Roman" panose="02020603050405020304" pitchFamily="18" charset="0"/>
                <a:cs typeface="Times New Roman" panose="02020603050405020304" pitchFamily="18" charset="0"/>
              </a:rPr>
              <a:t>А) без </a:t>
            </a:r>
            <a:r>
              <a:rPr lang="ru-RU" altLang="ru-RU" sz="3200" dirty="0" err="1">
                <a:solidFill>
                  <a:srgbClr val="FFFF00"/>
                </a:solidFill>
                <a:latin typeface="Times New Roman" panose="02020603050405020304" pitchFamily="18" charset="0"/>
                <a:cs typeface="Times New Roman" panose="02020603050405020304" pitchFamily="18" charset="0"/>
              </a:rPr>
              <a:t>перфорац</a:t>
            </a:r>
            <a:r>
              <a:rPr lang="uk-UA" altLang="ru-RU" sz="3200" dirty="0" err="1">
                <a:solidFill>
                  <a:srgbClr val="FFFF00"/>
                </a:solidFill>
                <a:latin typeface="Times New Roman" panose="02020603050405020304" pitchFamily="18" charset="0"/>
                <a:cs typeface="Times New Roman" panose="02020603050405020304" pitchFamily="18" charset="0"/>
              </a:rPr>
              <a:t>ії</a:t>
            </a:r>
            <a:r>
              <a:rPr lang="ru-RU" altLang="ru-RU" sz="3200" dirty="0">
                <a:solidFill>
                  <a:srgbClr val="FFFF00"/>
                </a:solidFill>
                <a:latin typeface="Times New Roman" panose="02020603050405020304" pitchFamily="18" charset="0"/>
                <a:cs typeface="Times New Roman" panose="02020603050405020304" pitchFamily="18" charset="0"/>
              </a:rPr>
              <a:t>;</a:t>
            </a:r>
            <a:br>
              <a:rPr lang="ru-RU" altLang="ru-RU" sz="3200" dirty="0">
                <a:solidFill>
                  <a:srgbClr val="FFFF00"/>
                </a:solidFill>
                <a:latin typeface="Times New Roman" panose="02020603050405020304" pitchFamily="18" charset="0"/>
                <a:cs typeface="Times New Roman" panose="02020603050405020304" pitchFamily="18" charset="0"/>
              </a:rPr>
            </a:br>
            <a:r>
              <a:rPr lang="ru-RU" altLang="ru-RU" sz="3200" dirty="0">
                <a:solidFill>
                  <a:srgbClr val="FFFF00"/>
                </a:solidFill>
                <a:latin typeface="Times New Roman" panose="02020603050405020304" pitchFamily="18" charset="0"/>
                <a:cs typeface="Times New Roman" panose="02020603050405020304" pitchFamily="18" charset="0"/>
              </a:rPr>
              <a:t>Б) </a:t>
            </a:r>
            <a:r>
              <a:rPr lang="ru-RU" altLang="ru-RU" sz="3200" dirty="0" err="1">
                <a:solidFill>
                  <a:srgbClr val="FFFF00"/>
                </a:solidFill>
                <a:latin typeface="Times New Roman" panose="02020603050405020304" pitchFamily="18" charset="0"/>
                <a:cs typeface="Times New Roman" panose="02020603050405020304" pitchFamily="18" charset="0"/>
              </a:rPr>
              <a:t>перфоративн</a:t>
            </a:r>
            <a:r>
              <a:rPr lang="uk-UA" altLang="ru-RU" sz="3200" dirty="0">
                <a:solidFill>
                  <a:srgbClr val="FFFF00"/>
                </a:solidFill>
                <a:latin typeface="Times New Roman" panose="02020603050405020304" pitchFamily="18" charset="0"/>
                <a:cs typeface="Times New Roman" panose="02020603050405020304" pitchFamily="18" charset="0"/>
              </a:rPr>
              <a:t>и</a:t>
            </a:r>
            <a:r>
              <a:rPr lang="ru-RU" altLang="ru-RU" sz="3200" dirty="0">
                <a:solidFill>
                  <a:srgbClr val="FFFF00"/>
                </a:solidFill>
                <a:latin typeface="Times New Roman" panose="02020603050405020304" pitchFamily="18" charset="0"/>
                <a:cs typeface="Times New Roman" panose="02020603050405020304" pitchFamily="18" charset="0"/>
              </a:rPr>
              <a:t>й </a:t>
            </a:r>
            <a:r>
              <a:rPr lang="uk-UA" altLang="ru-RU" sz="3200" dirty="0">
                <a:solidFill>
                  <a:srgbClr val="FFFF00"/>
                </a:solidFill>
                <a:latin typeface="Times New Roman" panose="02020603050405020304" pitchFamily="18" charset="0"/>
                <a:cs typeface="Times New Roman" panose="02020603050405020304" pitchFamily="18" charset="0"/>
              </a:rPr>
              <a:t>з</a:t>
            </a:r>
            <a:r>
              <a:rPr lang="ru-RU" altLang="ru-RU" sz="3200" dirty="0">
                <a:solidFill>
                  <a:srgbClr val="FFFF00"/>
                </a:solidFill>
                <a:latin typeface="Times New Roman" panose="02020603050405020304" pitchFamily="18" charset="0"/>
                <a:cs typeface="Times New Roman" panose="02020603050405020304" pitchFamily="18" charset="0"/>
              </a:rPr>
              <a:t> р</a:t>
            </a:r>
            <a:r>
              <a:rPr lang="uk-UA" altLang="ru-RU" sz="3200" dirty="0">
                <a:solidFill>
                  <a:srgbClr val="FFFF00"/>
                </a:solidFill>
                <a:latin typeface="Times New Roman" panose="02020603050405020304" pitchFamily="18" charset="0"/>
                <a:cs typeface="Times New Roman" panose="02020603050405020304" pitchFamily="18" charset="0"/>
              </a:rPr>
              <a:t>о</a:t>
            </a:r>
            <a:r>
              <a:rPr lang="ru-RU" altLang="ru-RU" sz="3200" dirty="0">
                <a:solidFill>
                  <a:srgbClr val="FFFF00"/>
                </a:solidFill>
                <a:latin typeface="Times New Roman" panose="02020603050405020304" pitchFamily="18" charset="0"/>
                <a:cs typeface="Times New Roman" panose="02020603050405020304" pitchFamily="18" charset="0"/>
              </a:rPr>
              <a:t>злит</a:t>
            </a:r>
            <a:r>
              <a:rPr lang="uk-UA" altLang="ru-RU" sz="3200" dirty="0">
                <a:solidFill>
                  <a:srgbClr val="FFFF00"/>
                </a:solidFill>
                <a:latin typeface="Times New Roman" panose="02020603050405020304" pitchFamily="18" charset="0"/>
                <a:cs typeface="Times New Roman" panose="02020603050405020304" pitchFamily="18" charset="0"/>
              </a:rPr>
              <a:t>и</a:t>
            </a:r>
            <a:r>
              <a:rPr lang="ru-RU" altLang="ru-RU" sz="3200" dirty="0">
                <a:solidFill>
                  <a:srgbClr val="FFFF00"/>
                </a:solidFill>
                <a:latin typeface="Times New Roman" panose="02020603050405020304" pitchFamily="18" charset="0"/>
                <a:cs typeface="Times New Roman" panose="02020603050405020304" pitchFamily="18" charset="0"/>
              </a:rPr>
              <a:t>м ж</a:t>
            </a:r>
            <a:r>
              <a:rPr lang="uk-UA" altLang="ru-RU" sz="3200" dirty="0" err="1">
                <a:solidFill>
                  <a:srgbClr val="FFFF00"/>
                </a:solidFill>
                <a:latin typeface="Times New Roman" panose="02020603050405020304" pitchFamily="18" charset="0"/>
                <a:cs typeface="Times New Roman" panose="02020603050405020304" pitchFamily="18" charset="0"/>
              </a:rPr>
              <a:t>ов</a:t>
            </a:r>
            <a:r>
              <a:rPr lang="ru-RU" altLang="ru-RU" sz="3200" dirty="0" err="1">
                <a:solidFill>
                  <a:srgbClr val="FFFF00"/>
                </a:solidFill>
                <a:latin typeface="Times New Roman" panose="02020603050405020304" pitchFamily="18" charset="0"/>
                <a:cs typeface="Times New Roman" panose="02020603050405020304" pitchFamily="18" charset="0"/>
              </a:rPr>
              <a:t>чн</a:t>
            </a:r>
            <a:r>
              <a:rPr lang="uk-UA" altLang="ru-RU" sz="3200" dirty="0">
                <a:solidFill>
                  <a:srgbClr val="FFFF00"/>
                </a:solidFill>
                <a:latin typeface="Times New Roman" panose="02020603050405020304" pitchFamily="18" charset="0"/>
                <a:cs typeface="Times New Roman" panose="02020603050405020304" pitchFamily="18" charset="0"/>
              </a:rPr>
              <a:t>и</a:t>
            </a:r>
            <a:r>
              <a:rPr lang="ru-RU" altLang="ru-RU" sz="3200" dirty="0">
                <a:solidFill>
                  <a:srgbClr val="FFFF00"/>
                </a:solidFill>
                <a:latin typeface="Times New Roman" panose="02020603050405020304" pitchFamily="18" charset="0"/>
                <a:cs typeface="Times New Roman" panose="02020603050405020304" pitchFamily="18" charset="0"/>
              </a:rPr>
              <a:t>м </a:t>
            </a:r>
            <a:r>
              <a:rPr lang="ru-RU" altLang="ru-RU" sz="3200" dirty="0" err="1">
                <a:solidFill>
                  <a:srgbClr val="FFFF00"/>
                </a:solidFill>
                <a:latin typeface="Times New Roman" panose="02020603050405020304" pitchFamily="18" charset="0"/>
                <a:cs typeface="Times New Roman" panose="02020603050405020304" pitchFamily="18" charset="0"/>
              </a:rPr>
              <a:t>перитон</a:t>
            </a:r>
            <a:r>
              <a:rPr lang="uk-UA" altLang="ru-RU" sz="3200" dirty="0">
                <a:solidFill>
                  <a:srgbClr val="FFFF00"/>
                </a:solidFill>
                <a:latin typeface="Times New Roman" panose="02020603050405020304" pitchFamily="18" charset="0"/>
                <a:cs typeface="Times New Roman" panose="02020603050405020304" pitchFamily="18" charset="0"/>
              </a:rPr>
              <a:t>і</a:t>
            </a:r>
            <a:r>
              <a:rPr lang="ru-RU" altLang="ru-RU" sz="3200" dirty="0">
                <a:solidFill>
                  <a:srgbClr val="FFFF00"/>
                </a:solidFill>
                <a:latin typeface="Times New Roman" panose="02020603050405020304" pitchFamily="18" charset="0"/>
                <a:cs typeface="Times New Roman" panose="02020603050405020304" pitchFamily="18" charset="0"/>
              </a:rPr>
              <a:t>том;</a:t>
            </a:r>
            <a:br>
              <a:rPr lang="ru-RU" altLang="ru-RU" sz="3200" dirty="0">
                <a:solidFill>
                  <a:srgbClr val="FFFF00"/>
                </a:solidFill>
                <a:latin typeface="Times New Roman" panose="02020603050405020304" pitchFamily="18" charset="0"/>
                <a:cs typeface="Times New Roman" panose="02020603050405020304" pitchFamily="18" charset="0"/>
              </a:rPr>
            </a:br>
            <a:r>
              <a:rPr lang="ru-RU" altLang="ru-RU" sz="3200" dirty="0">
                <a:solidFill>
                  <a:srgbClr val="FFFF00"/>
                </a:solidFill>
                <a:latin typeface="Times New Roman" panose="02020603050405020304" pitchFamily="18" charset="0"/>
                <a:cs typeface="Times New Roman" panose="02020603050405020304" pitchFamily="18" charset="0"/>
              </a:rPr>
              <a:t>В) </a:t>
            </a:r>
            <a:r>
              <a:rPr lang="ru-RU" altLang="ru-RU" sz="3200" dirty="0" err="1">
                <a:solidFill>
                  <a:srgbClr val="FFFF00"/>
                </a:solidFill>
                <a:latin typeface="Times New Roman" panose="02020603050405020304" pitchFamily="18" charset="0"/>
                <a:cs typeface="Times New Roman" panose="02020603050405020304" pitchFamily="18" charset="0"/>
              </a:rPr>
              <a:t>перфоративн</a:t>
            </a:r>
            <a:r>
              <a:rPr lang="uk-UA" altLang="ru-RU" sz="3200" dirty="0">
                <a:solidFill>
                  <a:srgbClr val="FFFF00"/>
                </a:solidFill>
                <a:latin typeface="Times New Roman" panose="02020603050405020304" pitchFamily="18" charset="0"/>
                <a:cs typeface="Times New Roman" panose="02020603050405020304" pitchFamily="18" charset="0"/>
              </a:rPr>
              <a:t>и</a:t>
            </a:r>
            <a:r>
              <a:rPr lang="ru-RU" altLang="ru-RU" sz="3200" dirty="0">
                <a:solidFill>
                  <a:srgbClr val="FFFF00"/>
                </a:solidFill>
                <a:latin typeface="Times New Roman" panose="02020603050405020304" pitchFamily="18" charset="0"/>
                <a:cs typeface="Times New Roman" panose="02020603050405020304" pitchFamily="18" charset="0"/>
              </a:rPr>
              <a:t>й </a:t>
            </a:r>
            <a:r>
              <a:rPr lang="uk-UA" altLang="ru-RU" sz="3200" dirty="0">
                <a:solidFill>
                  <a:srgbClr val="FFFF00"/>
                </a:solidFill>
                <a:latin typeface="Times New Roman" panose="02020603050405020304" pitchFamily="18" charset="0"/>
                <a:cs typeface="Times New Roman" panose="02020603050405020304" pitchFamily="18" charset="0"/>
              </a:rPr>
              <a:t>з</a:t>
            </a:r>
            <a:r>
              <a:rPr lang="ru-RU" altLang="ru-RU" sz="3200" dirty="0">
                <a:solidFill>
                  <a:srgbClr val="FFFF00"/>
                </a:solidFill>
                <a:latin typeface="Times New Roman" panose="02020603050405020304" pitchFamily="18" charset="0"/>
                <a:cs typeface="Times New Roman" panose="02020603050405020304" pitchFamily="18" charset="0"/>
              </a:rPr>
              <a:t> </a:t>
            </a:r>
            <a:r>
              <a:rPr lang="uk-UA" altLang="ru-RU" sz="3200" dirty="0" err="1">
                <a:solidFill>
                  <a:srgbClr val="FFFF00"/>
                </a:solidFill>
                <a:latin typeface="Times New Roman" panose="02020603050405020304" pitchFamily="18" charset="0"/>
                <a:cs typeface="Times New Roman" panose="02020603050405020304" pitchFamily="18" charset="0"/>
              </a:rPr>
              <a:t>навк</a:t>
            </a:r>
            <a:r>
              <a:rPr lang="ru-RU" altLang="ru-RU" sz="3200" dirty="0" err="1">
                <a:solidFill>
                  <a:srgbClr val="FFFF00"/>
                </a:solidFill>
                <a:latin typeface="Times New Roman" panose="02020603050405020304" pitchFamily="18" charset="0"/>
                <a:cs typeface="Times New Roman" panose="02020603050405020304" pitchFamily="18" charset="0"/>
              </a:rPr>
              <a:t>ол</a:t>
            </a:r>
            <a:r>
              <a:rPr lang="uk-UA" altLang="ru-RU" sz="3200" dirty="0" err="1">
                <a:solidFill>
                  <a:srgbClr val="FFFF00"/>
                </a:solidFill>
                <a:latin typeface="Times New Roman" panose="02020603050405020304" pitchFamily="18" charset="0"/>
                <a:cs typeface="Times New Roman" panose="02020603050405020304" pitchFamily="18" charset="0"/>
              </a:rPr>
              <a:t>оміхуровим</a:t>
            </a:r>
            <a:r>
              <a:rPr lang="ru-RU" altLang="ru-RU" sz="3200" dirty="0">
                <a:solidFill>
                  <a:srgbClr val="FFFF00"/>
                </a:solidFill>
                <a:latin typeface="Times New Roman" panose="02020603050405020304" pitchFamily="18" charset="0"/>
                <a:cs typeface="Times New Roman" panose="02020603050405020304" pitchFamily="18" charset="0"/>
              </a:rPr>
              <a:t> </a:t>
            </a:r>
            <a:r>
              <a:rPr lang="ru-RU" altLang="ru-RU" sz="3200" dirty="0" err="1">
                <a:solidFill>
                  <a:srgbClr val="FFFF00"/>
                </a:solidFill>
                <a:latin typeface="Times New Roman" panose="02020603050405020304" pitchFamily="18" charset="0"/>
                <a:cs typeface="Times New Roman" panose="02020603050405020304" pitchFamily="18" charset="0"/>
              </a:rPr>
              <a:t>абсцесом</a:t>
            </a:r>
            <a:r>
              <a:rPr lang="ru-RU" altLang="ru-RU" sz="3200" dirty="0">
                <a:solidFill>
                  <a:srgbClr val="FFFF00"/>
                </a:solidFill>
                <a:latin typeface="Times New Roman" panose="02020603050405020304" pitchFamily="18" charset="0"/>
                <a:cs typeface="Times New Roman" panose="02020603050405020304" pitchFamily="18" charset="0"/>
              </a:rPr>
              <a:t>.</a:t>
            </a:r>
            <a:br>
              <a:rPr lang="ru-RU" altLang="ru-RU" sz="3200" dirty="0">
                <a:solidFill>
                  <a:srgbClr val="FFFF00"/>
                </a:solidFill>
                <a:latin typeface="Times New Roman" panose="02020603050405020304" pitchFamily="18" charset="0"/>
                <a:cs typeface="Times New Roman" panose="02020603050405020304" pitchFamily="18" charset="0"/>
              </a:rPr>
            </a:br>
            <a:endParaRPr lang="ru-RU" sz="3200"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845177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p:nvPr>
        </p:nvSpPr>
        <p:spPr>
          <a:xfrm>
            <a:off x="1154954" y="1187668"/>
            <a:ext cx="9954479" cy="4771697"/>
          </a:xfrm>
        </p:spPr>
        <p:txBody>
          <a:bodyPr anchor="t"/>
          <a:lstStyle/>
          <a:p>
            <a:r>
              <a:rPr lang="ru-RU" altLang="ru-RU" sz="3600" dirty="0" err="1">
                <a:solidFill>
                  <a:srgbClr val="FFFF00"/>
                </a:solidFill>
                <a:latin typeface="Times New Roman" panose="02020603050405020304" pitchFamily="18" charset="0"/>
                <a:cs typeface="Times New Roman" panose="02020603050405020304" pitchFamily="18" charset="0"/>
              </a:rPr>
              <a:t>Клінічна</a:t>
            </a:r>
            <a:r>
              <a:rPr lang="ru-RU" altLang="ru-RU" sz="3600" dirty="0">
                <a:solidFill>
                  <a:srgbClr val="FFFF00"/>
                </a:solidFill>
                <a:latin typeface="Times New Roman" panose="02020603050405020304" pitchFamily="18" charset="0"/>
                <a:cs typeface="Times New Roman" panose="02020603050405020304" pitchFamily="18" charset="0"/>
              </a:rPr>
              <a:t> картина </a:t>
            </a:r>
            <a:r>
              <a:rPr lang="ru-RU" altLang="ru-RU" sz="3600" dirty="0" err="1">
                <a:solidFill>
                  <a:srgbClr val="FFFF00"/>
                </a:solidFill>
                <a:latin typeface="Times New Roman" panose="02020603050405020304" pitchFamily="18" charset="0"/>
                <a:cs typeface="Times New Roman" panose="02020603050405020304" pitchFamily="18" charset="0"/>
              </a:rPr>
              <a:t>гострого</a:t>
            </a:r>
            <a:r>
              <a:rPr lang="ru-RU" altLang="ru-RU" sz="3600" dirty="0">
                <a:solidFill>
                  <a:srgbClr val="FFFF00"/>
                </a:solidFill>
                <a:latin typeface="Times New Roman" panose="02020603050405020304" pitchFamily="18" charset="0"/>
                <a:cs typeface="Times New Roman" panose="02020603050405020304" pitchFamily="18" charset="0"/>
              </a:rPr>
              <a:t> холециститу:</a:t>
            </a:r>
            <a:br>
              <a:rPr lang="ru-RU" altLang="ru-RU" sz="3600" dirty="0">
                <a:solidFill>
                  <a:srgbClr val="FFFF00"/>
                </a:solidFill>
                <a:latin typeface="Times New Roman" panose="02020603050405020304" pitchFamily="18" charset="0"/>
                <a:cs typeface="Times New Roman" panose="02020603050405020304" pitchFamily="18" charset="0"/>
              </a:rPr>
            </a:br>
            <a:r>
              <a:rPr lang="ru-RU" altLang="ru-RU" sz="3600" dirty="0">
                <a:solidFill>
                  <a:srgbClr val="FFFF00"/>
                </a:solidFill>
                <a:latin typeface="Times New Roman" panose="02020603050405020304" pitchFamily="18" charset="0"/>
                <a:cs typeface="Times New Roman" panose="02020603050405020304" pitchFamily="18" charset="0"/>
              </a:rPr>
              <a:t>1. Б</a:t>
            </a:r>
            <a:r>
              <a:rPr lang="uk-UA" altLang="ru-RU" sz="3600" dirty="0">
                <a:solidFill>
                  <a:srgbClr val="FFFF00"/>
                </a:solidFill>
                <a:latin typeface="Times New Roman" panose="02020603050405020304" pitchFamily="18" charset="0"/>
                <a:cs typeface="Times New Roman" panose="02020603050405020304" pitchFamily="18" charset="0"/>
              </a:rPr>
              <a:t>і</a:t>
            </a:r>
            <a:r>
              <a:rPr lang="ru-RU" altLang="ru-RU" sz="3600" dirty="0">
                <a:solidFill>
                  <a:srgbClr val="FFFF00"/>
                </a:solidFill>
                <a:latin typeface="Times New Roman" panose="02020603050405020304" pitchFamily="18" charset="0"/>
                <a:cs typeface="Times New Roman" panose="02020603050405020304" pitchFamily="18" charset="0"/>
              </a:rPr>
              <a:t>ль в правом</a:t>
            </a:r>
            <a:r>
              <a:rPr lang="uk-UA" altLang="ru-RU" sz="3600" dirty="0">
                <a:solidFill>
                  <a:srgbClr val="FFFF00"/>
                </a:solidFill>
                <a:latin typeface="Times New Roman" panose="02020603050405020304" pitchFamily="18" charset="0"/>
                <a:cs typeface="Times New Roman" panose="02020603050405020304" pitchFamily="18" charset="0"/>
              </a:rPr>
              <a:t>у</a:t>
            </a:r>
            <a:r>
              <a:rPr lang="ru-RU" altLang="ru-RU" sz="3600" dirty="0">
                <a:solidFill>
                  <a:srgbClr val="FFFF00"/>
                </a:solidFill>
                <a:latin typeface="Times New Roman" panose="02020603050405020304" pitchFamily="18" charset="0"/>
                <a:cs typeface="Times New Roman" panose="02020603050405020304" pitchFamily="18" charset="0"/>
              </a:rPr>
              <a:t> п</a:t>
            </a:r>
            <a:r>
              <a:rPr lang="uk-UA" altLang="ru-RU" sz="3600" dirty="0">
                <a:solidFill>
                  <a:srgbClr val="FFFF00"/>
                </a:solidFill>
                <a:latin typeface="Times New Roman" panose="02020603050405020304" pitchFamily="18" charset="0"/>
                <a:cs typeface="Times New Roman" panose="02020603050405020304" pitchFamily="18" charset="0"/>
              </a:rPr>
              <a:t>і</a:t>
            </a:r>
            <a:r>
              <a:rPr lang="ru-RU" altLang="ru-RU" sz="3600" dirty="0" err="1">
                <a:solidFill>
                  <a:srgbClr val="FFFF00"/>
                </a:solidFill>
                <a:latin typeface="Times New Roman" panose="02020603050405020304" pitchFamily="18" charset="0"/>
                <a:cs typeface="Times New Roman" panose="02020603050405020304" pitchFamily="18" charset="0"/>
              </a:rPr>
              <a:t>дребер</a:t>
            </a:r>
            <a:r>
              <a:rPr lang="ru-RU" altLang="ru-RU" sz="3600" dirty="0">
                <a:solidFill>
                  <a:srgbClr val="FFFF00"/>
                </a:solidFill>
                <a:latin typeface="Times New Roman" panose="02020603050405020304" pitchFamily="18" charset="0"/>
                <a:cs typeface="Times New Roman" panose="02020603050405020304" pitchFamily="18" charset="0"/>
              </a:rPr>
              <a:t>’</a:t>
            </a:r>
            <a:r>
              <a:rPr lang="uk-UA" altLang="ru-RU" sz="3600" dirty="0">
                <a:solidFill>
                  <a:srgbClr val="FFFF00"/>
                </a:solidFill>
                <a:latin typeface="Times New Roman" panose="02020603050405020304" pitchFamily="18" charset="0"/>
                <a:cs typeface="Times New Roman" panose="02020603050405020304" pitchFamily="18" charset="0"/>
              </a:rPr>
              <a:t>ї</a:t>
            </a:r>
            <a:r>
              <a:rPr lang="ru-RU" altLang="ru-RU" sz="3600" dirty="0">
                <a:solidFill>
                  <a:srgbClr val="FFFF00"/>
                </a:solidFill>
                <a:latin typeface="Times New Roman" panose="02020603050405020304" pitchFamily="18" charset="0"/>
                <a:cs typeface="Times New Roman" panose="02020603050405020304" pitchFamily="18" charset="0"/>
              </a:rPr>
              <a:t>.</a:t>
            </a:r>
            <a:br>
              <a:rPr lang="ru-RU" altLang="ru-RU" sz="3600" dirty="0">
                <a:solidFill>
                  <a:srgbClr val="FFFF00"/>
                </a:solidFill>
                <a:latin typeface="Times New Roman" panose="02020603050405020304" pitchFamily="18" charset="0"/>
                <a:cs typeface="Times New Roman" panose="02020603050405020304" pitchFamily="18" charset="0"/>
              </a:rPr>
            </a:br>
            <a:r>
              <a:rPr lang="ru-RU" altLang="ru-RU" sz="3600" dirty="0">
                <a:solidFill>
                  <a:srgbClr val="FFFF00"/>
                </a:solidFill>
                <a:latin typeface="Times New Roman" panose="02020603050405020304" pitchFamily="18" charset="0"/>
                <a:cs typeface="Times New Roman" panose="02020603050405020304" pitchFamily="18" charset="0"/>
              </a:rPr>
              <a:t>2. </a:t>
            </a:r>
            <a:r>
              <a:rPr lang="ru-RU" altLang="ru-RU" sz="3600" dirty="0" err="1">
                <a:solidFill>
                  <a:srgbClr val="FFFF00"/>
                </a:solidFill>
                <a:latin typeface="Times New Roman" panose="02020603050405020304" pitchFamily="18" charset="0"/>
                <a:cs typeface="Times New Roman" panose="02020603050405020304" pitchFamily="18" charset="0"/>
              </a:rPr>
              <a:t>Диспеп</a:t>
            </a:r>
            <a:r>
              <a:rPr lang="uk-UA" altLang="ru-RU" sz="3600" dirty="0">
                <a:solidFill>
                  <a:srgbClr val="FFFF00"/>
                </a:solidFill>
                <a:latin typeface="Times New Roman" panose="02020603050405020304" pitchFamily="18" charset="0"/>
                <a:cs typeface="Times New Roman" panose="02020603050405020304" pitchFamily="18" charset="0"/>
              </a:rPr>
              <a:t>т</a:t>
            </a:r>
            <a:r>
              <a:rPr lang="ru-RU" altLang="ru-RU" sz="3600" dirty="0" err="1">
                <a:solidFill>
                  <a:srgbClr val="FFFF00"/>
                </a:solidFill>
                <a:latin typeface="Times New Roman" panose="02020603050405020304" pitchFamily="18" charset="0"/>
                <a:cs typeface="Times New Roman" panose="02020603050405020304" pitchFamily="18" charset="0"/>
              </a:rPr>
              <a:t>ич</a:t>
            </a:r>
            <a:r>
              <a:rPr lang="uk-UA" altLang="ru-RU" sz="3600" dirty="0">
                <a:solidFill>
                  <a:srgbClr val="FFFF00"/>
                </a:solidFill>
                <a:latin typeface="Times New Roman" panose="02020603050405020304" pitchFamily="18" charset="0"/>
                <a:cs typeface="Times New Roman" panose="02020603050405020304" pitchFamily="18" charset="0"/>
              </a:rPr>
              <a:t>н</a:t>
            </a:r>
            <a:r>
              <a:rPr lang="ru-RU" altLang="ru-RU" sz="3600" dirty="0" err="1">
                <a:solidFill>
                  <a:srgbClr val="FFFF00"/>
                </a:solidFill>
                <a:latin typeface="Times New Roman" panose="02020603050405020304" pitchFamily="18" charset="0"/>
                <a:cs typeface="Times New Roman" panose="02020603050405020304" pitchFamily="18" charset="0"/>
              </a:rPr>
              <a:t>ий</a:t>
            </a:r>
            <a:r>
              <a:rPr lang="ru-RU" altLang="ru-RU" sz="3600" dirty="0">
                <a:solidFill>
                  <a:srgbClr val="FFFF00"/>
                </a:solidFill>
                <a:latin typeface="Times New Roman" panose="02020603050405020304" pitchFamily="18" charset="0"/>
                <a:cs typeface="Times New Roman" panose="02020603050405020304" pitchFamily="18" charset="0"/>
              </a:rPr>
              <a:t> синдром.</a:t>
            </a:r>
            <a:br>
              <a:rPr lang="ru-RU" altLang="ru-RU" sz="3600" dirty="0">
                <a:solidFill>
                  <a:srgbClr val="FFFF00"/>
                </a:solidFill>
                <a:latin typeface="Times New Roman" panose="02020603050405020304" pitchFamily="18" charset="0"/>
                <a:cs typeface="Times New Roman" panose="02020603050405020304" pitchFamily="18" charset="0"/>
              </a:rPr>
            </a:br>
            <a:r>
              <a:rPr lang="ru-RU" altLang="ru-RU" sz="3600" dirty="0">
                <a:solidFill>
                  <a:srgbClr val="FFFF00"/>
                </a:solidFill>
                <a:latin typeface="Times New Roman" panose="02020603050405020304" pitchFamily="18" charset="0"/>
                <a:cs typeface="Times New Roman" panose="02020603050405020304" pitchFamily="18" charset="0"/>
              </a:rPr>
              <a:t>3. </a:t>
            </a:r>
            <a:r>
              <a:rPr lang="uk-UA" altLang="ru-RU" sz="3600" dirty="0">
                <a:solidFill>
                  <a:srgbClr val="FFFF00"/>
                </a:solidFill>
                <a:latin typeface="Times New Roman" panose="02020603050405020304" pitchFamily="18" charset="0"/>
                <a:cs typeface="Times New Roman" panose="02020603050405020304" pitchFamily="18" charset="0"/>
              </a:rPr>
              <a:t>Загальна</a:t>
            </a:r>
            <a:r>
              <a:rPr lang="ru-RU" altLang="ru-RU" sz="3600" dirty="0">
                <a:solidFill>
                  <a:srgbClr val="FFFF00"/>
                </a:solidFill>
                <a:latin typeface="Times New Roman" panose="02020603050405020304" pitchFamily="18" charset="0"/>
                <a:cs typeface="Times New Roman" panose="02020603050405020304" pitchFamily="18" charset="0"/>
              </a:rPr>
              <a:t> слаб</a:t>
            </a:r>
            <a:r>
              <a:rPr lang="uk-UA" altLang="ru-RU" sz="3600" dirty="0">
                <a:solidFill>
                  <a:srgbClr val="FFFF00"/>
                </a:solidFill>
                <a:latin typeface="Times New Roman" panose="02020603050405020304" pitchFamily="18" charset="0"/>
                <a:cs typeface="Times New Roman" panose="02020603050405020304" pitchFamily="18" charset="0"/>
              </a:rPr>
              <a:t>і</a:t>
            </a:r>
            <a:r>
              <a:rPr lang="ru-RU" altLang="ru-RU" sz="3600" dirty="0" err="1">
                <a:solidFill>
                  <a:srgbClr val="FFFF00"/>
                </a:solidFill>
                <a:latin typeface="Times New Roman" panose="02020603050405020304" pitchFamily="18" charset="0"/>
                <a:cs typeface="Times New Roman" panose="02020603050405020304" pitchFamily="18" charset="0"/>
              </a:rPr>
              <a:t>сть</a:t>
            </a:r>
            <a:r>
              <a:rPr lang="ru-RU" altLang="ru-RU" sz="3600" dirty="0">
                <a:solidFill>
                  <a:srgbClr val="FFFF00"/>
                </a:solidFill>
                <a:latin typeface="Times New Roman" panose="02020603050405020304" pitchFamily="18" charset="0"/>
                <a:cs typeface="Times New Roman" panose="02020603050405020304" pitchFamily="18" charset="0"/>
              </a:rPr>
              <a:t>, дискомфорт, </a:t>
            </a:r>
            <a:r>
              <a:rPr lang="uk-UA" altLang="ru-RU" sz="3600" dirty="0">
                <a:solidFill>
                  <a:srgbClr val="FFFF00"/>
                </a:solidFill>
                <a:latin typeface="Times New Roman" panose="02020603050405020304" pitchFamily="18" charset="0"/>
                <a:cs typeface="Times New Roman" panose="02020603050405020304" pitchFamily="18" charset="0"/>
              </a:rPr>
              <a:t>підвищення</a:t>
            </a:r>
            <a:r>
              <a:rPr lang="ru-RU" altLang="ru-RU" sz="3600" dirty="0">
                <a:solidFill>
                  <a:srgbClr val="FFFF00"/>
                </a:solidFill>
                <a:latin typeface="Times New Roman" panose="02020603050405020304" pitchFamily="18" charset="0"/>
                <a:cs typeface="Times New Roman" panose="02020603050405020304" pitchFamily="18" charset="0"/>
              </a:rPr>
              <a:t> температур</a:t>
            </a:r>
            <a:r>
              <a:rPr lang="uk-UA" altLang="ru-RU" sz="3600" dirty="0">
                <a:solidFill>
                  <a:srgbClr val="FFFF00"/>
                </a:solidFill>
                <a:latin typeface="Times New Roman" panose="02020603050405020304" pitchFamily="18" charset="0"/>
                <a:cs typeface="Times New Roman" panose="02020603050405020304" pitchFamily="18" charset="0"/>
              </a:rPr>
              <a:t>и</a:t>
            </a:r>
            <a:r>
              <a:rPr lang="ru-RU" altLang="ru-RU" sz="3600" dirty="0">
                <a:solidFill>
                  <a:srgbClr val="FFFF00"/>
                </a:solidFill>
                <a:latin typeface="Times New Roman" panose="02020603050405020304" pitchFamily="18" charset="0"/>
                <a:cs typeface="Times New Roman" panose="02020603050405020304" pitchFamily="18" charset="0"/>
              </a:rPr>
              <a:t>.</a:t>
            </a:r>
            <a:br>
              <a:rPr lang="ru-RU" altLang="ru-RU" sz="3600" dirty="0">
                <a:solidFill>
                  <a:srgbClr val="FFFF00"/>
                </a:solidFill>
                <a:latin typeface="Times New Roman" panose="02020603050405020304" pitchFamily="18" charset="0"/>
                <a:cs typeface="Times New Roman" panose="02020603050405020304" pitchFamily="18" charset="0"/>
              </a:rPr>
            </a:br>
            <a:r>
              <a:rPr lang="ru-RU" altLang="ru-RU" sz="3600" dirty="0">
                <a:solidFill>
                  <a:srgbClr val="FFFF00"/>
                </a:solidFill>
                <a:latin typeface="Times New Roman" panose="02020603050405020304" pitchFamily="18" charset="0"/>
                <a:cs typeface="Times New Roman" panose="02020603050405020304" pitchFamily="18" charset="0"/>
              </a:rPr>
              <a:t>4. Бол</a:t>
            </a:r>
            <a:r>
              <a:rPr lang="uk-UA" altLang="ru-RU" sz="3600" dirty="0" err="1">
                <a:solidFill>
                  <a:srgbClr val="FFFF00"/>
                </a:solidFill>
                <a:latin typeface="Times New Roman" panose="02020603050405020304" pitchFamily="18" charset="0"/>
                <a:cs typeface="Times New Roman" panose="02020603050405020304" pitchFamily="18" charset="0"/>
              </a:rPr>
              <a:t>ьові</a:t>
            </a:r>
            <a:r>
              <a:rPr lang="ru-RU" altLang="ru-RU" sz="3600" dirty="0">
                <a:solidFill>
                  <a:srgbClr val="FFFF00"/>
                </a:solidFill>
                <a:latin typeface="Times New Roman" panose="02020603050405020304" pitchFamily="18" charset="0"/>
                <a:cs typeface="Times New Roman" panose="02020603050405020304" pitchFamily="18" charset="0"/>
              </a:rPr>
              <a:t> приступ</a:t>
            </a:r>
            <a:r>
              <a:rPr lang="uk-UA" altLang="ru-RU" sz="3600" dirty="0">
                <a:solidFill>
                  <a:srgbClr val="FFFF00"/>
                </a:solidFill>
                <a:latin typeface="Times New Roman" panose="02020603050405020304" pitchFamily="18" charset="0"/>
                <a:cs typeface="Times New Roman" panose="02020603050405020304" pitchFamily="18" charset="0"/>
              </a:rPr>
              <a:t>и</a:t>
            </a:r>
            <a:r>
              <a:rPr lang="ru-RU" altLang="ru-RU" sz="3600" dirty="0">
                <a:solidFill>
                  <a:srgbClr val="FFFF00"/>
                </a:solidFill>
                <a:latin typeface="Times New Roman" panose="02020603050405020304" pitchFamily="18" charset="0"/>
                <a:cs typeface="Times New Roman" panose="02020603050405020304" pitchFamily="18" charset="0"/>
              </a:rPr>
              <a:t> в анамнез</a:t>
            </a:r>
            <a:r>
              <a:rPr lang="uk-UA" altLang="ru-RU" sz="3600" dirty="0">
                <a:solidFill>
                  <a:srgbClr val="FFFF00"/>
                </a:solidFill>
                <a:latin typeface="Times New Roman" panose="02020603050405020304" pitchFamily="18" charset="0"/>
                <a:cs typeface="Times New Roman" panose="02020603050405020304" pitchFamily="18" charset="0"/>
              </a:rPr>
              <a:t>і</a:t>
            </a:r>
            <a:r>
              <a:rPr lang="ru-RU" altLang="ru-RU" sz="3600" dirty="0">
                <a:solidFill>
                  <a:srgbClr val="FFFF00"/>
                </a:solidFill>
                <a:latin typeface="Times New Roman" panose="02020603050405020304" pitchFamily="18" charset="0"/>
                <a:cs typeface="Times New Roman" panose="02020603050405020304" pitchFamily="18" charset="0"/>
              </a:rPr>
              <a:t>.</a:t>
            </a:r>
            <a:endParaRPr lang="ru-RU" sz="3600"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76899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p:nvPr>
        </p:nvSpPr>
        <p:spPr>
          <a:xfrm>
            <a:off x="1154954" y="1229710"/>
            <a:ext cx="9943969" cy="4687614"/>
          </a:xfrm>
        </p:spPr>
        <p:txBody>
          <a:bodyPr anchor="t"/>
          <a:lstStyle/>
          <a:p>
            <a:pPr>
              <a:lnSpc>
                <a:spcPct val="90000"/>
              </a:lnSpc>
            </a:pPr>
            <a:r>
              <a:rPr lang="ru-RU" altLang="ru-RU" sz="3200" dirty="0" err="1">
                <a:solidFill>
                  <a:srgbClr val="FFFF00"/>
                </a:solidFill>
                <a:latin typeface="Times New Roman" panose="02020603050405020304" pitchFamily="18" charset="0"/>
                <a:cs typeface="Times New Roman" panose="02020603050405020304" pitchFamily="18" charset="0"/>
              </a:rPr>
              <a:t>Об’єктивні</a:t>
            </a:r>
            <a:r>
              <a:rPr lang="ru-RU" altLang="ru-RU" sz="3200" dirty="0">
                <a:solidFill>
                  <a:srgbClr val="FFFF00"/>
                </a:solidFill>
                <a:latin typeface="Times New Roman" panose="02020603050405020304" pitchFamily="18" charset="0"/>
                <a:cs typeface="Times New Roman" panose="02020603050405020304" pitchFamily="18" charset="0"/>
              </a:rPr>
              <a:t> </a:t>
            </a:r>
            <a:r>
              <a:rPr lang="ru-RU" altLang="ru-RU" sz="3200" dirty="0" err="1">
                <a:solidFill>
                  <a:srgbClr val="FFFF00"/>
                </a:solidFill>
                <a:latin typeface="Times New Roman" panose="02020603050405020304" pitchFamily="18" charset="0"/>
                <a:cs typeface="Times New Roman" panose="02020603050405020304" pitchFamily="18" charset="0"/>
              </a:rPr>
              <a:t>ознаки</a:t>
            </a:r>
            <a:r>
              <a:rPr lang="ru-RU" altLang="ru-RU" sz="3200" dirty="0">
                <a:solidFill>
                  <a:srgbClr val="FFFF00"/>
                </a:solidFill>
                <a:latin typeface="Times New Roman" panose="02020603050405020304" pitchFamily="18" charset="0"/>
                <a:cs typeface="Times New Roman" panose="02020603050405020304" pitchFamily="18" charset="0"/>
              </a:rPr>
              <a:t>:</a:t>
            </a:r>
            <a:br>
              <a:rPr lang="ru-RU" altLang="ru-RU" sz="3200" dirty="0">
                <a:solidFill>
                  <a:srgbClr val="FFFF00"/>
                </a:solidFill>
                <a:latin typeface="Times New Roman" panose="02020603050405020304" pitchFamily="18" charset="0"/>
                <a:cs typeface="Times New Roman" panose="02020603050405020304" pitchFamily="18" charset="0"/>
              </a:rPr>
            </a:br>
            <a:r>
              <a:rPr lang="ru-RU" altLang="ru-RU" sz="3200" dirty="0">
                <a:solidFill>
                  <a:srgbClr val="FFFF00"/>
                </a:solidFill>
                <a:latin typeface="Times New Roman" panose="02020603050405020304" pitchFamily="18" charset="0"/>
                <a:cs typeface="Times New Roman" panose="02020603050405020304" pitchFamily="18" charset="0"/>
              </a:rPr>
              <a:t>1. </a:t>
            </a:r>
            <a:r>
              <a:rPr lang="ru-RU" altLang="ru-RU" sz="3200" dirty="0" err="1">
                <a:solidFill>
                  <a:srgbClr val="FFFF00"/>
                </a:solidFill>
                <a:latin typeface="Times New Roman" panose="02020603050405020304" pitchFamily="18" charset="0"/>
                <a:cs typeface="Times New Roman" panose="02020603050405020304" pitchFamily="18" charset="0"/>
              </a:rPr>
              <a:t>Суб</a:t>
            </a:r>
            <a:r>
              <a:rPr lang="uk-UA" altLang="ru-RU" sz="3200" dirty="0">
                <a:solidFill>
                  <a:srgbClr val="FFFF00"/>
                </a:solidFill>
                <a:latin typeface="Times New Roman" panose="02020603050405020304" pitchFamily="18" charset="0"/>
                <a:cs typeface="Times New Roman" panose="02020603050405020304" pitchFamily="18" charset="0"/>
              </a:rPr>
              <a:t>і</a:t>
            </a:r>
            <a:r>
              <a:rPr lang="ru-RU" altLang="ru-RU" sz="3200" dirty="0" err="1">
                <a:solidFill>
                  <a:srgbClr val="FFFF00"/>
                </a:solidFill>
                <a:latin typeface="Times New Roman" panose="02020603050405020304" pitchFamily="18" charset="0"/>
                <a:cs typeface="Times New Roman" panose="02020603050405020304" pitchFamily="18" charset="0"/>
              </a:rPr>
              <a:t>ктеричн</a:t>
            </a:r>
            <a:r>
              <a:rPr lang="uk-UA" altLang="ru-RU" sz="3200" dirty="0">
                <a:solidFill>
                  <a:srgbClr val="FFFF00"/>
                </a:solidFill>
                <a:latin typeface="Times New Roman" panose="02020603050405020304" pitchFamily="18" charset="0"/>
                <a:cs typeface="Times New Roman" panose="02020603050405020304" pitchFamily="18" charset="0"/>
              </a:rPr>
              <a:t>і</a:t>
            </a:r>
            <a:r>
              <a:rPr lang="ru-RU" altLang="ru-RU" sz="3200" dirty="0" err="1">
                <a:solidFill>
                  <a:srgbClr val="FFFF00"/>
                </a:solidFill>
                <a:latin typeface="Times New Roman" panose="02020603050405020304" pitchFamily="18" charset="0"/>
                <a:cs typeface="Times New Roman" panose="02020603050405020304" pitchFamily="18" charset="0"/>
              </a:rPr>
              <a:t>сть</a:t>
            </a:r>
            <a:r>
              <a:rPr lang="ru-RU" altLang="ru-RU" sz="3200" dirty="0">
                <a:solidFill>
                  <a:srgbClr val="FFFF00"/>
                </a:solidFill>
                <a:latin typeface="Times New Roman" panose="02020603050405020304" pitchFamily="18" charset="0"/>
                <a:cs typeface="Times New Roman" panose="02020603050405020304" pitchFamily="18" charset="0"/>
              </a:rPr>
              <a:t> склер, </a:t>
            </a:r>
            <a:r>
              <a:rPr lang="uk-UA" altLang="ru-RU" sz="3200" dirty="0">
                <a:solidFill>
                  <a:srgbClr val="FFFF00"/>
                </a:solidFill>
                <a:latin typeface="Times New Roman" panose="02020603050405020304" pitchFamily="18" charset="0"/>
                <a:cs typeface="Times New Roman" panose="02020603050405020304" pitchFamily="18" charset="0"/>
              </a:rPr>
              <a:t>шкіри</a:t>
            </a:r>
            <a:r>
              <a:rPr lang="ru-RU" altLang="ru-RU" sz="3200" dirty="0">
                <a:solidFill>
                  <a:srgbClr val="FFFF00"/>
                </a:solidFill>
                <a:latin typeface="Times New Roman" panose="02020603050405020304" pitchFamily="18" charset="0"/>
                <a:cs typeface="Times New Roman" panose="02020603050405020304" pitchFamily="18" charset="0"/>
              </a:rPr>
              <a:t>.</a:t>
            </a:r>
            <a:br>
              <a:rPr lang="ru-RU" altLang="ru-RU" sz="3200" dirty="0">
                <a:solidFill>
                  <a:srgbClr val="FFFF00"/>
                </a:solidFill>
                <a:latin typeface="Times New Roman" panose="02020603050405020304" pitchFamily="18" charset="0"/>
                <a:cs typeface="Times New Roman" panose="02020603050405020304" pitchFamily="18" charset="0"/>
              </a:rPr>
            </a:br>
            <a:r>
              <a:rPr lang="ru-RU" altLang="ru-RU" sz="3200" dirty="0">
                <a:solidFill>
                  <a:srgbClr val="FFFF00"/>
                </a:solidFill>
                <a:latin typeface="Times New Roman" panose="02020603050405020304" pitchFamily="18" charset="0"/>
                <a:cs typeface="Times New Roman" panose="02020603050405020304" pitchFamily="18" charset="0"/>
              </a:rPr>
              <a:t>2. Температура – 38 </a:t>
            </a:r>
            <a:r>
              <a:rPr lang="ru-RU" altLang="ru-RU" sz="3200" baseline="30000" dirty="0">
                <a:solidFill>
                  <a:srgbClr val="FFFF00"/>
                </a:solidFill>
                <a:latin typeface="Times New Roman" panose="02020603050405020304" pitchFamily="18" charset="0"/>
                <a:cs typeface="Times New Roman" panose="02020603050405020304" pitchFamily="18" charset="0"/>
              </a:rPr>
              <a:t>0</a:t>
            </a:r>
            <a:r>
              <a:rPr lang="ru-RU" altLang="ru-RU" sz="3200" dirty="0">
                <a:solidFill>
                  <a:srgbClr val="FFFF00"/>
                </a:solidFill>
                <a:latin typeface="Times New Roman" panose="02020603050405020304" pitchFamily="18" charset="0"/>
                <a:cs typeface="Times New Roman" panose="02020603050405020304" pitchFamily="18" charset="0"/>
              </a:rPr>
              <a:t>С.</a:t>
            </a:r>
            <a:br>
              <a:rPr lang="ru-RU" altLang="ru-RU" sz="3200" dirty="0">
                <a:solidFill>
                  <a:srgbClr val="FFFF00"/>
                </a:solidFill>
                <a:latin typeface="Times New Roman" panose="02020603050405020304" pitchFamily="18" charset="0"/>
                <a:cs typeface="Times New Roman" panose="02020603050405020304" pitchFamily="18" charset="0"/>
              </a:rPr>
            </a:br>
            <a:r>
              <a:rPr lang="ru-RU" altLang="ru-RU" sz="3200" dirty="0">
                <a:solidFill>
                  <a:srgbClr val="FFFF00"/>
                </a:solidFill>
                <a:latin typeface="Times New Roman" panose="02020603050405020304" pitchFamily="18" charset="0"/>
                <a:cs typeface="Times New Roman" panose="02020603050405020304" pitchFamily="18" charset="0"/>
              </a:rPr>
              <a:t>3. </a:t>
            </a:r>
            <a:r>
              <a:rPr lang="ru-RU" altLang="ru-RU" sz="3200" dirty="0" err="1">
                <a:solidFill>
                  <a:srgbClr val="FFFF00"/>
                </a:solidFill>
                <a:latin typeface="Times New Roman" panose="02020603050405020304" pitchFamily="18" charset="0"/>
                <a:cs typeface="Times New Roman" panose="02020603050405020304" pitchFamily="18" charset="0"/>
              </a:rPr>
              <a:t>Тах</a:t>
            </a:r>
            <a:r>
              <a:rPr lang="uk-UA" altLang="ru-RU" sz="3200" dirty="0">
                <a:solidFill>
                  <a:srgbClr val="FFFF00"/>
                </a:solidFill>
                <a:latin typeface="Times New Roman" panose="02020603050405020304" pitchFamily="18" charset="0"/>
                <a:cs typeface="Times New Roman" panose="02020603050405020304" pitchFamily="18" charset="0"/>
              </a:rPr>
              <a:t>і</a:t>
            </a:r>
            <a:r>
              <a:rPr lang="ru-RU" altLang="ru-RU" sz="3200" dirty="0">
                <a:solidFill>
                  <a:srgbClr val="FFFF00"/>
                </a:solidFill>
                <a:latin typeface="Times New Roman" panose="02020603050405020304" pitchFamily="18" charset="0"/>
                <a:cs typeface="Times New Roman" panose="02020603050405020304" pitchFamily="18" charset="0"/>
              </a:rPr>
              <a:t>кард</a:t>
            </a:r>
            <a:r>
              <a:rPr lang="uk-UA" altLang="ru-RU" sz="3200" dirty="0">
                <a:solidFill>
                  <a:srgbClr val="FFFF00"/>
                </a:solidFill>
                <a:latin typeface="Times New Roman" panose="02020603050405020304" pitchFamily="18" charset="0"/>
                <a:cs typeface="Times New Roman" panose="02020603050405020304" pitchFamily="18" charset="0"/>
              </a:rPr>
              <a:t>і</a:t>
            </a:r>
            <a:r>
              <a:rPr lang="ru-RU" altLang="ru-RU" sz="3200" dirty="0">
                <a:solidFill>
                  <a:srgbClr val="FFFF00"/>
                </a:solidFill>
                <a:latin typeface="Times New Roman" panose="02020603050405020304" pitchFamily="18" charset="0"/>
                <a:cs typeface="Times New Roman" panose="02020603050405020304" pitchFamily="18" charset="0"/>
              </a:rPr>
              <a:t>я.</a:t>
            </a:r>
            <a:br>
              <a:rPr lang="ru-RU" altLang="ru-RU" sz="3200" dirty="0">
                <a:solidFill>
                  <a:srgbClr val="FFFF00"/>
                </a:solidFill>
                <a:latin typeface="Times New Roman" panose="02020603050405020304" pitchFamily="18" charset="0"/>
                <a:cs typeface="Times New Roman" panose="02020603050405020304" pitchFamily="18" charset="0"/>
              </a:rPr>
            </a:br>
            <a:r>
              <a:rPr lang="ru-RU" altLang="ru-RU" sz="3200" dirty="0">
                <a:solidFill>
                  <a:srgbClr val="FFFF00"/>
                </a:solidFill>
                <a:latin typeface="Times New Roman" panose="02020603050405020304" pitchFamily="18" charset="0"/>
                <a:cs typeface="Times New Roman" panose="02020603050405020304" pitchFamily="18" charset="0"/>
              </a:rPr>
              <a:t>4. </a:t>
            </a:r>
            <a:r>
              <a:rPr lang="ru-RU" altLang="ru-RU" sz="3200" dirty="0" err="1">
                <a:solidFill>
                  <a:srgbClr val="FFFF00"/>
                </a:solidFill>
                <a:latin typeface="Times New Roman" panose="02020603050405020304" pitchFamily="18" charset="0"/>
                <a:cs typeface="Times New Roman" panose="02020603050405020304" pitchFamily="18" charset="0"/>
              </a:rPr>
              <a:t>Напр</a:t>
            </a:r>
            <a:r>
              <a:rPr lang="uk-UA" altLang="ru-RU" sz="3200" dirty="0" err="1">
                <a:solidFill>
                  <a:srgbClr val="FFFF00"/>
                </a:solidFill>
                <a:latin typeface="Times New Roman" panose="02020603050405020304" pitchFamily="18" charset="0"/>
                <a:cs typeface="Times New Roman" panose="02020603050405020304" pitchFamily="18" charset="0"/>
              </a:rPr>
              <a:t>уження</a:t>
            </a:r>
            <a:r>
              <a:rPr lang="ru-RU" altLang="ru-RU" sz="3200" dirty="0">
                <a:solidFill>
                  <a:srgbClr val="FFFF00"/>
                </a:solidFill>
                <a:latin typeface="Times New Roman" panose="02020603050405020304" pitchFamily="18" charset="0"/>
                <a:cs typeface="Times New Roman" panose="02020603050405020304" pitchFamily="18" charset="0"/>
              </a:rPr>
              <a:t> </a:t>
            </a:r>
            <a:r>
              <a:rPr lang="uk-UA" altLang="ru-RU" sz="3200" dirty="0">
                <a:solidFill>
                  <a:srgbClr val="FFFF00"/>
                </a:solidFill>
                <a:latin typeface="Times New Roman" panose="02020603050405020304" pitchFamily="18" charset="0"/>
                <a:cs typeface="Times New Roman" panose="02020603050405020304" pitchFamily="18" charset="0"/>
              </a:rPr>
              <a:t>м’язів</a:t>
            </a:r>
            <a:r>
              <a:rPr lang="ru-RU" altLang="ru-RU" sz="3200" dirty="0">
                <a:solidFill>
                  <a:srgbClr val="FFFF00"/>
                </a:solidFill>
                <a:latin typeface="Times New Roman" panose="02020603050405020304" pitchFamily="18" charset="0"/>
                <a:cs typeface="Times New Roman" panose="02020603050405020304" pitchFamily="18" charset="0"/>
              </a:rPr>
              <a:t> </a:t>
            </a:r>
            <a:r>
              <a:rPr lang="ru-RU" altLang="ru-RU" sz="3200" dirty="0" err="1">
                <a:solidFill>
                  <a:srgbClr val="FFFF00"/>
                </a:solidFill>
                <a:latin typeface="Times New Roman" panose="02020603050405020304" pitchFamily="18" charset="0"/>
                <a:cs typeface="Times New Roman" panose="02020603050405020304" pitchFamily="18" charset="0"/>
              </a:rPr>
              <a:t>передн</a:t>
            </a:r>
            <a:r>
              <a:rPr lang="uk-UA" altLang="ru-RU" sz="3200" dirty="0" err="1">
                <a:solidFill>
                  <a:srgbClr val="FFFF00"/>
                </a:solidFill>
                <a:latin typeface="Times New Roman" panose="02020603050405020304" pitchFamily="18" charset="0"/>
                <a:cs typeface="Times New Roman" panose="02020603050405020304" pitchFamily="18" charset="0"/>
              </a:rPr>
              <a:t>ьої</a:t>
            </a:r>
            <a:r>
              <a:rPr lang="ru-RU" altLang="ru-RU" sz="3200" dirty="0">
                <a:solidFill>
                  <a:srgbClr val="FFFF00"/>
                </a:solidFill>
                <a:latin typeface="Times New Roman" panose="02020603050405020304" pitchFamily="18" charset="0"/>
                <a:cs typeface="Times New Roman" panose="02020603050405020304" pitchFamily="18" charset="0"/>
              </a:rPr>
              <a:t> </a:t>
            </a:r>
            <a:r>
              <a:rPr lang="uk-UA" altLang="ru-RU" sz="3200" dirty="0">
                <a:solidFill>
                  <a:srgbClr val="FFFF00"/>
                </a:solidFill>
                <a:latin typeface="Times New Roman" panose="02020603050405020304" pitchFamily="18" charset="0"/>
                <a:cs typeface="Times New Roman" panose="02020603050405020304" pitchFamily="18" charset="0"/>
              </a:rPr>
              <a:t>черевної</a:t>
            </a:r>
            <a:r>
              <a:rPr lang="ru-RU" altLang="ru-RU" sz="3200" dirty="0">
                <a:solidFill>
                  <a:srgbClr val="FFFF00"/>
                </a:solidFill>
                <a:latin typeface="Times New Roman" panose="02020603050405020304" pitchFamily="18" charset="0"/>
                <a:cs typeface="Times New Roman" panose="02020603050405020304" pitchFamily="18" charset="0"/>
              </a:rPr>
              <a:t> </a:t>
            </a:r>
            <a:r>
              <a:rPr lang="ru-RU" altLang="ru-RU" sz="3200" dirty="0" err="1">
                <a:solidFill>
                  <a:srgbClr val="FFFF00"/>
                </a:solidFill>
                <a:latin typeface="Times New Roman" panose="02020603050405020304" pitchFamily="18" charset="0"/>
                <a:cs typeface="Times New Roman" panose="02020603050405020304" pitchFamily="18" charset="0"/>
              </a:rPr>
              <a:t>ст</a:t>
            </a:r>
            <a:r>
              <a:rPr lang="uk-UA" altLang="ru-RU" sz="3200" dirty="0">
                <a:solidFill>
                  <a:srgbClr val="FFFF00"/>
                </a:solidFill>
                <a:latin typeface="Times New Roman" panose="02020603050405020304" pitchFamily="18" charset="0"/>
                <a:cs typeface="Times New Roman" panose="02020603050405020304" pitchFamily="18" charset="0"/>
              </a:rPr>
              <a:t>і</a:t>
            </a:r>
            <a:r>
              <a:rPr lang="ru-RU" altLang="ru-RU" sz="3200" dirty="0" err="1">
                <a:solidFill>
                  <a:srgbClr val="FFFF00"/>
                </a:solidFill>
                <a:latin typeface="Times New Roman" panose="02020603050405020304" pitchFamily="18" charset="0"/>
                <a:cs typeface="Times New Roman" panose="02020603050405020304" pitchFamily="18" charset="0"/>
              </a:rPr>
              <a:t>нки</a:t>
            </a:r>
            <a:r>
              <a:rPr lang="ru-RU" altLang="ru-RU" sz="3200" dirty="0">
                <a:solidFill>
                  <a:srgbClr val="FFFF00"/>
                </a:solidFill>
                <a:latin typeface="Times New Roman" panose="02020603050405020304" pitchFamily="18" charset="0"/>
                <a:cs typeface="Times New Roman" panose="02020603050405020304" pitchFamily="18" charset="0"/>
              </a:rPr>
              <a:t> в правом</a:t>
            </a:r>
            <a:r>
              <a:rPr lang="uk-UA" altLang="ru-RU" sz="3200" dirty="0">
                <a:solidFill>
                  <a:srgbClr val="FFFF00"/>
                </a:solidFill>
                <a:latin typeface="Times New Roman" panose="02020603050405020304" pitchFamily="18" charset="0"/>
                <a:cs typeface="Times New Roman" panose="02020603050405020304" pitchFamily="18" charset="0"/>
              </a:rPr>
              <a:t>у</a:t>
            </a:r>
            <a:r>
              <a:rPr lang="ru-RU" altLang="ru-RU" sz="3200" dirty="0">
                <a:solidFill>
                  <a:srgbClr val="FFFF00"/>
                </a:solidFill>
                <a:latin typeface="Times New Roman" panose="02020603050405020304" pitchFamily="18" charset="0"/>
                <a:cs typeface="Times New Roman" panose="02020603050405020304" pitchFamily="18" charset="0"/>
              </a:rPr>
              <a:t> п</a:t>
            </a:r>
            <a:r>
              <a:rPr lang="uk-UA" altLang="ru-RU" sz="3200" dirty="0">
                <a:solidFill>
                  <a:srgbClr val="FFFF00"/>
                </a:solidFill>
                <a:latin typeface="Times New Roman" panose="02020603050405020304" pitchFamily="18" charset="0"/>
                <a:cs typeface="Times New Roman" panose="02020603050405020304" pitchFamily="18" charset="0"/>
              </a:rPr>
              <a:t>і</a:t>
            </a:r>
            <a:r>
              <a:rPr lang="ru-RU" altLang="ru-RU" sz="3200" dirty="0" err="1">
                <a:solidFill>
                  <a:srgbClr val="FFFF00"/>
                </a:solidFill>
                <a:latin typeface="Times New Roman" panose="02020603050405020304" pitchFamily="18" charset="0"/>
                <a:cs typeface="Times New Roman" panose="02020603050405020304" pitchFamily="18" charset="0"/>
              </a:rPr>
              <a:t>дребер</a:t>
            </a:r>
            <a:r>
              <a:rPr lang="ru-RU" altLang="ru-RU" sz="3200" dirty="0">
                <a:solidFill>
                  <a:srgbClr val="FFFF00"/>
                </a:solidFill>
                <a:latin typeface="Times New Roman" panose="02020603050405020304" pitchFamily="18" charset="0"/>
                <a:cs typeface="Times New Roman" panose="02020603050405020304" pitchFamily="18" charset="0"/>
              </a:rPr>
              <a:t>’</a:t>
            </a:r>
            <a:r>
              <a:rPr lang="uk-UA" altLang="ru-RU" sz="3200" dirty="0">
                <a:solidFill>
                  <a:srgbClr val="FFFF00"/>
                </a:solidFill>
                <a:latin typeface="Times New Roman" panose="02020603050405020304" pitchFamily="18" charset="0"/>
                <a:cs typeface="Times New Roman" panose="02020603050405020304" pitchFamily="18" charset="0"/>
              </a:rPr>
              <a:t>ї</a:t>
            </a:r>
            <a:r>
              <a:rPr lang="ru-RU" altLang="ru-RU" sz="3200" dirty="0">
                <a:solidFill>
                  <a:srgbClr val="FFFF00"/>
                </a:solidFill>
                <a:latin typeface="Times New Roman" panose="02020603050405020304" pitchFamily="18" charset="0"/>
                <a:cs typeface="Times New Roman" panose="02020603050405020304" pitchFamily="18" charset="0"/>
              </a:rPr>
              <a:t>.</a:t>
            </a:r>
            <a:br>
              <a:rPr lang="ru-RU" altLang="ru-RU" sz="3200" dirty="0">
                <a:solidFill>
                  <a:srgbClr val="FFFF00"/>
                </a:solidFill>
                <a:latin typeface="Times New Roman" panose="02020603050405020304" pitchFamily="18" charset="0"/>
                <a:cs typeface="Times New Roman" panose="02020603050405020304" pitchFamily="18" charset="0"/>
              </a:rPr>
            </a:br>
            <a:r>
              <a:rPr lang="ru-RU" altLang="ru-RU" sz="3200" dirty="0">
                <a:solidFill>
                  <a:srgbClr val="FFFF00"/>
                </a:solidFill>
                <a:latin typeface="Times New Roman" panose="02020603050405020304" pitchFamily="18" charset="0"/>
                <a:cs typeface="Times New Roman" panose="02020603050405020304" pitchFamily="18" charset="0"/>
              </a:rPr>
              <a:t>5. Бол</a:t>
            </a:r>
            <a:r>
              <a:rPr lang="uk-UA" altLang="ru-RU" sz="3200" dirty="0" err="1">
                <a:solidFill>
                  <a:srgbClr val="FFFF00"/>
                </a:solidFill>
                <a:latin typeface="Times New Roman" panose="02020603050405020304" pitchFamily="18" charset="0"/>
                <a:cs typeface="Times New Roman" panose="02020603050405020304" pitchFamily="18" charset="0"/>
              </a:rPr>
              <a:t>ючі</a:t>
            </a:r>
            <a:r>
              <a:rPr lang="ru-RU" altLang="ru-RU" sz="3200" dirty="0" err="1">
                <a:solidFill>
                  <a:srgbClr val="FFFF00"/>
                </a:solidFill>
                <a:latin typeface="Times New Roman" panose="02020603050405020304" pitchFamily="18" charset="0"/>
                <a:cs typeface="Times New Roman" panose="02020603050405020304" pitchFamily="18" charset="0"/>
              </a:rPr>
              <a:t>сть</a:t>
            </a:r>
            <a:r>
              <a:rPr lang="ru-RU" altLang="ru-RU" sz="3200" dirty="0">
                <a:solidFill>
                  <a:srgbClr val="FFFF00"/>
                </a:solidFill>
                <a:latin typeface="Times New Roman" panose="02020603050405020304" pitchFamily="18" charset="0"/>
                <a:cs typeface="Times New Roman" panose="02020603050405020304" pitchFamily="18" charset="0"/>
              </a:rPr>
              <a:t> в </a:t>
            </a:r>
            <a:r>
              <a:rPr lang="ru-RU" altLang="ru-RU" sz="3200" dirty="0" err="1">
                <a:solidFill>
                  <a:srgbClr val="FFFF00"/>
                </a:solidFill>
                <a:latin typeface="Times New Roman" panose="02020603050405020304" pitchFamily="18" charset="0"/>
                <a:cs typeface="Times New Roman" panose="02020603050405020304" pitchFamily="18" charset="0"/>
              </a:rPr>
              <a:t>точ</a:t>
            </a:r>
            <a:r>
              <a:rPr lang="uk-UA" altLang="ru-RU" sz="3200" dirty="0">
                <a:solidFill>
                  <a:srgbClr val="FFFF00"/>
                </a:solidFill>
                <a:latin typeface="Times New Roman" panose="02020603050405020304" pitchFamily="18" charset="0"/>
                <a:cs typeface="Times New Roman" panose="02020603050405020304" pitchFamily="18" charset="0"/>
              </a:rPr>
              <a:t>ці</a:t>
            </a:r>
            <a:r>
              <a:rPr lang="ru-RU" altLang="ru-RU" sz="3200" dirty="0">
                <a:solidFill>
                  <a:srgbClr val="FFFF00"/>
                </a:solidFill>
                <a:latin typeface="Times New Roman" panose="02020603050405020304" pitchFamily="18" charset="0"/>
                <a:cs typeface="Times New Roman" panose="02020603050405020304" pitchFamily="18" charset="0"/>
              </a:rPr>
              <a:t> </a:t>
            </a:r>
            <a:r>
              <a:rPr lang="ru-RU" altLang="ru-RU" sz="3200" dirty="0" err="1">
                <a:solidFill>
                  <a:srgbClr val="FFFF00"/>
                </a:solidFill>
                <a:latin typeface="Times New Roman" panose="02020603050405020304" pitchFamily="18" charset="0"/>
                <a:cs typeface="Times New Roman" panose="02020603050405020304" pitchFamily="18" charset="0"/>
              </a:rPr>
              <a:t>Кера</a:t>
            </a:r>
            <a:r>
              <a:rPr lang="ru-RU" altLang="ru-RU" sz="3200" dirty="0">
                <a:solidFill>
                  <a:srgbClr val="FFFF00"/>
                </a:solidFill>
                <a:latin typeface="Times New Roman" panose="02020603050405020304" pitchFamily="18" charset="0"/>
                <a:cs typeface="Times New Roman" panose="02020603050405020304" pitchFamily="18" charset="0"/>
              </a:rPr>
              <a:t> при </a:t>
            </a:r>
            <a:r>
              <a:rPr lang="ru-RU" altLang="ru-RU" sz="3200" dirty="0" err="1">
                <a:solidFill>
                  <a:srgbClr val="FFFF00"/>
                </a:solidFill>
                <a:latin typeface="Times New Roman" panose="02020603050405020304" pitchFamily="18" charset="0"/>
                <a:cs typeface="Times New Roman" panose="02020603050405020304" pitchFamily="18" charset="0"/>
              </a:rPr>
              <a:t>пальпац</a:t>
            </a:r>
            <a:r>
              <a:rPr lang="uk-UA" altLang="ru-RU" sz="3200" dirty="0" err="1">
                <a:solidFill>
                  <a:srgbClr val="FFFF00"/>
                </a:solidFill>
                <a:latin typeface="Times New Roman" panose="02020603050405020304" pitchFamily="18" charset="0"/>
                <a:cs typeface="Times New Roman" panose="02020603050405020304" pitchFamily="18" charset="0"/>
              </a:rPr>
              <a:t>ії</a:t>
            </a:r>
            <a:r>
              <a:rPr lang="ru-RU" altLang="ru-RU" sz="3200" dirty="0">
                <a:solidFill>
                  <a:srgbClr val="FFFF00"/>
                </a:solidFill>
                <a:latin typeface="Times New Roman" panose="02020603050405020304" pitchFamily="18" charset="0"/>
                <a:cs typeface="Times New Roman" panose="02020603050405020304" pitchFamily="18" charset="0"/>
              </a:rPr>
              <a:t>.</a:t>
            </a:r>
            <a:br>
              <a:rPr lang="ru-RU" altLang="ru-RU" sz="3200" dirty="0">
                <a:solidFill>
                  <a:srgbClr val="FFFF00"/>
                </a:solidFill>
                <a:latin typeface="Times New Roman" panose="02020603050405020304" pitchFamily="18" charset="0"/>
                <a:cs typeface="Times New Roman" panose="02020603050405020304" pitchFamily="18" charset="0"/>
              </a:rPr>
            </a:br>
            <a:r>
              <a:rPr lang="ru-RU" altLang="ru-RU" sz="3200" dirty="0">
                <a:solidFill>
                  <a:srgbClr val="FFFF00"/>
                </a:solidFill>
                <a:latin typeface="Times New Roman" panose="02020603050405020304" pitchFamily="18" charset="0"/>
                <a:cs typeface="Times New Roman" panose="02020603050405020304" pitchFamily="18" charset="0"/>
              </a:rPr>
              <a:t>6. </a:t>
            </a:r>
            <a:r>
              <a:rPr lang="ru-RU" altLang="ru-RU" sz="3200" dirty="0" err="1">
                <a:solidFill>
                  <a:srgbClr val="FFFF00"/>
                </a:solidFill>
                <a:latin typeface="Times New Roman" panose="02020603050405020304" pitchFamily="18" charset="0"/>
                <a:cs typeface="Times New Roman" panose="02020603050405020304" pitchFamily="18" charset="0"/>
              </a:rPr>
              <a:t>Пальпаторно</a:t>
            </a:r>
            <a:r>
              <a:rPr lang="ru-RU" altLang="ru-RU" sz="3200" dirty="0">
                <a:solidFill>
                  <a:srgbClr val="FFFF00"/>
                </a:solidFill>
                <a:latin typeface="Times New Roman" panose="02020603050405020304" pitchFamily="18" charset="0"/>
                <a:cs typeface="Times New Roman" panose="02020603050405020304" pitchFamily="18" charset="0"/>
              </a:rPr>
              <a:t> – </a:t>
            </a:r>
            <a:r>
              <a:rPr lang="uk-UA" altLang="ru-RU" sz="3200" dirty="0">
                <a:solidFill>
                  <a:srgbClr val="FFFF00"/>
                </a:solidFill>
                <a:latin typeface="Times New Roman" panose="02020603050405020304" pitchFamily="18" charset="0"/>
                <a:cs typeface="Times New Roman" panose="02020603050405020304" pitchFamily="18" charset="0"/>
              </a:rPr>
              <a:t>збільшений</a:t>
            </a:r>
            <a:r>
              <a:rPr lang="ru-RU" altLang="ru-RU" sz="3200" dirty="0">
                <a:solidFill>
                  <a:srgbClr val="FFFF00"/>
                </a:solidFill>
                <a:latin typeface="Times New Roman" panose="02020603050405020304" pitchFamily="18" charset="0"/>
                <a:cs typeface="Times New Roman" panose="02020603050405020304" pitchFamily="18" charset="0"/>
              </a:rPr>
              <a:t>, бол</a:t>
            </a:r>
            <a:r>
              <a:rPr lang="uk-UA" altLang="ru-RU" sz="3200" dirty="0" err="1">
                <a:solidFill>
                  <a:srgbClr val="FFFF00"/>
                </a:solidFill>
                <a:latin typeface="Times New Roman" panose="02020603050405020304" pitchFamily="18" charset="0"/>
                <a:cs typeface="Times New Roman" panose="02020603050405020304" pitchFamily="18" charset="0"/>
              </a:rPr>
              <a:t>ючий</a:t>
            </a:r>
            <a:r>
              <a:rPr lang="ru-RU" altLang="ru-RU" sz="3200" dirty="0">
                <a:solidFill>
                  <a:srgbClr val="FFFF00"/>
                </a:solidFill>
                <a:latin typeface="Times New Roman" panose="02020603050405020304" pitchFamily="18" charset="0"/>
                <a:cs typeface="Times New Roman" panose="02020603050405020304" pitchFamily="18" charset="0"/>
              </a:rPr>
              <a:t>, </a:t>
            </a:r>
            <a:r>
              <a:rPr lang="ru-RU" altLang="ru-RU" sz="3200" dirty="0" err="1">
                <a:solidFill>
                  <a:srgbClr val="FFFF00"/>
                </a:solidFill>
                <a:latin typeface="Times New Roman" panose="02020603050405020304" pitchFamily="18" charset="0"/>
                <a:cs typeface="Times New Roman" panose="02020603050405020304" pitchFamily="18" charset="0"/>
              </a:rPr>
              <a:t>напр</a:t>
            </a:r>
            <a:r>
              <a:rPr lang="uk-UA" altLang="ru-RU" sz="3200" dirty="0" err="1">
                <a:solidFill>
                  <a:srgbClr val="FFFF00"/>
                </a:solidFill>
                <a:latin typeface="Times New Roman" panose="02020603050405020304" pitchFamily="18" charset="0"/>
                <a:cs typeface="Times New Roman" panose="02020603050405020304" pitchFamily="18" charset="0"/>
              </a:rPr>
              <a:t>ужений</a:t>
            </a:r>
            <a:r>
              <a:rPr lang="ru-RU" altLang="ru-RU" sz="3200" dirty="0">
                <a:solidFill>
                  <a:srgbClr val="FFFF00"/>
                </a:solidFill>
                <a:latin typeface="Times New Roman" panose="02020603050405020304" pitchFamily="18" charset="0"/>
                <a:cs typeface="Times New Roman" panose="02020603050405020304" pitchFamily="18" charset="0"/>
              </a:rPr>
              <a:t> ж</a:t>
            </a:r>
            <a:r>
              <a:rPr lang="uk-UA" altLang="ru-RU" sz="3200" dirty="0" err="1">
                <a:solidFill>
                  <a:srgbClr val="FFFF00"/>
                </a:solidFill>
                <a:latin typeface="Times New Roman" panose="02020603050405020304" pitchFamily="18" charset="0"/>
                <a:cs typeface="Times New Roman" panose="02020603050405020304" pitchFamily="18" charset="0"/>
              </a:rPr>
              <a:t>ов</a:t>
            </a:r>
            <a:r>
              <a:rPr lang="ru-RU" altLang="ru-RU" sz="3200" dirty="0" err="1">
                <a:solidFill>
                  <a:srgbClr val="FFFF00"/>
                </a:solidFill>
                <a:latin typeface="Times New Roman" panose="02020603050405020304" pitchFamily="18" charset="0"/>
                <a:cs typeface="Times New Roman" panose="02020603050405020304" pitchFamily="18" charset="0"/>
              </a:rPr>
              <a:t>чн</a:t>
            </a:r>
            <a:r>
              <a:rPr lang="uk-UA" altLang="ru-RU" sz="3200" dirty="0">
                <a:solidFill>
                  <a:srgbClr val="FFFF00"/>
                </a:solidFill>
                <a:latin typeface="Times New Roman" panose="02020603050405020304" pitchFamily="18" charset="0"/>
                <a:cs typeface="Times New Roman" panose="02020603050405020304" pitchFamily="18" charset="0"/>
              </a:rPr>
              <a:t>и</a:t>
            </a:r>
            <a:r>
              <a:rPr lang="ru-RU" altLang="ru-RU" sz="3200" dirty="0">
                <a:solidFill>
                  <a:srgbClr val="FFFF00"/>
                </a:solidFill>
                <a:latin typeface="Times New Roman" panose="02020603050405020304" pitchFamily="18" charset="0"/>
                <a:cs typeface="Times New Roman" panose="02020603050405020304" pitchFamily="18" charset="0"/>
              </a:rPr>
              <a:t>й </a:t>
            </a:r>
            <a:r>
              <a:rPr lang="uk-UA" altLang="ru-RU" sz="3200" dirty="0">
                <a:solidFill>
                  <a:srgbClr val="FFFF00"/>
                </a:solidFill>
                <a:latin typeface="Times New Roman" panose="02020603050405020304" pitchFamily="18" charset="0"/>
                <a:cs typeface="Times New Roman" panose="02020603050405020304" pitchFamily="18" charset="0"/>
              </a:rPr>
              <a:t>міхур</a:t>
            </a:r>
            <a:r>
              <a:rPr lang="ru-RU" altLang="ru-RU" sz="3200" dirty="0">
                <a:solidFill>
                  <a:srgbClr val="FFFF00"/>
                </a:solidFill>
                <a:latin typeface="Times New Roman" panose="02020603050405020304" pitchFamily="18" charset="0"/>
                <a:cs typeface="Times New Roman" panose="02020603050405020304" pitchFamily="18" charset="0"/>
              </a:rPr>
              <a:t>.</a:t>
            </a:r>
            <a:br>
              <a:rPr lang="ru-RU" altLang="ru-RU" sz="3200" dirty="0">
                <a:solidFill>
                  <a:srgbClr val="FFFF00"/>
                </a:solidFill>
                <a:latin typeface="Times New Roman" panose="02020603050405020304" pitchFamily="18" charset="0"/>
                <a:cs typeface="Times New Roman" panose="02020603050405020304" pitchFamily="18" charset="0"/>
              </a:rPr>
            </a:br>
            <a:endParaRPr lang="ru-RU" sz="3200"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98842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p:nvPr>
        </p:nvSpPr>
        <p:spPr>
          <a:xfrm>
            <a:off x="1154955" y="1229710"/>
            <a:ext cx="9964990" cy="4708635"/>
          </a:xfrm>
        </p:spPr>
        <p:txBody>
          <a:bodyPr anchor="t"/>
          <a:lstStyle/>
          <a:p>
            <a:r>
              <a:rPr lang="ru-RU" altLang="ru-RU" sz="2800" dirty="0">
                <a:solidFill>
                  <a:srgbClr val="FFFF00"/>
                </a:solidFill>
                <a:latin typeface="Times New Roman" panose="02020603050405020304" pitchFamily="18" charset="0"/>
                <a:cs typeface="Times New Roman" panose="02020603050405020304" pitchFamily="18" charset="0"/>
              </a:rPr>
              <a:t>Лабораторно-</a:t>
            </a:r>
            <a:r>
              <a:rPr lang="ru-RU" altLang="ru-RU" sz="2800" dirty="0" err="1">
                <a:solidFill>
                  <a:srgbClr val="FFFF00"/>
                </a:solidFill>
                <a:latin typeface="Times New Roman" panose="02020603050405020304" pitchFamily="18" charset="0"/>
                <a:cs typeface="Times New Roman" panose="02020603050405020304" pitchFamily="18" charset="0"/>
              </a:rPr>
              <a:t>інструментальні</a:t>
            </a:r>
            <a:r>
              <a:rPr lang="ru-RU" altLang="ru-RU" sz="2800" dirty="0">
                <a:solidFill>
                  <a:srgbClr val="FFFF00"/>
                </a:solidFill>
                <a:latin typeface="Times New Roman" panose="02020603050405020304" pitchFamily="18" charset="0"/>
                <a:cs typeface="Times New Roman" panose="02020603050405020304" pitchFamily="18" charset="0"/>
              </a:rPr>
              <a:t> </a:t>
            </a:r>
            <a:r>
              <a:rPr lang="ru-RU" altLang="ru-RU" sz="2800" dirty="0" err="1">
                <a:solidFill>
                  <a:srgbClr val="FFFF00"/>
                </a:solidFill>
                <a:latin typeface="Times New Roman" panose="02020603050405020304" pitchFamily="18" charset="0"/>
                <a:cs typeface="Times New Roman" panose="02020603050405020304" pitchFamily="18" charset="0"/>
              </a:rPr>
              <a:t>методи</a:t>
            </a:r>
            <a:r>
              <a:rPr lang="ru-RU" altLang="ru-RU" sz="2800" dirty="0">
                <a:solidFill>
                  <a:srgbClr val="FFFF00"/>
                </a:solidFill>
                <a:latin typeface="Times New Roman" panose="02020603050405020304" pitchFamily="18" charset="0"/>
                <a:cs typeface="Times New Roman" panose="02020603050405020304" pitchFamily="18" charset="0"/>
              </a:rPr>
              <a:t> </a:t>
            </a:r>
            <a:r>
              <a:rPr lang="ru-RU" altLang="ru-RU" sz="2800" dirty="0" err="1">
                <a:solidFill>
                  <a:srgbClr val="FFFF00"/>
                </a:solidFill>
                <a:latin typeface="Times New Roman" panose="02020603050405020304" pitchFamily="18" charset="0"/>
                <a:cs typeface="Times New Roman" panose="02020603050405020304" pitchFamily="18" charset="0"/>
              </a:rPr>
              <a:t>діагностики</a:t>
            </a:r>
            <a:r>
              <a:rPr lang="ru-RU" altLang="ru-RU" sz="2800" dirty="0">
                <a:solidFill>
                  <a:srgbClr val="FFFF00"/>
                </a:solidFill>
                <a:latin typeface="Times New Roman" panose="02020603050405020304" pitchFamily="18" charset="0"/>
                <a:cs typeface="Times New Roman" panose="02020603050405020304" pitchFamily="18" charset="0"/>
              </a:rPr>
              <a:t>:</a:t>
            </a:r>
            <a:br>
              <a:rPr lang="ru-RU" altLang="ru-RU" sz="2800" dirty="0">
                <a:solidFill>
                  <a:srgbClr val="FFFF00"/>
                </a:solidFill>
                <a:latin typeface="Times New Roman" panose="02020603050405020304" pitchFamily="18" charset="0"/>
                <a:cs typeface="Times New Roman" panose="02020603050405020304" pitchFamily="18" charset="0"/>
              </a:rPr>
            </a:br>
            <a:r>
              <a:rPr lang="ru-RU" altLang="ru-RU" sz="2800" dirty="0">
                <a:solidFill>
                  <a:srgbClr val="FFFF00"/>
                </a:solidFill>
                <a:latin typeface="Times New Roman" panose="02020603050405020304" pitchFamily="18" charset="0"/>
                <a:cs typeface="Times New Roman" panose="02020603050405020304" pitchFamily="18" charset="0"/>
              </a:rPr>
              <a:t>1.</a:t>
            </a:r>
            <a:r>
              <a:rPr lang="uk-UA" altLang="ru-RU" sz="2800" dirty="0">
                <a:solidFill>
                  <a:srgbClr val="FFFF00"/>
                </a:solidFill>
                <a:latin typeface="Times New Roman" panose="02020603050405020304" pitchFamily="18" charset="0"/>
                <a:cs typeface="Times New Roman" panose="02020603050405020304" pitchFamily="18" charset="0"/>
              </a:rPr>
              <a:t>Загальний</a:t>
            </a:r>
            <a:r>
              <a:rPr lang="ru-RU" altLang="ru-RU" sz="2800" dirty="0">
                <a:solidFill>
                  <a:srgbClr val="FFFF00"/>
                </a:solidFill>
                <a:latin typeface="Times New Roman" panose="02020603050405020304" pitchFamily="18" charset="0"/>
                <a:cs typeface="Times New Roman" panose="02020603050405020304" pitchFamily="18" charset="0"/>
              </a:rPr>
              <a:t> </a:t>
            </a:r>
            <a:r>
              <a:rPr lang="ru-RU" altLang="ru-RU" sz="2800" dirty="0" err="1">
                <a:solidFill>
                  <a:srgbClr val="FFFF00"/>
                </a:solidFill>
                <a:latin typeface="Times New Roman" panose="02020603050405020304" pitchFamily="18" charset="0"/>
                <a:cs typeface="Times New Roman" panose="02020603050405020304" pitchFamily="18" charset="0"/>
              </a:rPr>
              <a:t>анал</a:t>
            </a:r>
            <a:r>
              <a:rPr lang="uk-UA" altLang="ru-RU" sz="2800" dirty="0">
                <a:solidFill>
                  <a:srgbClr val="FFFF00"/>
                </a:solidFill>
                <a:latin typeface="Times New Roman" panose="02020603050405020304" pitchFamily="18" charset="0"/>
                <a:cs typeface="Times New Roman" panose="02020603050405020304" pitchFamily="18" charset="0"/>
              </a:rPr>
              <a:t>і</a:t>
            </a:r>
            <a:r>
              <a:rPr lang="ru-RU" altLang="ru-RU" sz="2800" dirty="0">
                <a:solidFill>
                  <a:srgbClr val="FFFF00"/>
                </a:solidFill>
                <a:latin typeface="Times New Roman" panose="02020603050405020304" pitchFamily="18" charset="0"/>
                <a:cs typeface="Times New Roman" panose="02020603050405020304" pitchFamily="18" charset="0"/>
              </a:rPr>
              <a:t>з кров</a:t>
            </a:r>
            <a:r>
              <a:rPr lang="uk-UA" altLang="ru-RU" sz="2800" dirty="0">
                <a:solidFill>
                  <a:srgbClr val="FFFF00"/>
                </a:solidFill>
                <a:latin typeface="Times New Roman" panose="02020603050405020304" pitchFamily="18" charset="0"/>
                <a:cs typeface="Times New Roman" panose="02020603050405020304" pitchFamily="18" charset="0"/>
              </a:rPr>
              <a:t>і</a:t>
            </a:r>
            <a:r>
              <a:rPr lang="ru-RU" altLang="ru-RU" sz="2800" dirty="0">
                <a:solidFill>
                  <a:srgbClr val="FFFF00"/>
                </a:solidFill>
                <a:latin typeface="Times New Roman" panose="02020603050405020304" pitchFamily="18" charset="0"/>
                <a:cs typeface="Times New Roman" panose="02020603050405020304" pitchFamily="18" charset="0"/>
              </a:rPr>
              <a:t> – </a:t>
            </a:r>
            <a:r>
              <a:rPr lang="ru-RU" altLang="ru-RU" sz="2800" dirty="0" err="1">
                <a:solidFill>
                  <a:srgbClr val="FFFF00"/>
                </a:solidFill>
                <a:latin typeface="Times New Roman" panose="02020603050405020304" pitchFamily="18" charset="0"/>
                <a:cs typeface="Times New Roman" panose="02020603050405020304" pitchFamily="18" charset="0"/>
              </a:rPr>
              <a:t>нейтроф</a:t>
            </a:r>
            <a:r>
              <a:rPr lang="uk-UA" altLang="ru-RU" sz="2800" dirty="0">
                <a:solidFill>
                  <a:srgbClr val="FFFF00"/>
                </a:solidFill>
                <a:latin typeface="Times New Roman" panose="02020603050405020304" pitchFamily="18" charset="0"/>
                <a:cs typeface="Times New Roman" panose="02020603050405020304" pitchFamily="18" charset="0"/>
              </a:rPr>
              <a:t>і</a:t>
            </a:r>
            <a:r>
              <a:rPr lang="ru-RU" altLang="ru-RU" sz="2800" dirty="0" err="1">
                <a:solidFill>
                  <a:srgbClr val="FFFF00"/>
                </a:solidFill>
                <a:latin typeface="Times New Roman" panose="02020603050405020304" pitchFamily="18" charset="0"/>
                <a:cs typeface="Times New Roman" panose="02020603050405020304" pitchFamily="18" charset="0"/>
              </a:rPr>
              <a:t>льн</a:t>
            </a:r>
            <a:r>
              <a:rPr lang="uk-UA" altLang="ru-RU" sz="2800" dirty="0">
                <a:solidFill>
                  <a:srgbClr val="FFFF00"/>
                </a:solidFill>
                <a:latin typeface="Times New Roman" panose="02020603050405020304" pitchFamily="18" charset="0"/>
                <a:cs typeface="Times New Roman" panose="02020603050405020304" pitchFamily="18" charset="0"/>
              </a:rPr>
              <a:t>и</a:t>
            </a:r>
            <a:r>
              <a:rPr lang="ru-RU" altLang="ru-RU" sz="2800" dirty="0">
                <a:solidFill>
                  <a:srgbClr val="FFFF00"/>
                </a:solidFill>
                <a:latin typeface="Times New Roman" panose="02020603050405020304" pitchFamily="18" charset="0"/>
                <a:cs typeface="Times New Roman" panose="02020603050405020304" pitchFamily="18" charset="0"/>
              </a:rPr>
              <a:t>й лейкоцитоз </a:t>
            </a:r>
            <a:r>
              <a:rPr lang="uk-UA" altLang="ru-RU" sz="2800" dirty="0">
                <a:solidFill>
                  <a:srgbClr val="FFFF00"/>
                </a:solidFill>
                <a:latin typeface="Times New Roman" panose="02020603050405020304" pitchFamily="18" charset="0"/>
                <a:cs typeface="Times New Roman" panose="02020603050405020304" pitchFamily="18" charset="0"/>
              </a:rPr>
              <a:t>із</a:t>
            </a:r>
            <a:r>
              <a:rPr lang="ru-RU" altLang="ru-RU" sz="2800" dirty="0">
                <a:solidFill>
                  <a:srgbClr val="FFFF00"/>
                </a:solidFill>
                <a:latin typeface="Times New Roman" panose="02020603050405020304" pitchFamily="18" charset="0"/>
                <a:cs typeface="Times New Roman" panose="02020603050405020304" pitchFamily="18" charset="0"/>
              </a:rPr>
              <a:t> </a:t>
            </a:r>
            <a:r>
              <a:rPr lang="uk-UA" altLang="ru-RU" sz="2800" dirty="0">
                <a:solidFill>
                  <a:srgbClr val="FFFF00"/>
                </a:solidFill>
                <a:latin typeface="Times New Roman" panose="02020603050405020304" pitchFamily="18" charset="0"/>
                <a:cs typeface="Times New Roman" panose="02020603050405020304" pitchFamily="18" charset="0"/>
              </a:rPr>
              <a:t>зсувом</a:t>
            </a:r>
            <a:r>
              <a:rPr lang="ru-RU" altLang="ru-RU" sz="2800" dirty="0">
                <a:solidFill>
                  <a:srgbClr val="FFFF00"/>
                </a:solidFill>
                <a:latin typeface="Times New Roman" panose="02020603050405020304" pitchFamily="18" charset="0"/>
                <a:cs typeface="Times New Roman" panose="02020603050405020304" pitchFamily="18" charset="0"/>
              </a:rPr>
              <a:t> </a:t>
            </a:r>
            <a:r>
              <a:rPr lang="ru-RU" altLang="ru-RU" sz="2800" dirty="0" err="1">
                <a:solidFill>
                  <a:srgbClr val="FFFF00"/>
                </a:solidFill>
                <a:latin typeface="Times New Roman" panose="02020603050405020304" pitchFamily="18" charset="0"/>
                <a:cs typeface="Times New Roman" panose="02020603050405020304" pitchFamily="18" charset="0"/>
              </a:rPr>
              <a:t>лейкоцитарно</a:t>
            </a:r>
            <a:r>
              <a:rPr lang="uk-UA" altLang="ru-RU" sz="2800" dirty="0">
                <a:solidFill>
                  <a:srgbClr val="FFFF00"/>
                </a:solidFill>
                <a:latin typeface="Times New Roman" panose="02020603050405020304" pitchFamily="18" charset="0"/>
                <a:cs typeface="Times New Roman" panose="02020603050405020304" pitchFamily="18" charset="0"/>
              </a:rPr>
              <a:t>ї</a:t>
            </a:r>
            <a:r>
              <a:rPr lang="ru-RU" altLang="ru-RU" sz="2800" dirty="0">
                <a:solidFill>
                  <a:srgbClr val="FFFF00"/>
                </a:solidFill>
                <a:latin typeface="Times New Roman" panose="02020603050405020304" pitchFamily="18" charset="0"/>
                <a:cs typeface="Times New Roman" panose="02020603050405020304" pitchFamily="18" charset="0"/>
              </a:rPr>
              <a:t> формул</a:t>
            </a:r>
            <a:r>
              <a:rPr lang="uk-UA" altLang="ru-RU" sz="2800" dirty="0">
                <a:solidFill>
                  <a:srgbClr val="FFFF00"/>
                </a:solidFill>
                <a:latin typeface="Times New Roman" panose="02020603050405020304" pitchFamily="18" charset="0"/>
                <a:cs typeface="Times New Roman" panose="02020603050405020304" pitchFamily="18" charset="0"/>
              </a:rPr>
              <a:t>и</a:t>
            </a:r>
            <a:r>
              <a:rPr lang="ru-RU" altLang="ru-RU" sz="2800" dirty="0">
                <a:solidFill>
                  <a:srgbClr val="FFFF00"/>
                </a:solidFill>
                <a:latin typeface="Times New Roman" panose="02020603050405020304" pitchFamily="18" charset="0"/>
                <a:cs typeface="Times New Roman" panose="02020603050405020304" pitchFamily="18" charset="0"/>
              </a:rPr>
              <a:t> </a:t>
            </a:r>
            <a:r>
              <a:rPr lang="ru-RU" altLang="ru-RU" sz="2800" dirty="0" err="1">
                <a:solidFill>
                  <a:srgbClr val="FFFF00"/>
                </a:solidFill>
                <a:latin typeface="Times New Roman" panose="02020603050405020304" pitchFamily="18" charset="0"/>
                <a:cs typeface="Times New Roman" panose="02020603050405020304" pitchFamily="18" charset="0"/>
              </a:rPr>
              <a:t>вл</a:t>
            </a:r>
            <a:r>
              <a:rPr lang="uk-UA" altLang="ru-RU" sz="2800" dirty="0">
                <a:solidFill>
                  <a:srgbClr val="FFFF00"/>
                </a:solidFill>
                <a:latin typeface="Times New Roman" panose="02020603050405020304" pitchFamily="18" charset="0"/>
                <a:cs typeface="Times New Roman" panose="02020603050405020304" pitchFamily="18" charset="0"/>
              </a:rPr>
              <a:t>і</a:t>
            </a:r>
            <a:r>
              <a:rPr lang="ru-RU" altLang="ru-RU" sz="2800" dirty="0">
                <a:solidFill>
                  <a:srgbClr val="FFFF00"/>
                </a:solidFill>
                <a:latin typeface="Times New Roman" panose="02020603050405020304" pitchFamily="18" charset="0"/>
                <a:cs typeface="Times New Roman" panose="02020603050405020304" pitchFamily="18" charset="0"/>
              </a:rPr>
              <a:t>во.</a:t>
            </a:r>
            <a:br>
              <a:rPr lang="ru-RU" altLang="ru-RU" sz="2800" dirty="0">
                <a:solidFill>
                  <a:srgbClr val="FFFF00"/>
                </a:solidFill>
                <a:latin typeface="Times New Roman" panose="02020603050405020304" pitchFamily="18" charset="0"/>
                <a:cs typeface="Times New Roman" panose="02020603050405020304" pitchFamily="18" charset="0"/>
              </a:rPr>
            </a:br>
            <a:r>
              <a:rPr lang="ru-RU" altLang="ru-RU" sz="2800" dirty="0">
                <a:solidFill>
                  <a:srgbClr val="FFFF00"/>
                </a:solidFill>
                <a:latin typeface="Times New Roman" panose="02020603050405020304" pitchFamily="18" charset="0"/>
                <a:cs typeface="Times New Roman" panose="02020603050405020304" pitchFamily="18" charset="0"/>
              </a:rPr>
              <a:t>2. </a:t>
            </a:r>
            <a:r>
              <a:rPr lang="uk-UA" altLang="ru-RU" sz="2800" dirty="0">
                <a:solidFill>
                  <a:srgbClr val="FFFF00"/>
                </a:solidFill>
                <a:latin typeface="Times New Roman" panose="02020603050405020304" pitchFamily="18" charset="0"/>
                <a:cs typeface="Times New Roman" panose="02020603050405020304" pitchFamily="18" charset="0"/>
              </a:rPr>
              <a:t>Загальний</a:t>
            </a:r>
            <a:r>
              <a:rPr lang="ru-RU" altLang="ru-RU" sz="2800" dirty="0">
                <a:solidFill>
                  <a:srgbClr val="FFFF00"/>
                </a:solidFill>
                <a:latin typeface="Times New Roman" panose="02020603050405020304" pitchFamily="18" charset="0"/>
                <a:cs typeface="Times New Roman" panose="02020603050405020304" pitchFamily="18" charset="0"/>
              </a:rPr>
              <a:t> </a:t>
            </a:r>
            <a:r>
              <a:rPr lang="ru-RU" altLang="ru-RU" sz="2800" dirty="0" err="1">
                <a:solidFill>
                  <a:srgbClr val="FFFF00"/>
                </a:solidFill>
                <a:latin typeface="Times New Roman" panose="02020603050405020304" pitchFamily="18" charset="0"/>
                <a:cs typeface="Times New Roman" panose="02020603050405020304" pitchFamily="18" charset="0"/>
              </a:rPr>
              <a:t>анал</a:t>
            </a:r>
            <a:r>
              <a:rPr lang="uk-UA" altLang="ru-RU" sz="2800" dirty="0">
                <a:solidFill>
                  <a:srgbClr val="FFFF00"/>
                </a:solidFill>
                <a:latin typeface="Times New Roman" panose="02020603050405020304" pitchFamily="18" charset="0"/>
                <a:cs typeface="Times New Roman" panose="02020603050405020304" pitchFamily="18" charset="0"/>
              </a:rPr>
              <a:t>і</a:t>
            </a:r>
            <a:r>
              <a:rPr lang="ru-RU" altLang="ru-RU" sz="2800" dirty="0">
                <a:solidFill>
                  <a:srgbClr val="FFFF00"/>
                </a:solidFill>
                <a:latin typeface="Times New Roman" panose="02020603050405020304" pitchFamily="18" charset="0"/>
                <a:cs typeface="Times New Roman" panose="02020603050405020304" pitchFamily="18" charset="0"/>
              </a:rPr>
              <a:t>з</a:t>
            </a:r>
            <a:r>
              <a:rPr lang="uk-UA" altLang="ru-RU" sz="2800" dirty="0">
                <a:solidFill>
                  <a:srgbClr val="FFFF00"/>
                </a:solidFill>
                <a:latin typeface="Times New Roman" panose="02020603050405020304" pitchFamily="18" charset="0"/>
                <a:cs typeface="Times New Roman" panose="02020603050405020304" pitchFamily="18" charset="0"/>
              </a:rPr>
              <a:t> сечі</a:t>
            </a:r>
            <a:r>
              <a:rPr lang="ru-RU" altLang="ru-RU" sz="2800" dirty="0">
                <a:solidFill>
                  <a:srgbClr val="FFFF00"/>
                </a:solidFill>
                <a:latin typeface="Times New Roman" panose="02020603050405020304" pitchFamily="18" charset="0"/>
                <a:cs typeface="Times New Roman" panose="02020603050405020304" pitchFamily="18" charset="0"/>
              </a:rPr>
              <a:t> – </a:t>
            </a:r>
            <a:r>
              <a:rPr lang="ru-RU" altLang="ru-RU" sz="2800" dirty="0" err="1">
                <a:solidFill>
                  <a:srgbClr val="FFFF00"/>
                </a:solidFill>
                <a:latin typeface="Times New Roman" panose="02020603050405020304" pitchFamily="18" charset="0"/>
                <a:cs typeface="Times New Roman" panose="02020603050405020304" pitchFamily="18" charset="0"/>
              </a:rPr>
              <a:t>проте</a:t>
            </a:r>
            <a:r>
              <a:rPr lang="uk-UA" altLang="ru-RU" sz="2800" dirty="0">
                <a:solidFill>
                  <a:srgbClr val="FFFF00"/>
                </a:solidFill>
                <a:latin typeface="Times New Roman" panose="02020603050405020304" pitchFamily="18" charset="0"/>
                <a:cs typeface="Times New Roman" panose="02020603050405020304" pitchFamily="18" charset="0"/>
              </a:rPr>
              <a:t>ї</a:t>
            </a:r>
            <a:r>
              <a:rPr lang="ru-RU" altLang="ru-RU" sz="2800" dirty="0" err="1">
                <a:solidFill>
                  <a:srgbClr val="FFFF00"/>
                </a:solidFill>
                <a:latin typeface="Times New Roman" panose="02020603050405020304" pitchFamily="18" charset="0"/>
                <a:cs typeface="Times New Roman" panose="02020603050405020304" pitchFamily="18" charset="0"/>
              </a:rPr>
              <a:t>нур</a:t>
            </a:r>
            <a:r>
              <a:rPr lang="uk-UA" altLang="ru-RU" sz="2800" dirty="0">
                <a:solidFill>
                  <a:srgbClr val="FFFF00"/>
                </a:solidFill>
                <a:latin typeface="Times New Roman" panose="02020603050405020304" pitchFamily="18" charset="0"/>
                <a:cs typeface="Times New Roman" panose="02020603050405020304" pitchFamily="18" charset="0"/>
              </a:rPr>
              <a:t>і</a:t>
            </a:r>
            <a:r>
              <a:rPr lang="ru-RU" altLang="ru-RU" sz="2800" dirty="0">
                <a:solidFill>
                  <a:srgbClr val="FFFF00"/>
                </a:solidFill>
                <a:latin typeface="Times New Roman" panose="02020603050405020304" pitchFamily="18" charset="0"/>
                <a:cs typeface="Times New Roman" panose="02020603050405020304" pitchFamily="18" charset="0"/>
              </a:rPr>
              <a:t>я, </a:t>
            </a:r>
            <a:r>
              <a:rPr lang="ru-RU" altLang="ru-RU" sz="2800" dirty="0" err="1">
                <a:solidFill>
                  <a:srgbClr val="FFFF00"/>
                </a:solidFill>
                <a:latin typeface="Times New Roman" panose="02020603050405020304" pitchFamily="18" charset="0"/>
                <a:cs typeface="Times New Roman" panose="02020603050405020304" pitchFamily="18" charset="0"/>
              </a:rPr>
              <a:t>гематур</a:t>
            </a:r>
            <a:r>
              <a:rPr lang="uk-UA" altLang="ru-RU" sz="2800" dirty="0">
                <a:solidFill>
                  <a:srgbClr val="FFFF00"/>
                </a:solidFill>
                <a:latin typeface="Times New Roman" panose="02020603050405020304" pitchFamily="18" charset="0"/>
                <a:cs typeface="Times New Roman" panose="02020603050405020304" pitchFamily="18" charset="0"/>
              </a:rPr>
              <a:t>і</a:t>
            </a:r>
            <a:r>
              <a:rPr lang="ru-RU" altLang="ru-RU" sz="2800" dirty="0">
                <a:solidFill>
                  <a:srgbClr val="FFFF00"/>
                </a:solidFill>
                <a:latin typeface="Times New Roman" panose="02020603050405020304" pitchFamily="18" charset="0"/>
                <a:cs typeface="Times New Roman" panose="02020603050405020304" pitchFamily="18" charset="0"/>
              </a:rPr>
              <a:t>я, п</a:t>
            </a:r>
            <a:r>
              <a:rPr lang="uk-UA" altLang="ru-RU" sz="2800" dirty="0">
                <a:solidFill>
                  <a:srgbClr val="FFFF00"/>
                </a:solidFill>
                <a:latin typeface="Times New Roman" panose="02020603050405020304" pitchFamily="18" charset="0"/>
                <a:cs typeface="Times New Roman" panose="02020603050405020304" pitchFamily="18" charset="0"/>
              </a:rPr>
              <a:t>і</a:t>
            </a:r>
            <a:r>
              <a:rPr lang="ru-RU" altLang="ru-RU" sz="2800" dirty="0" err="1">
                <a:solidFill>
                  <a:srgbClr val="FFFF00"/>
                </a:solidFill>
                <a:latin typeface="Times New Roman" panose="02020603050405020304" pitchFamily="18" charset="0"/>
                <a:cs typeface="Times New Roman" panose="02020603050405020304" pitchFamily="18" charset="0"/>
              </a:rPr>
              <a:t>ур</a:t>
            </a:r>
            <a:r>
              <a:rPr lang="uk-UA" altLang="ru-RU" sz="2800" dirty="0">
                <a:solidFill>
                  <a:srgbClr val="FFFF00"/>
                </a:solidFill>
                <a:latin typeface="Times New Roman" panose="02020603050405020304" pitchFamily="18" charset="0"/>
                <a:cs typeface="Times New Roman" panose="02020603050405020304" pitchFamily="18" charset="0"/>
              </a:rPr>
              <a:t>і</a:t>
            </a:r>
            <a:r>
              <a:rPr lang="ru-RU" altLang="ru-RU" sz="2800" dirty="0">
                <a:solidFill>
                  <a:srgbClr val="FFFF00"/>
                </a:solidFill>
                <a:latin typeface="Times New Roman" panose="02020603050405020304" pitchFamily="18" charset="0"/>
                <a:cs typeface="Times New Roman" panose="02020603050405020304" pitchFamily="18" charset="0"/>
              </a:rPr>
              <a:t>я, </a:t>
            </a:r>
            <a:r>
              <a:rPr lang="ru-RU" altLang="ru-RU" sz="2800" dirty="0" err="1">
                <a:solidFill>
                  <a:srgbClr val="FFFF00"/>
                </a:solidFill>
                <a:latin typeface="Times New Roman" panose="02020603050405020304" pitchFamily="18" charset="0"/>
                <a:cs typeface="Times New Roman" panose="02020603050405020304" pitchFamily="18" charset="0"/>
              </a:rPr>
              <a:t>цил</a:t>
            </a:r>
            <a:r>
              <a:rPr lang="uk-UA" altLang="ru-RU" sz="2800" dirty="0">
                <a:solidFill>
                  <a:srgbClr val="FFFF00"/>
                </a:solidFill>
                <a:latin typeface="Times New Roman" panose="02020603050405020304" pitchFamily="18" charset="0"/>
                <a:cs typeface="Times New Roman" panose="02020603050405020304" pitchFamily="18" charset="0"/>
              </a:rPr>
              <a:t>і</a:t>
            </a:r>
            <a:r>
              <a:rPr lang="ru-RU" altLang="ru-RU" sz="2800" dirty="0" err="1">
                <a:solidFill>
                  <a:srgbClr val="FFFF00"/>
                </a:solidFill>
                <a:latin typeface="Times New Roman" panose="02020603050405020304" pitchFamily="18" charset="0"/>
                <a:cs typeface="Times New Roman" panose="02020603050405020304" pitchFamily="18" charset="0"/>
              </a:rPr>
              <a:t>ндрур</a:t>
            </a:r>
            <a:r>
              <a:rPr lang="uk-UA" altLang="ru-RU" sz="2800" dirty="0">
                <a:solidFill>
                  <a:srgbClr val="FFFF00"/>
                </a:solidFill>
                <a:latin typeface="Times New Roman" panose="02020603050405020304" pitchFamily="18" charset="0"/>
                <a:cs typeface="Times New Roman" panose="02020603050405020304" pitchFamily="18" charset="0"/>
              </a:rPr>
              <a:t>і</a:t>
            </a:r>
            <a:r>
              <a:rPr lang="ru-RU" altLang="ru-RU" sz="2800" dirty="0">
                <a:solidFill>
                  <a:srgbClr val="FFFF00"/>
                </a:solidFill>
                <a:latin typeface="Times New Roman" panose="02020603050405020304" pitchFamily="18" charset="0"/>
                <a:cs typeface="Times New Roman" panose="02020603050405020304" pitchFamily="18" charset="0"/>
              </a:rPr>
              <a:t>я, г</a:t>
            </a:r>
            <a:r>
              <a:rPr lang="uk-UA" altLang="ru-RU" sz="2800" dirty="0">
                <a:solidFill>
                  <a:srgbClr val="FFFF00"/>
                </a:solidFill>
                <a:latin typeface="Times New Roman" panose="02020603050405020304" pitchFamily="18" charset="0"/>
                <a:cs typeface="Times New Roman" panose="02020603050405020304" pitchFamily="18" charset="0"/>
              </a:rPr>
              <a:t>і</a:t>
            </a:r>
            <a:r>
              <a:rPr lang="ru-RU" altLang="ru-RU" sz="2800" dirty="0" err="1">
                <a:solidFill>
                  <a:srgbClr val="FFFF00"/>
                </a:solidFill>
                <a:latin typeface="Times New Roman" panose="02020603050405020304" pitchFamily="18" charset="0"/>
                <a:cs typeface="Times New Roman" panose="02020603050405020304" pitchFamily="18" charset="0"/>
              </a:rPr>
              <a:t>постенур</a:t>
            </a:r>
            <a:r>
              <a:rPr lang="uk-UA" altLang="ru-RU" sz="2800" dirty="0">
                <a:solidFill>
                  <a:srgbClr val="FFFF00"/>
                </a:solidFill>
                <a:latin typeface="Times New Roman" panose="02020603050405020304" pitchFamily="18" charset="0"/>
                <a:cs typeface="Times New Roman" panose="02020603050405020304" pitchFamily="18" charset="0"/>
              </a:rPr>
              <a:t>і</a:t>
            </a:r>
            <a:r>
              <a:rPr lang="ru-RU" altLang="ru-RU" sz="2800" dirty="0">
                <a:solidFill>
                  <a:srgbClr val="FFFF00"/>
                </a:solidFill>
                <a:latin typeface="Times New Roman" panose="02020603050405020304" pitchFamily="18" charset="0"/>
                <a:cs typeface="Times New Roman" panose="02020603050405020304" pitchFamily="18" charset="0"/>
              </a:rPr>
              <a:t>я.</a:t>
            </a:r>
            <a:br>
              <a:rPr lang="ru-RU" altLang="ru-RU" sz="2800" dirty="0">
                <a:solidFill>
                  <a:srgbClr val="FFFF00"/>
                </a:solidFill>
                <a:latin typeface="Times New Roman" panose="02020603050405020304" pitchFamily="18" charset="0"/>
                <a:cs typeface="Times New Roman" panose="02020603050405020304" pitchFamily="18" charset="0"/>
              </a:rPr>
            </a:br>
            <a:r>
              <a:rPr lang="ru-RU" altLang="ru-RU" sz="2800" dirty="0">
                <a:solidFill>
                  <a:srgbClr val="FFFF00"/>
                </a:solidFill>
                <a:latin typeface="Times New Roman" panose="02020603050405020304" pitchFamily="18" charset="0"/>
                <a:cs typeface="Times New Roman" panose="02020603050405020304" pitchFamily="18" charset="0"/>
              </a:rPr>
              <a:t>3. Б</a:t>
            </a:r>
            <a:r>
              <a:rPr lang="uk-UA" altLang="ru-RU" sz="2800" dirty="0">
                <a:solidFill>
                  <a:srgbClr val="FFFF00"/>
                </a:solidFill>
                <a:latin typeface="Times New Roman" panose="02020603050405020304" pitchFamily="18" charset="0"/>
                <a:cs typeface="Times New Roman" panose="02020603050405020304" pitchFamily="18" charset="0"/>
              </a:rPr>
              <a:t>і</a:t>
            </a:r>
            <a:r>
              <a:rPr lang="ru-RU" altLang="ru-RU" sz="2800" dirty="0">
                <a:solidFill>
                  <a:srgbClr val="FFFF00"/>
                </a:solidFill>
                <a:latin typeface="Times New Roman" panose="02020603050405020304" pitchFamily="18" charset="0"/>
                <a:cs typeface="Times New Roman" panose="02020603050405020304" pitchFamily="18" charset="0"/>
              </a:rPr>
              <a:t>ох</a:t>
            </a:r>
            <a:r>
              <a:rPr lang="uk-UA" altLang="ru-RU" sz="2800" dirty="0">
                <a:solidFill>
                  <a:srgbClr val="FFFF00"/>
                </a:solidFill>
                <a:latin typeface="Times New Roman" panose="02020603050405020304" pitchFamily="18" charset="0"/>
                <a:cs typeface="Times New Roman" panose="02020603050405020304" pitchFamily="18" charset="0"/>
              </a:rPr>
              <a:t>і</a:t>
            </a:r>
            <a:r>
              <a:rPr lang="ru-RU" altLang="ru-RU" sz="2800" dirty="0">
                <a:solidFill>
                  <a:srgbClr val="FFFF00"/>
                </a:solidFill>
                <a:latin typeface="Times New Roman" panose="02020603050405020304" pitchFamily="18" charset="0"/>
                <a:cs typeface="Times New Roman" panose="02020603050405020304" pitchFamily="18" charset="0"/>
              </a:rPr>
              <a:t>м</a:t>
            </a:r>
            <a:r>
              <a:rPr lang="uk-UA" altLang="ru-RU" sz="2800" dirty="0">
                <a:solidFill>
                  <a:srgbClr val="FFFF00"/>
                </a:solidFill>
                <a:latin typeface="Times New Roman" panose="02020603050405020304" pitchFamily="18" charset="0"/>
                <a:cs typeface="Times New Roman" panose="02020603050405020304" pitchFamily="18" charset="0"/>
              </a:rPr>
              <a:t>і</a:t>
            </a:r>
            <a:r>
              <a:rPr lang="ru-RU" altLang="ru-RU" sz="2800" dirty="0">
                <a:solidFill>
                  <a:srgbClr val="FFFF00"/>
                </a:solidFill>
                <a:latin typeface="Times New Roman" panose="02020603050405020304" pitchFamily="18" charset="0"/>
                <a:cs typeface="Times New Roman" panose="02020603050405020304" pitchFamily="18" charset="0"/>
              </a:rPr>
              <a:t>ч</a:t>
            </a:r>
            <a:r>
              <a:rPr lang="uk-UA" altLang="ru-RU" sz="2800" dirty="0">
                <a:solidFill>
                  <a:srgbClr val="FFFF00"/>
                </a:solidFill>
                <a:latin typeface="Times New Roman" panose="02020603050405020304" pitchFamily="18" charset="0"/>
                <a:cs typeface="Times New Roman" panose="02020603050405020304" pitchFamily="18" charset="0"/>
              </a:rPr>
              <a:t>н</a:t>
            </a:r>
            <a:r>
              <a:rPr lang="ru-RU" altLang="ru-RU" sz="2800" dirty="0" err="1">
                <a:solidFill>
                  <a:srgbClr val="FFFF00"/>
                </a:solidFill>
                <a:latin typeface="Times New Roman" panose="02020603050405020304" pitchFamily="18" charset="0"/>
                <a:cs typeface="Times New Roman" panose="02020603050405020304" pitchFamily="18" charset="0"/>
              </a:rPr>
              <a:t>ий</a:t>
            </a:r>
            <a:r>
              <a:rPr lang="ru-RU" altLang="ru-RU" sz="2800" dirty="0">
                <a:solidFill>
                  <a:srgbClr val="FFFF00"/>
                </a:solidFill>
                <a:latin typeface="Times New Roman" panose="02020603050405020304" pitchFamily="18" charset="0"/>
                <a:cs typeface="Times New Roman" panose="02020603050405020304" pitchFamily="18" charset="0"/>
              </a:rPr>
              <a:t> </a:t>
            </a:r>
            <a:r>
              <a:rPr lang="ru-RU" altLang="ru-RU" sz="2800" dirty="0" err="1">
                <a:solidFill>
                  <a:srgbClr val="FFFF00"/>
                </a:solidFill>
                <a:latin typeface="Times New Roman" panose="02020603050405020304" pitchFamily="18" charset="0"/>
                <a:cs typeface="Times New Roman" panose="02020603050405020304" pitchFamily="18" charset="0"/>
              </a:rPr>
              <a:t>анал</a:t>
            </a:r>
            <a:r>
              <a:rPr lang="uk-UA" altLang="ru-RU" sz="2800" dirty="0">
                <a:solidFill>
                  <a:srgbClr val="FFFF00"/>
                </a:solidFill>
                <a:latin typeface="Times New Roman" panose="02020603050405020304" pitchFamily="18" charset="0"/>
                <a:cs typeface="Times New Roman" panose="02020603050405020304" pitchFamily="18" charset="0"/>
              </a:rPr>
              <a:t>і</a:t>
            </a:r>
            <a:r>
              <a:rPr lang="ru-RU" altLang="ru-RU" sz="2800" dirty="0">
                <a:solidFill>
                  <a:srgbClr val="FFFF00"/>
                </a:solidFill>
                <a:latin typeface="Times New Roman" panose="02020603050405020304" pitchFamily="18" charset="0"/>
                <a:cs typeface="Times New Roman" panose="02020603050405020304" pitchFamily="18" charset="0"/>
              </a:rPr>
              <a:t>з кров</a:t>
            </a:r>
            <a:r>
              <a:rPr lang="uk-UA" altLang="ru-RU" sz="2800" dirty="0">
                <a:solidFill>
                  <a:srgbClr val="FFFF00"/>
                </a:solidFill>
                <a:latin typeface="Times New Roman" panose="02020603050405020304" pitchFamily="18" charset="0"/>
                <a:cs typeface="Times New Roman" panose="02020603050405020304" pitchFamily="18" charset="0"/>
              </a:rPr>
              <a:t>і</a:t>
            </a:r>
            <a:r>
              <a:rPr lang="ru-RU" altLang="ru-RU" sz="2800" dirty="0">
                <a:solidFill>
                  <a:srgbClr val="FFFF00"/>
                </a:solidFill>
                <a:latin typeface="Times New Roman" panose="02020603050405020304" pitchFamily="18" charset="0"/>
                <a:cs typeface="Times New Roman" panose="02020603050405020304" pitchFamily="18" charset="0"/>
              </a:rPr>
              <a:t> – г</a:t>
            </a:r>
            <a:r>
              <a:rPr lang="uk-UA" altLang="ru-RU" sz="2800" dirty="0">
                <a:solidFill>
                  <a:srgbClr val="FFFF00"/>
                </a:solidFill>
                <a:latin typeface="Times New Roman" panose="02020603050405020304" pitchFamily="18" charset="0"/>
                <a:cs typeface="Times New Roman" panose="02020603050405020304" pitchFamily="18" charset="0"/>
              </a:rPr>
              <a:t>і</a:t>
            </a:r>
            <a:r>
              <a:rPr lang="ru-RU" altLang="ru-RU" sz="2800" dirty="0" err="1">
                <a:solidFill>
                  <a:srgbClr val="FFFF00"/>
                </a:solidFill>
                <a:latin typeface="Times New Roman" panose="02020603050405020304" pitchFamily="18" charset="0"/>
                <a:cs typeface="Times New Roman" panose="02020603050405020304" pitchFamily="18" charset="0"/>
              </a:rPr>
              <a:t>перб</a:t>
            </a:r>
            <a:r>
              <a:rPr lang="uk-UA" altLang="ru-RU" sz="2800" dirty="0">
                <a:solidFill>
                  <a:srgbClr val="FFFF00"/>
                </a:solidFill>
                <a:latin typeface="Times New Roman" panose="02020603050405020304" pitchFamily="18" charset="0"/>
                <a:cs typeface="Times New Roman" panose="02020603050405020304" pitchFamily="18" charset="0"/>
              </a:rPr>
              <a:t>і</a:t>
            </a:r>
            <a:r>
              <a:rPr lang="ru-RU" altLang="ru-RU" sz="2800" dirty="0">
                <a:solidFill>
                  <a:srgbClr val="FFFF00"/>
                </a:solidFill>
                <a:latin typeface="Times New Roman" panose="02020603050405020304" pitchFamily="18" charset="0"/>
                <a:cs typeface="Times New Roman" panose="02020603050405020304" pitchFamily="18" charset="0"/>
              </a:rPr>
              <a:t>л</a:t>
            </a:r>
            <a:r>
              <a:rPr lang="uk-UA" altLang="ru-RU" sz="2800" dirty="0">
                <a:solidFill>
                  <a:srgbClr val="FFFF00"/>
                </a:solidFill>
                <a:latin typeface="Times New Roman" panose="02020603050405020304" pitchFamily="18" charset="0"/>
                <a:cs typeface="Times New Roman" panose="02020603050405020304" pitchFamily="18" charset="0"/>
              </a:rPr>
              <a:t>і</a:t>
            </a:r>
            <a:r>
              <a:rPr lang="ru-RU" altLang="ru-RU" sz="2800" dirty="0" err="1">
                <a:solidFill>
                  <a:srgbClr val="FFFF00"/>
                </a:solidFill>
                <a:latin typeface="Times New Roman" panose="02020603050405020304" pitchFamily="18" charset="0"/>
                <a:cs typeface="Times New Roman" panose="02020603050405020304" pitchFamily="18" charset="0"/>
              </a:rPr>
              <a:t>руб</a:t>
            </a:r>
            <a:r>
              <a:rPr lang="uk-UA" altLang="ru-RU" sz="2800" dirty="0">
                <a:solidFill>
                  <a:srgbClr val="FFFF00"/>
                </a:solidFill>
                <a:latin typeface="Times New Roman" panose="02020603050405020304" pitchFamily="18" charset="0"/>
                <a:cs typeface="Times New Roman" panose="02020603050405020304" pitchFamily="18" charset="0"/>
              </a:rPr>
              <a:t>і</a:t>
            </a:r>
            <a:r>
              <a:rPr lang="ru-RU" altLang="ru-RU" sz="2800" dirty="0">
                <a:solidFill>
                  <a:srgbClr val="FFFF00"/>
                </a:solidFill>
                <a:latin typeface="Times New Roman" panose="02020603050405020304" pitchFamily="18" charset="0"/>
                <a:cs typeface="Times New Roman" panose="02020603050405020304" pitchFamily="18" charset="0"/>
              </a:rPr>
              <a:t>нем</a:t>
            </a:r>
            <a:r>
              <a:rPr lang="uk-UA" altLang="ru-RU" sz="2800" dirty="0">
                <a:solidFill>
                  <a:srgbClr val="FFFF00"/>
                </a:solidFill>
                <a:latin typeface="Times New Roman" panose="02020603050405020304" pitchFamily="18" charset="0"/>
                <a:cs typeface="Times New Roman" panose="02020603050405020304" pitchFamily="18" charset="0"/>
              </a:rPr>
              <a:t>і</a:t>
            </a:r>
            <a:r>
              <a:rPr lang="ru-RU" altLang="ru-RU" sz="2800" dirty="0">
                <a:solidFill>
                  <a:srgbClr val="FFFF00"/>
                </a:solidFill>
                <a:latin typeface="Times New Roman" panose="02020603050405020304" pitchFamily="18" charset="0"/>
                <a:cs typeface="Times New Roman" panose="02020603050405020304" pitchFamily="18" charset="0"/>
              </a:rPr>
              <a:t>я за </a:t>
            </a:r>
            <a:r>
              <a:rPr lang="uk-UA" altLang="ru-RU" sz="2800" dirty="0">
                <a:solidFill>
                  <a:srgbClr val="FFFF00"/>
                </a:solidFill>
                <a:latin typeface="Times New Roman" panose="02020603050405020304" pitchFamily="18" charset="0"/>
                <a:cs typeface="Times New Roman" panose="02020603050405020304" pitchFamily="18" charset="0"/>
              </a:rPr>
              <a:t>рахунок</a:t>
            </a:r>
            <a:r>
              <a:rPr lang="ru-RU" altLang="ru-RU" sz="2800" dirty="0">
                <a:solidFill>
                  <a:srgbClr val="FFFF00"/>
                </a:solidFill>
                <a:latin typeface="Times New Roman" panose="02020603050405020304" pitchFamily="18" charset="0"/>
                <a:cs typeface="Times New Roman" panose="02020603050405020304" pitchFamily="18" charset="0"/>
              </a:rPr>
              <a:t> прямого б</a:t>
            </a:r>
            <a:r>
              <a:rPr lang="uk-UA" altLang="ru-RU" sz="2800" dirty="0">
                <a:solidFill>
                  <a:srgbClr val="FFFF00"/>
                </a:solidFill>
                <a:latin typeface="Times New Roman" panose="02020603050405020304" pitchFamily="18" charset="0"/>
                <a:cs typeface="Times New Roman" panose="02020603050405020304" pitchFamily="18" charset="0"/>
              </a:rPr>
              <a:t>і</a:t>
            </a:r>
            <a:r>
              <a:rPr lang="ru-RU" altLang="ru-RU" sz="2800" dirty="0">
                <a:solidFill>
                  <a:srgbClr val="FFFF00"/>
                </a:solidFill>
                <a:latin typeface="Times New Roman" panose="02020603050405020304" pitchFamily="18" charset="0"/>
                <a:cs typeface="Times New Roman" panose="02020603050405020304" pitchFamily="18" charset="0"/>
              </a:rPr>
              <a:t>л</a:t>
            </a:r>
            <a:r>
              <a:rPr lang="uk-UA" altLang="ru-RU" sz="2800" dirty="0">
                <a:solidFill>
                  <a:srgbClr val="FFFF00"/>
                </a:solidFill>
                <a:latin typeface="Times New Roman" panose="02020603050405020304" pitchFamily="18" charset="0"/>
                <a:cs typeface="Times New Roman" panose="02020603050405020304" pitchFamily="18" charset="0"/>
              </a:rPr>
              <a:t>і</a:t>
            </a:r>
            <a:r>
              <a:rPr lang="ru-RU" altLang="ru-RU" sz="2800" dirty="0" err="1">
                <a:solidFill>
                  <a:srgbClr val="FFFF00"/>
                </a:solidFill>
                <a:latin typeface="Times New Roman" panose="02020603050405020304" pitchFamily="18" charset="0"/>
                <a:cs typeface="Times New Roman" panose="02020603050405020304" pitchFamily="18" charset="0"/>
              </a:rPr>
              <a:t>руб</a:t>
            </a:r>
            <a:r>
              <a:rPr lang="uk-UA" altLang="ru-RU" sz="2800" dirty="0">
                <a:solidFill>
                  <a:srgbClr val="FFFF00"/>
                </a:solidFill>
                <a:latin typeface="Times New Roman" panose="02020603050405020304" pitchFamily="18" charset="0"/>
                <a:cs typeface="Times New Roman" panose="02020603050405020304" pitchFamily="18" charset="0"/>
              </a:rPr>
              <a:t>і</a:t>
            </a:r>
            <a:r>
              <a:rPr lang="ru-RU" altLang="ru-RU" sz="2800" dirty="0">
                <a:solidFill>
                  <a:srgbClr val="FFFF00"/>
                </a:solidFill>
                <a:latin typeface="Times New Roman" panose="02020603050405020304" pitchFamily="18" charset="0"/>
                <a:cs typeface="Times New Roman" panose="02020603050405020304" pitchFamily="18" charset="0"/>
              </a:rPr>
              <a:t>н</a:t>
            </a:r>
            <a:r>
              <a:rPr lang="uk-UA" altLang="ru-RU" sz="2800" dirty="0">
                <a:solidFill>
                  <a:srgbClr val="FFFF00"/>
                </a:solidFill>
                <a:latin typeface="Times New Roman" panose="02020603050405020304" pitchFamily="18" charset="0"/>
                <a:cs typeface="Times New Roman" panose="02020603050405020304" pitchFamily="18" charset="0"/>
              </a:rPr>
              <a:t>у</a:t>
            </a:r>
            <a:r>
              <a:rPr lang="ru-RU" altLang="ru-RU" sz="2800" dirty="0">
                <a:solidFill>
                  <a:srgbClr val="FFFF00"/>
                </a:solidFill>
                <a:latin typeface="Times New Roman" panose="02020603050405020304" pitchFamily="18" charset="0"/>
                <a:cs typeface="Times New Roman" panose="02020603050405020304" pitchFamily="18" charset="0"/>
              </a:rPr>
              <a:t>, </a:t>
            </a:r>
            <a:r>
              <a:rPr lang="uk-UA" altLang="ru-RU" sz="2800" dirty="0">
                <a:solidFill>
                  <a:srgbClr val="FFFF00"/>
                </a:solidFill>
                <a:latin typeface="Times New Roman" panose="02020603050405020304" pitchFamily="18" charset="0"/>
                <a:cs typeface="Times New Roman" panose="02020603050405020304" pitchFamily="18" charset="0"/>
              </a:rPr>
              <a:t>збільшення</a:t>
            </a:r>
            <a:r>
              <a:rPr lang="ru-RU" altLang="ru-RU" sz="2800" dirty="0">
                <a:solidFill>
                  <a:srgbClr val="FFFF00"/>
                </a:solidFill>
                <a:latin typeface="Times New Roman" panose="02020603050405020304" pitchFamily="18" charset="0"/>
                <a:cs typeface="Times New Roman" panose="02020603050405020304" pitchFamily="18" charset="0"/>
              </a:rPr>
              <a:t> </a:t>
            </a:r>
            <a:r>
              <a:rPr lang="uk-UA" altLang="ru-RU" sz="2800" dirty="0">
                <a:solidFill>
                  <a:srgbClr val="FFFF00"/>
                </a:solidFill>
                <a:latin typeface="Times New Roman" panose="02020603050405020304" pitchFamily="18" charset="0"/>
                <a:cs typeface="Times New Roman" panose="02020603050405020304" pitchFamily="18" charset="0"/>
              </a:rPr>
              <a:t>сечовини</a:t>
            </a:r>
            <a:r>
              <a:rPr lang="ru-RU" altLang="ru-RU" sz="2800" dirty="0">
                <a:solidFill>
                  <a:srgbClr val="FFFF00"/>
                </a:solidFill>
                <a:latin typeface="Times New Roman" panose="02020603050405020304" pitchFamily="18" charset="0"/>
                <a:cs typeface="Times New Roman" panose="02020603050405020304" pitchFamily="18" charset="0"/>
              </a:rPr>
              <a:t>, креатин</a:t>
            </a:r>
            <a:r>
              <a:rPr lang="uk-UA" altLang="ru-RU" sz="2800" dirty="0" err="1">
                <a:solidFill>
                  <a:srgbClr val="FFFF00"/>
                </a:solidFill>
                <a:latin typeface="Times New Roman" panose="02020603050405020304" pitchFamily="18" charset="0"/>
                <a:cs typeface="Times New Roman" panose="02020603050405020304" pitchFamily="18" charset="0"/>
              </a:rPr>
              <a:t>іну</a:t>
            </a:r>
            <a:r>
              <a:rPr lang="ru-RU" altLang="ru-RU" sz="2800" dirty="0">
                <a:solidFill>
                  <a:srgbClr val="FFFF00"/>
                </a:solidFill>
                <a:latin typeface="Times New Roman" panose="02020603050405020304" pitchFamily="18" charset="0"/>
                <a:cs typeface="Times New Roman" panose="02020603050405020304" pitchFamily="18" charset="0"/>
              </a:rPr>
              <a:t>, АЛТ, АСТ.</a:t>
            </a:r>
            <a:br>
              <a:rPr lang="ru-RU" altLang="ru-RU" sz="2800" dirty="0">
                <a:solidFill>
                  <a:srgbClr val="FFFF00"/>
                </a:solidFill>
                <a:latin typeface="Times New Roman" panose="02020603050405020304" pitchFamily="18" charset="0"/>
                <a:cs typeface="Times New Roman" panose="02020603050405020304" pitchFamily="18" charset="0"/>
              </a:rPr>
            </a:br>
            <a:endParaRPr lang="ru-RU" sz="2800"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574991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p:nvPr>
        </p:nvSpPr>
        <p:spPr>
          <a:xfrm>
            <a:off x="1154954" y="1208690"/>
            <a:ext cx="9986011" cy="4792717"/>
          </a:xfrm>
        </p:spPr>
        <p:txBody>
          <a:bodyPr anchor="t"/>
          <a:lstStyle/>
          <a:p>
            <a:r>
              <a:rPr lang="ru-RU" altLang="ru-RU" sz="3200" dirty="0" err="1">
                <a:solidFill>
                  <a:srgbClr val="FFFF00"/>
                </a:solidFill>
                <a:latin typeface="Times New Roman" panose="02020603050405020304" pitchFamily="18" charset="0"/>
                <a:cs typeface="Times New Roman" panose="02020603050405020304" pitchFamily="18" charset="0"/>
              </a:rPr>
              <a:t>Диференціальна</a:t>
            </a:r>
            <a:r>
              <a:rPr lang="ru-RU" altLang="ru-RU" sz="3200" dirty="0">
                <a:solidFill>
                  <a:srgbClr val="FFFF00"/>
                </a:solidFill>
                <a:latin typeface="Times New Roman" panose="02020603050405020304" pitchFamily="18" charset="0"/>
                <a:cs typeface="Times New Roman" panose="02020603050405020304" pitchFamily="18" charset="0"/>
              </a:rPr>
              <a:t> </a:t>
            </a:r>
            <a:r>
              <a:rPr lang="ru-RU" altLang="ru-RU" sz="3200" dirty="0" err="1">
                <a:solidFill>
                  <a:srgbClr val="FFFF00"/>
                </a:solidFill>
                <a:latin typeface="Times New Roman" panose="02020603050405020304" pitchFamily="18" charset="0"/>
                <a:cs typeface="Times New Roman" panose="02020603050405020304" pitchFamily="18" charset="0"/>
              </a:rPr>
              <a:t>діагностика</a:t>
            </a:r>
            <a:r>
              <a:rPr lang="ru-RU" altLang="ru-RU" sz="3200" dirty="0">
                <a:solidFill>
                  <a:srgbClr val="FFFF00"/>
                </a:solidFill>
                <a:latin typeface="Times New Roman" panose="02020603050405020304" pitchFamily="18" charset="0"/>
                <a:cs typeface="Times New Roman" panose="02020603050405020304" pitchFamily="18" charset="0"/>
              </a:rPr>
              <a:t>:</a:t>
            </a:r>
            <a:br>
              <a:rPr lang="ru-RU" altLang="ru-RU" sz="3200" dirty="0">
                <a:solidFill>
                  <a:srgbClr val="FFFF00"/>
                </a:solidFill>
                <a:latin typeface="Times New Roman" panose="02020603050405020304" pitchFamily="18" charset="0"/>
                <a:cs typeface="Times New Roman" panose="02020603050405020304" pitchFamily="18" charset="0"/>
              </a:rPr>
            </a:br>
            <a:r>
              <a:rPr lang="ru-RU" altLang="ru-RU" sz="3200" dirty="0">
                <a:solidFill>
                  <a:srgbClr val="FFFF00"/>
                </a:solidFill>
                <a:latin typeface="Times New Roman" panose="02020603050405020304" pitchFamily="18" charset="0"/>
                <a:cs typeface="Times New Roman" panose="02020603050405020304" pitchFamily="18" charset="0"/>
              </a:rPr>
              <a:t>1. </a:t>
            </a:r>
            <a:r>
              <a:rPr lang="uk-UA" altLang="ru-RU" sz="3200" dirty="0">
                <a:solidFill>
                  <a:srgbClr val="FFFF00"/>
                </a:solidFill>
                <a:latin typeface="Times New Roman" panose="02020603050405020304" pitchFamily="18" charset="0"/>
                <a:cs typeface="Times New Roman" panose="02020603050405020304" pitchFamily="18" charset="0"/>
              </a:rPr>
              <a:t>Гострі</a:t>
            </a:r>
            <a:r>
              <a:rPr lang="ru-RU" altLang="ru-RU" sz="3200" dirty="0">
                <a:solidFill>
                  <a:srgbClr val="FFFF00"/>
                </a:solidFill>
                <a:latin typeface="Times New Roman" panose="02020603050405020304" pitchFamily="18" charset="0"/>
                <a:cs typeface="Times New Roman" panose="02020603050405020304" pitchFamily="18" charset="0"/>
              </a:rPr>
              <a:t> х</a:t>
            </a:r>
            <a:r>
              <a:rPr lang="uk-UA" altLang="ru-RU" sz="3200" dirty="0">
                <a:solidFill>
                  <a:srgbClr val="FFFF00"/>
                </a:solidFill>
                <a:latin typeface="Times New Roman" panose="02020603050405020304" pitchFamily="18" charset="0"/>
                <a:cs typeface="Times New Roman" panose="02020603050405020304" pitchFamily="18" charset="0"/>
              </a:rPr>
              <a:t>і</a:t>
            </a:r>
            <a:r>
              <a:rPr lang="ru-RU" altLang="ru-RU" sz="3200" dirty="0" err="1">
                <a:solidFill>
                  <a:srgbClr val="FFFF00"/>
                </a:solidFill>
                <a:latin typeface="Times New Roman" panose="02020603050405020304" pitchFamily="18" charset="0"/>
                <a:cs typeface="Times New Roman" panose="02020603050405020304" pitchFamily="18" charset="0"/>
              </a:rPr>
              <a:t>рург</a:t>
            </a:r>
            <a:r>
              <a:rPr lang="uk-UA" altLang="ru-RU" sz="3200" dirty="0">
                <a:solidFill>
                  <a:srgbClr val="FFFF00"/>
                </a:solidFill>
                <a:latin typeface="Times New Roman" panose="02020603050405020304" pitchFamily="18" charset="0"/>
                <a:cs typeface="Times New Roman" panose="02020603050405020304" pitchFamily="18" charset="0"/>
              </a:rPr>
              <a:t>і</a:t>
            </a:r>
            <a:r>
              <a:rPr lang="ru-RU" altLang="ru-RU" sz="3200" dirty="0">
                <a:solidFill>
                  <a:srgbClr val="FFFF00"/>
                </a:solidFill>
                <a:latin typeface="Times New Roman" panose="02020603050405020304" pitchFamily="18" charset="0"/>
                <a:cs typeface="Times New Roman" panose="02020603050405020304" pitchFamily="18" charset="0"/>
              </a:rPr>
              <a:t>ч</a:t>
            </a:r>
            <a:r>
              <a:rPr lang="uk-UA" altLang="ru-RU" sz="3200" dirty="0">
                <a:solidFill>
                  <a:srgbClr val="FFFF00"/>
                </a:solidFill>
                <a:latin typeface="Times New Roman" panose="02020603050405020304" pitchFamily="18" charset="0"/>
                <a:cs typeface="Times New Roman" panose="02020603050405020304" pitchFamily="18" charset="0"/>
              </a:rPr>
              <a:t>ні</a:t>
            </a:r>
            <a:r>
              <a:rPr lang="ru-RU" altLang="ru-RU" sz="3200" dirty="0">
                <a:solidFill>
                  <a:srgbClr val="FFFF00"/>
                </a:solidFill>
                <a:latin typeface="Times New Roman" panose="02020603050405020304" pitchFamily="18" charset="0"/>
                <a:cs typeface="Times New Roman" panose="02020603050405020304" pitchFamily="18" charset="0"/>
              </a:rPr>
              <a:t> за</a:t>
            </a:r>
            <a:r>
              <a:rPr lang="uk-UA" altLang="ru-RU" sz="3200" dirty="0" err="1">
                <a:solidFill>
                  <a:srgbClr val="FFFF00"/>
                </a:solidFill>
                <a:latin typeface="Times New Roman" panose="02020603050405020304" pitchFamily="18" charset="0"/>
                <a:cs typeface="Times New Roman" panose="02020603050405020304" pitchFamily="18" charset="0"/>
              </a:rPr>
              <a:t>хворюванн</a:t>
            </a:r>
            <a:r>
              <a:rPr lang="ru-RU" altLang="ru-RU" sz="3200" dirty="0">
                <a:solidFill>
                  <a:srgbClr val="FFFF00"/>
                </a:solidFill>
                <a:latin typeface="Times New Roman" panose="02020603050405020304" pitchFamily="18" charset="0"/>
                <a:cs typeface="Times New Roman" panose="02020603050405020304" pitchFamily="18" charset="0"/>
              </a:rPr>
              <a:t>я орган</a:t>
            </a:r>
            <a:r>
              <a:rPr lang="uk-UA" altLang="ru-RU" sz="3200" dirty="0">
                <a:solidFill>
                  <a:srgbClr val="FFFF00"/>
                </a:solidFill>
                <a:latin typeface="Times New Roman" panose="02020603050405020304" pitchFamily="18" charset="0"/>
                <a:cs typeface="Times New Roman" panose="02020603050405020304" pitchFamily="18" charset="0"/>
              </a:rPr>
              <a:t>і</a:t>
            </a:r>
            <a:r>
              <a:rPr lang="ru-RU" altLang="ru-RU" sz="3200" dirty="0">
                <a:solidFill>
                  <a:srgbClr val="FFFF00"/>
                </a:solidFill>
                <a:latin typeface="Times New Roman" panose="02020603050405020304" pitchFamily="18" charset="0"/>
                <a:cs typeface="Times New Roman" panose="02020603050405020304" pitchFamily="18" charset="0"/>
              </a:rPr>
              <a:t>в </a:t>
            </a:r>
            <a:r>
              <a:rPr lang="uk-UA" altLang="ru-RU" sz="3200" dirty="0">
                <a:solidFill>
                  <a:srgbClr val="FFFF00"/>
                </a:solidFill>
                <a:latin typeface="Times New Roman" panose="02020603050405020304" pitchFamily="18" charset="0"/>
                <a:cs typeface="Times New Roman" panose="02020603050405020304" pitchFamily="18" charset="0"/>
              </a:rPr>
              <a:t>черевної порожнини</a:t>
            </a:r>
            <a:r>
              <a:rPr lang="ru-RU" altLang="ru-RU" sz="3200" dirty="0">
                <a:solidFill>
                  <a:srgbClr val="FFFF00"/>
                </a:solidFill>
                <a:latin typeface="Times New Roman" panose="02020603050405020304" pitchFamily="18" charset="0"/>
                <a:cs typeface="Times New Roman" panose="02020603050405020304" pitchFamily="18" charset="0"/>
              </a:rPr>
              <a:t>.</a:t>
            </a:r>
            <a:br>
              <a:rPr lang="ru-RU" altLang="ru-RU" sz="3200" dirty="0">
                <a:solidFill>
                  <a:srgbClr val="FFFF00"/>
                </a:solidFill>
                <a:latin typeface="Times New Roman" panose="02020603050405020304" pitchFamily="18" charset="0"/>
                <a:cs typeface="Times New Roman" panose="02020603050405020304" pitchFamily="18" charset="0"/>
              </a:rPr>
            </a:br>
            <a:r>
              <a:rPr lang="ru-RU" altLang="ru-RU" sz="3200" dirty="0">
                <a:solidFill>
                  <a:srgbClr val="FFFF00"/>
                </a:solidFill>
                <a:latin typeface="Times New Roman" panose="02020603050405020304" pitchFamily="18" charset="0"/>
                <a:cs typeface="Times New Roman" panose="02020603050405020304" pitchFamily="18" charset="0"/>
              </a:rPr>
              <a:t>2. Право</a:t>
            </a:r>
            <a:r>
              <a:rPr lang="uk-UA" altLang="ru-RU" sz="3200" dirty="0">
                <a:solidFill>
                  <a:srgbClr val="FFFF00"/>
                </a:solidFill>
                <a:latin typeface="Times New Roman" panose="02020603050405020304" pitchFamily="18" charset="0"/>
                <a:cs typeface="Times New Roman" panose="02020603050405020304" pitchFamily="18" charset="0"/>
              </a:rPr>
              <a:t>бічна</a:t>
            </a:r>
            <a:r>
              <a:rPr lang="ru-RU" altLang="ru-RU" sz="3200" dirty="0">
                <a:solidFill>
                  <a:srgbClr val="FFFF00"/>
                </a:solidFill>
                <a:latin typeface="Times New Roman" panose="02020603050405020304" pitchFamily="18" charset="0"/>
                <a:cs typeface="Times New Roman" panose="02020603050405020304" pitchFamily="18" charset="0"/>
              </a:rPr>
              <a:t> </a:t>
            </a:r>
            <a:r>
              <a:rPr lang="ru-RU" altLang="ru-RU" sz="3200" dirty="0" err="1">
                <a:solidFill>
                  <a:srgbClr val="FFFF00"/>
                </a:solidFill>
                <a:latin typeface="Times New Roman" panose="02020603050405020304" pitchFamily="18" charset="0"/>
                <a:cs typeface="Times New Roman" panose="02020603050405020304" pitchFamily="18" charset="0"/>
              </a:rPr>
              <a:t>базальна</a:t>
            </a:r>
            <a:r>
              <a:rPr lang="ru-RU" altLang="ru-RU" sz="3200" dirty="0">
                <a:solidFill>
                  <a:srgbClr val="FFFF00"/>
                </a:solidFill>
                <a:latin typeface="Times New Roman" panose="02020603050405020304" pitchFamily="18" charset="0"/>
                <a:cs typeface="Times New Roman" panose="02020603050405020304" pitchFamily="18" charset="0"/>
              </a:rPr>
              <a:t> </a:t>
            </a:r>
            <a:r>
              <a:rPr lang="ru-RU" altLang="ru-RU" sz="3200" dirty="0" err="1">
                <a:solidFill>
                  <a:srgbClr val="FFFF00"/>
                </a:solidFill>
                <a:latin typeface="Times New Roman" panose="02020603050405020304" pitchFamily="18" charset="0"/>
                <a:cs typeface="Times New Roman" panose="02020603050405020304" pitchFamily="18" charset="0"/>
              </a:rPr>
              <a:t>плевропневмон</a:t>
            </a:r>
            <a:r>
              <a:rPr lang="uk-UA" altLang="ru-RU" sz="3200" dirty="0">
                <a:solidFill>
                  <a:srgbClr val="FFFF00"/>
                </a:solidFill>
                <a:latin typeface="Times New Roman" panose="02020603050405020304" pitchFamily="18" charset="0"/>
                <a:cs typeface="Times New Roman" panose="02020603050405020304" pitchFamily="18" charset="0"/>
              </a:rPr>
              <a:t>і</a:t>
            </a:r>
            <a:r>
              <a:rPr lang="ru-RU" altLang="ru-RU" sz="3200" dirty="0">
                <a:solidFill>
                  <a:srgbClr val="FFFF00"/>
                </a:solidFill>
                <a:latin typeface="Times New Roman" panose="02020603050405020304" pitchFamily="18" charset="0"/>
                <a:cs typeface="Times New Roman" panose="02020603050405020304" pitchFamily="18" charset="0"/>
              </a:rPr>
              <a:t>я.</a:t>
            </a:r>
            <a:br>
              <a:rPr lang="ru-RU" altLang="ru-RU" sz="3200" dirty="0">
                <a:solidFill>
                  <a:srgbClr val="FFFF00"/>
                </a:solidFill>
                <a:latin typeface="Times New Roman" panose="02020603050405020304" pitchFamily="18" charset="0"/>
                <a:cs typeface="Times New Roman" panose="02020603050405020304" pitchFamily="18" charset="0"/>
              </a:rPr>
            </a:br>
            <a:r>
              <a:rPr lang="ru-RU" altLang="ru-RU" sz="3200" dirty="0">
                <a:solidFill>
                  <a:srgbClr val="FFFF00"/>
                </a:solidFill>
                <a:latin typeface="Times New Roman" panose="02020603050405020304" pitchFamily="18" charset="0"/>
                <a:cs typeface="Times New Roman" panose="02020603050405020304" pitchFamily="18" charset="0"/>
              </a:rPr>
              <a:t>3. </a:t>
            </a:r>
            <a:r>
              <a:rPr lang="uk-UA" altLang="ru-RU" sz="3200" dirty="0">
                <a:solidFill>
                  <a:srgbClr val="FFFF00"/>
                </a:solidFill>
                <a:latin typeface="Times New Roman" panose="02020603050405020304" pitchFamily="18" charset="0"/>
                <a:cs typeface="Times New Roman" panose="02020603050405020304" pitchFamily="18" charset="0"/>
              </a:rPr>
              <a:t>І</a:t>
            </a:r>
            <a:r>
              <a:rPr lang="ru-RU" altLang="ru-RU" sz="3200" dirty="0" err="1">
                <a:solidFill>
                  <a:srgbClr val="FFFF00"/>
                </a:solidFill>
                <a:latin typeface="Times New Roman" panose="02020603050405020304" pitchFamily="18" charset="0"/>
                <a:cs typeface="Times New Roman" panose="02020603050405020304" pitchFamily="18" charset="0"/>
              </a:rPr>
              <a:t>нфаркт</a:t>
            </a:r>
            <a:r>
              <a:rPr lang="ru-RU" altLang="ru-RU" sz="3200" dirty="0">
                <a:solidFill>
                  <a:srgbClr val="FFFF00"/>
                </a:solidFill>
                <a:latin typeface="Times New Roman" panose="02020603050405020304" pitchFamily="18" charset="0"/>
                <a:cs typeface="Times New Roman" panose="02020603050405020304" pitchFamily="18" charset="0"/>
              </a:rPr>
              <a:t> м</a:t>
            </a:r>
            <a:r>
              <a:rPr lang="uk-UA" altLang="ru-RU" sz="3200" dirty="0">
                <a:solidFill>
                  <a:srgbClr val="FFFF00"/>
                </a:solidFill>
                <a:latin typeface="Times New Roman" panose="02020603050405020304" pitchFamily="18" charset="0"/>
                <a:cs typeface="Times New Roman" panose="02020603050405020304" pitchFamily="18" charset="0"/>
              </a:rPr>
              <a:t>і</a:t>
            </a:r>
            <a:r>
              <a:rPr lang="ru-RU" altLang="ru-RU" sz="3200" dirty="0" err="1">
                <a:solidFill>
                  <a:srgbClr val="FFFF00"/>
                </a:solidFill>
                <a:latin typeface="Times New Roman" panose="02020603050405020304" pitchFamily="18" charset="0"/>
                <a:cs typeface="Times New Roman" panose="02020603050405020304" pitchFamily="18" charset="0"/>
              </a:rPr>
              <a:t>окарда</a:t>
            </a:r>
            <a:r>
              <a:rPr lang="ru-RU" altLang="ru-RU" sz="3200" dirty="0">
                <a:solidFill>
                  <a:srgbClr val="FFFF00"/>
                </a:solidFill>
                <a:latin typeface="Times New Roman" panose="02020603050405020304" pitchFamily="18" charset="0"/>
                <a:cs typeface="Times New Roman" panose="02020603050405020304" pitchFamily="18" charset="0"/>
              </a:rPr>
              <a:t> (</a:t>
            </a:r>
            <a:r>
              <a:rPr lang="ru-RU" altLang="ru-RU" sz="3200" dirty="0" err="1">
                <a:solidFill>
                  <a:srgbClr val="FFFF00"/>
                </a:solidFill>
                <a:latin typeface="Times New Roman" panose="02020603050405020304" pitchFamily="18" charset="0"/>
                <a:cs typeface="Times New Roman" panose="02020603050405020304" pitchFamily="18" charset="0"/>
              </a:rPr>
              <a:t>холецисто</a:t>
            </a:r>
            <a:r>
              <a:rPr lang="ru-RU" altLang="ru-RU" sz="3200" dirty="0">
                <a:solidFill>
                  <a:srgbClr val="FFFF00"/>
                </a:solidFill>
                <a:latin typeface="Times New Roman" panose="02020603050405020304" pitchFamily="18" charset="0"/>
                <a:cs typeface="Times New Roman" panose="02020603050405020304" pitchFamily="18" charset="0"/>
              </a:rPr>
              <a:t>-кард</a:t>
            </a:r>
            <a:r>
              <a:rPr lang="uk-UA" altLang="ru-RU" sz="3200" dirty="0">
                <a:solidFill>
                  <a:srgbClr val="FFFF00"/>
                </a:solidFill>
                <a:latin typeface="Times New Roman" panose="02020603050405020304" pitchFamily="18" charset="0"/>
                <a:cs typeface="Times New Roman" panose="02020603050405020304" pitchFamily="18" charset="0"/>
              </a:rPr>
              <a:t>і</a:t>
            </a:r>
            <a:r>
              <a:rPr lang="ru-RU" altLang="ru-RU" sz="3200" dirty="0" err="1">
                <a:solidFill>
                  <a:srgbClr val="FFFF00"/>
                </a:solidFill>
                <a:latin typeface="Times New Roman" panose="02020603050405020304" pitchFamily="18" charset="0"/>
                <a:cs typeface="Times New Roman" panose="02020603050405020304" pitchFamily="18" charset="0"/>
              </a:rPr>
              <a:t>альн</a:t>
            </a:r>
            <a:r>
              <a:rPr lang="uk-UA" altLang="ru-RU" sz="3200" dirty="0">
                <a:solidFill>
                  <a:srgbClr val="FFFF00"/>
                </a:solidFill>
                <a:latin typeface="Times New Roman" panose="02020603050405020304" pitchFamily="18" charset="0"/>
                <a:cs typeface="Times New Roman" panose="02020603050405020304" pitchFamily="18" charset="0"/>
              </a:rPr>
              <a:t>и</a:t>
            </a:r>
            <a:r>
              <a:rPr lang="ru-RU" altLang="ru-RU" sz="3200" dirty="0">
                <a:solidFill>
                  <a:srgbClr val="FFFF00"/>
                </a:solidFill>
                <a:latin typeface="Times New Roman" panose="02020603050405020304" pitchFamily="18" charset="0"/>
                <a:cs typeface="Times New Roman" panose="02020603050405020304" pitchFamily="18" charset="0"/>
              </a:rPr>
              <a:t>й синдром).</a:t>
            </a:r>
            <a:br>
              <a:rPr lang="ru-RU" altLang="ru-RU" sz="3200" dirty="0">
                <a:solidFill>
                  <a:srgbClr val="FFFF00"/>
                </a:solidFill>
                <a:latin typeface="Times New Roman" panose="02020603050405020304" pitchFamily="18" charset="0"/>
                <a:cs typeface="Times New Roman" panose="02020603050405020304" pitchFamily="18" charset="0"/>
              </a:rPr>
            </a:br>
            <a:r>
              <a:rPr lang="ru-RU" altLang="ru-RU" sz="3200" dirty="0">
                <a:solidFill>
                  <a:srgbClr val="FFFF00"/>
                </a:solidFill>
                <a:latin typeface="Times New Roman" panose="02020603050405020304" pitchFamily="18" charset="0"/>
                <a:cs typeface="Times New Roman" panose="02020603050405020304" pitchFamily="18" charset="0"/>
              </a:rPr>
              <a:t>4. </a:t>
            </a:r>
            <a:r>
              <a:rPr lang="uk-UA" altLang="ru-RU" sz="3200" dirty="0">
                <a:solidFill>
                  <a:srgbClr val="FFFF00"/>
                </a:solidFill>
                <a:latin typeface="Times New Roman" panose="02020603050405020304" pitchFamily="18" charset="0"/>
                <a:cs typeface="Times New Roman" panose="02020603050405020304" pitchFamily="18" charset="0"/>
              </a:rPr>
              <a:t>Ускладнена</a:t>
            </a:r>
            <a:r>
              <a:rPr lang="ru-RU" altLang="ru-RU" sz="3200" dirty="0">
                <a:solidFill>
                  <a:srgbClr val="FFFF00"/>
                </a:solidFill>
                <a:latin typeface="Times New Roman" panose="02020603050405020304" pitchFamily="18" charset="0"/>
                <a:cs typeface="Times New Roman" panose="02020603050405020304" pitchFamily="18" charset="0"/>
              </a:rPr>
              <a:t> </a:t>
            </a:r>
            <a:r>
              <a:rPr lang="uk-UA" altLang="ru-RU" sz="3200" dirty="0">
                <a:solidFill>
                  <a:srgbClr val="FFFF00"/>
                </a:solidFill>
                <a:latin typeface="Times New Roman" panose="02020603050405020304" pitchFamily="18" charset="0"/>
                <a:cs typeface="Times New Roman" panose="02020603050405020304" pitchFamily="18" charset="0"/>
              </a:rPr>
              <a:t>сечокам’яна хвороба</a:t>
            </a:r>
            <a:r>
              <a:rPr lang="ru-RU" altLang="ru-RU" sz="3200" dirty="0">
                <a:solidFill>
                  <a:srgbClr val="FFFF00"/>
                </a:solidFill>
                <a:latin typeface="Times New Roman" panose="02020603050405020304" pitchFamily="18" charset="0"/>
                <a:cs typeface="Times New Roman" panose="02020603050405020304" pitchFamily="18" charset="0"/>
              </a:rPr>
              <a:t>.</a:t>
            </a:r>
            <a:br>
              <a:rPr lang="ru-RU" altLang="ru-RU" sz="3200" dirty="0">
                <a:solidFill>
                  <a:srgbClr val="FFFF00"/>
                </a:solidFill>
                <a:latin typeface="Times New Roman" panose="02020603050405020304" pitchFamily="18" charset="0"/>
                <a:cs typeface="Times New Roman" panose="02020603050405020304" pitchFamily="18" charset="0"/>
              </a:rPr>
            </a:br>
            <a:endParaRPr lang="ru-RU" sz="3200"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415758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p:nvPr>
        </p:nvSpPr>
        <p:spPr>
          <a:xfrm>
            <a:off x="1154955" y="1187669"/>
            <a:ext cx="9975500" cy="4803228"/>
          </a:xfrm>
        </p:spPr>
        <p:txBody>
          <a:bodyPr anchor="t"/>
          <a:lstStyle/>
          <a:p>
            <a:pPr>
              <a:lnSpc>
                <a:spcPct val="80000"/>
              </a:lnSpc>
            </a:pPr>
            <a:r>
              <a:rPr lang="ru-RU" altLang="ru-RU" sz="2800" dirty="0" err="1">
                <a:solidFill>
                  <a:srgbClr val="FFFF00"/>
                </a:solidFill>
                <a:latin typeface="Times New Roman" panose="02020603050405020304" pitchFamily="18" charset="0"/>
                <a:cs typeface="Times New Roman" panose="02020603050405020304" pitchFamily="18" charset="0"/>
              </a:rPr>
              <a:t>Лікування</a:t>
            </a:r>
            <a:r>
              <a:rPr lang="ru-RU" altLang="ru-RU" sz="2800" dirty="0">
                <a:solidFill>
                  <a:srgbClr val="FFFF00"/>
                </a:solidFill>
                <a:latin typeface="Times New Roman" panose="02020603050405020304" pitchFamily="18" charset="0"/>
                <a:cs typeface="Times New Roman" panose="02020603050405020304" pitchFamily="18" charset="0"/>
              </a:rPr>
              <a:t> </a:t>
            </a:r>
            <a:r>
              <a:rPr lang="ru-RU" altLang="ru-RU" sz="2800" dirty="0" err="1">
                <a:solidFill>
                  <a:srgbClr val="FFFF00"/>
                </a:solidFill>
                <a:latin typeface="Times New Roman" panose="02020603050405020304" pitchFamily="18" charset="0"/>
                <a:cs typeface="Times New Roman" panose="02020603050405020304" pitchFamily="18" charset="0"/>
              </a:rPr>
              <a:t>гострого</a:t>
            </a:r>
            <a:r>
              <a:rPr lang="ru-RU" altLang="ru-RU" sz="2800" dirty="0">
                <a:solidFill>
                  <a:srgbClr val="FFFF00"/>
                </a:solidFill>
                <a:latin typeface="Times New Roman" panose="02020603050405020304" pitchFamily="18" charset="0"/>
                <a:cs typeface="Times New Roman" panose="02020603050405020304" pitchFamily="18" charset="0"/>
              </a:rPr>
              <a:t> холециститу:</a:t>
            </a:r>
            <a:br>
              <a:rPr lang="ru-RU" altLang="ru-RU" sz="2800" dirty="0">
                <a:solidFill>
                  <a:srgbClr val="FFFF00"/>
                </a:solidFill>
                <a:latin typeface="Times New Roman" panose="02020603050405020304" pitchFamily="18" charset="0"/>
                <a:cs typeface="Times New Roman" panose="02020603050405020304" pitchFamily="18" charset="0"/>
              </a:rPr>
            </a:br>
            <a:r>
              <a:rPr lang="ru-RU" altLang="ru-RU" sz="2800" dirty="0">
                <a:solidFill>
                  <a:srgbClr val="FFFF00"/>
                </a:solidFill>
                <a:latin typeface="Times New Roman" panose="02020603050405020304" pitchFamily="18" charset="0"/>
                <a:cs typeface="Times New Roman" panose="02020603050405020304" pitchFamily="18" charset="0"/>
              </a:rPr>
              <a:t/>
            </a:r>
            <a:br>
              <a:rPr lang="ru-RU" altLang="ru-RU" sz="2800" dirty="0">
                <a:solidFill>
                  <a:srgbClr val="FFFF00"/>
                </a:solidFill>
                <a:latin typeface="Times New Roman" panose="02020603050405020304" pitchFamily="18" charset="0"/>
                <a:cs typeface="Times New Roman" panose="02020603050405020304" pitchFamily="18" charset="0"/>
              </a:rPr>
            </a:br>
            <a:r>
              <a:rPr lang="ru-RU" altLang="ru-RU" sz="2800" dirty="0" err="1">
                <a:solidFill>
                  <a:srgbClr val="FFFF00"/>
                </a:solidFill>
                <a:latin typeface="Times New Roman" panose="02020603050405020304" pitchFamily="18" charset="0"/>
                <a:cs typeface="Times New Roman" panose="02020603050405020304" pitchFamily="18" charset="0"/>
              </a:rPr>
              <a:t>Консервативне</a:t>
            </a:r>
            <a:r>
              <a:rPr lang="ru-RU" altLang="ru-RU" sz="2800" dirty="0">
                <a:solidFill>
                  <a:srgbClr val="FFFF00"/>
                </a:solidFill>
                <a:latin typeface="Times New Roman" panose="02020603050405020304" pitchFamily="18" charset="0"/>
                <a:cs typeface="Times New Roman" panose="02020603050405020304" pitchFamily="18" charset="0"/>
              </a:rPr>
              <a:t> </a:t>
            </a:r>
            <a:r>
              <a:rPr lang="uk-UA" altLang="ru-RU" sz="2800" dirty="0">
                <a:solidFill>
                  <a:srgbClr val="FFFF00"/>
                </a:solidFill>
                <a:latin typeface="Times New Roman" panose="02020603050405020304" pitchFamily="18" charset="0"/>
                <a:cs typeface="Times New Roman" panose="02020603050405020304" pitchFamily="18" charset="0"/>
              </a:rPr>
              <a:t>лікування</a:t>
            </a:r>
            <a:r>
              <a:rPr lang="ru-RU" altLang="ru-RU" sz="2800" dirty="0">
                <a:solidFill>
                  <a:srgbClr val="FFFF00"/>
                </a:solidFill>
                <a:latin typeface="Times New Roman" panose="02020603050405020304" pitchFamily="18" charset="0"/>
                <a:cs typeface="Times New Roman" panose="02020603050405020304" pitchFamily="18" charset="0"/>
              </a:rPr>
              <a:t> </a:t>
            </a:r>
            <a:r>
              <a:rPr lang="uk-UA" altLang="ru-RU" sz="2800" dirty="0">
                <a:solidFill>
                  <a:srgbClr val="FFFF00"/>
                </a:solidFill>
                <a:latin typeface="Times New Roman" panose="02020603050405020304" pitchFamily="18" charset="0"/>
                <a:cs typeface="Times New Roman" panose="02020603050405020304" pitchFamily="18" charset="0"/>
              </a:rPr>
              <a:t>г</a:t>
            </a:r>
            <a:r>
              <a:rPr lang="ru-RU" altLang="ru-RU" sz="2800" dirty="0">
                <a:solidFill>
                  <a:srgbClr val="FFFF00"/>
                </a:solidFill>
                <a:latin typeface="Times New Roman" panose="02020603050405020304" pitchFamily="18" charset="0"/>
                <a:cs typeface="Times New Roman" panose="02020603050405020304" pitchFamily="18" charset="0"/>
              </a:rPr>
              <a:t>острого </a:t>
            </a:r>
            <a:r>
              <a:rPr lang="ru-RU" altLang="ru-RU" sz="2800" dirty="0" err="1">
                <a:solidFill>
                  <a:srgbClr val="FFFF00"/>
                </a:solidFill>
                <a:latin typeface="Times New Roman" panose="02020603050405020304" pitchFamily="18" charset="0"/>
                <a:cs typeface="Times New Roman" panose="02020603050405020304" pitchFamily="18" charset="0"/>
              </a:rPr>
              <a:t>безкам</a:t>
            </a:r>
            <a:r>
              <a:rPr lang="uk-UA" altLang="ru-RU" sz="2800" dirty="0">
                <a:solidFill>
                  <a:srgbClr val="FFFF00"/>
                </a:solidFill>
                <a:latin typeface="Times New Roman" panose="02020603050405020304" pitchFamily="18" charset="0"/>
                <a:cs typeface="Times New Roman" panose="02020603050405020304" pitchFamily="18" charset="0"/>
              </a:rPr>
              <a:t>і</a:t>
            </a:r>
            <a:r>
              <a:rPr lang="ru-RU" altLang="ru-RU" sz="2800" dirty="0" err="1">
                <a:solidFill>
                  <a:srgbClr val="FFFF00"/>
                </a:solidFill>
                <a:latin typeface="Times New Roman" panose="02020603050405020304" pitchFamily="18" charset="0"/>
                <a:cs typeface="Times New Roman" panose="02020603050405020304" pitchFamily="18" charset="0"/>
              </a:rPr>
              <a:t>нного</a:t>
            </a:r>
            <a:r>
              <a:rPr lang="ru-RU" altLang="ru-RU" sz="2800" dirty="0">
                <a:solidFill>
                  <a:srgbClr val="FFFF00"/>
                </a:solidFill>
                <a:latin typeface="Times New Roman" panose="02020603050405020304" pitchFamily="18" charset="0"/>
                <a:cs typeface="Times New Roman" panose="02020603050405020304" pitchFamily="18" charset="0"/>
              </a:rPr>
              <a:t> холецистит</a:t>
            </a:r>
            <a:r>
              <a:rPr lang="uk-UA" altLang="ru-RU" sz="2800" dirty="0">
                <a:solidFill>
                  <a:srgbClr val="FFFF00"/>
                </a:solidFill>
                <a:latin typeface="Times New Roman" panose="02020603050405020304" pitchFamily="18" charset="0"/>
                <a:cs typeface="Times New Roman" panose="02020603050405020304" pitchFamily="18" charset="0"/>
              </a:rPr>
              <a:t>у</a:t>
            </a:r>
            <a:r>
              <a:rPr lang="ru-RU" altLang="ru-RU" sz="2800" dirty="0">
                <a:solidFill>
                  <a:srgbClr val="FFFF00"/>
                </a:solidFill>
                <a:latin typeface="Times New Roman" panose="02020603050405020304" pitchFamily="18" charset="0"/>
                <a:cs typeface="Times New Roman" panose="02020603050405020304" pitchFamily="18" charset="0"/>
              </a:rPr>
              <a:t>.</a:t>
            </a:r>
            <a:br>
              <a:rPr lang="ru-RU" altLang="ru-RU" sz="2800" dirty="0">
                <a:solidFill>
                  <a:srgbClr val="FFFF00"/>
                </a:solidFill>
                <a:latin typeface="Times New Roman" panose="02020603050405020304" pitchFamily="18" charset="0"/>
                <a:cs typeface="Times New Roman" panose="02020603050405020304" pitchFamily="18" charset="0"/>
              </a:rPr>
            </a:br>
            <a:r>
              <a:rPr lang="ru-RU" altLang="ru-RU" sz="2800" dirty="0">
                <a:solidFill>
                  <a:srgbClr val="FFFF00"/>
                </a:solidFill>
                <a:latin typeface="Times New Roman" panose="02020603050405020304" pitchFamily="18" charset="0"/>
                <a:cs typeface="Times New Roman" panose="02020603050405020304" pitchFamily="18" charset="0"/>
              </a:rPr>
              <a:t>1. </a:t>
            </a:r>
            <a:r>
              <a:rPr lang="uk-UA" altLang="ru-RU" sz="2800" dirty="0">
                <a:solidFill>
                  <a:srgbClr val="FFFF00"/>
                </a:solidFill>
                <a:latin typeface="Times New Roman" panose="02020603050405020304" pitchFamily="18" charset="0"/>
                <a:cs typeface="Times New Roman" panose="02020603050405020304" pitchFamily="18" charset="0"/>
              </a:rPr>
              <a:t>Ліжковий</a:t>
            </a:r>
            <a:r>
              <a:rPr lang="ru-RU" altLang="ru-RU" sz="2800" dirty="0">
                <a:solidFill>
                  <a:srgbClr val="FFFF00"/>
                </a:solidFill>
                <a:latin typeface="Times New Roman" panose="02020603050405020304" pitchFamily="18" charset="0"/>
                <a:cs typeface="Times New Roman" panose="02020603050405020304" pitchFamily="18" charset="0"/>
              </a:rPr>
              <a:t> режим.</a:t>
            </a:r>
            <a:br>
              <a:rPr lang="ru-RU" altLang="ru-RU" sz="2800" dirty="0">
                <a:solidFill>
                  <a:srgbClr val="FFFF00"/>
                </a:solidFill>
                <a:latin typeface="Times New Roman" panose="02020603050405020304" pitchFamily="18" charset="0"/>
                <a:cs typeface="Times New Roman" panose="02020603050405020304" pitchFamily="18" charset="0"/>
              </a:rPr>
            </a:br>
            <a:r>
              <a:rPr lang="ru-RU" altLang="ru-RU" sz="2800" dirty="0">
                <a:solidFill>
                  <a:srgbClr val="FFFF00"/>
                </a:solidFill>
                <a:latin typeface="Times New Roman" panose="02020603050405020304" pitchFamily="18" charset="0"/>
                <a:cs typeface="Times New Roman" panose="02020603050405020304" pitchFamily="18" charset="0"/>
              </a:rPr>
              <a:t>2. Голод.</a:t>
            </a:r>
            <a:br>
              <a:rPr lang="ru-RU" altLang="ru-RU" sz="2800" dirty="0">
                <a:solidFill>
                  <a:srgbClr val="FFFF00"/>
                </a:solidFill>
                <a:latin typeface="Times New Roman" panose="02020603050405020304" pitchFamily="18" charset="0"/>
                <a:cs typeface="Times New Roman" panose="02020603050405020304" pitchFamily="18" charset="0"/>
              </a:rPr>
            </a:br>
            <a:r>
              <a:rPr lang="ru-RU" altLang="ru-RU" sz="2800" dirty="0">
                <a:solidFill>
                  <a:srgbClr val="FFFF00"/>
                </a:solidFill>
                <a:latin typeface="Times New Roman" panose="02020603050405020304" pitchFamily="18" charset="0"/>
                <a:cs typeface="Times New Roman" panose="02020603050405020304" pitchFamily="18" charset="0"/>
              </a:rPr>
              <a:t>3. </a:t>
            </a:r>
            <a:r>
              <a:rPr lang="uk-UA" altLang="ru-RU" sz="2800" dirty="0">
                <a:solidFill>
                  <a:srgbClr val="FFFF00"/>
                </a:solidFill>
                <a:latin typeface="Times New Roman" panose="02020603050405020304" pitchFamily="18" charset="0"/>
                <a:cs typeface="Times New Roman" panose="02020603050405020304" pitchFamily="18" charset="0"/>
              </a:rPr>
              <a:t>Шлункова</a:t>
            </a:r>
            <a:r>
              <a:rPr lang="ru-RU" altLang="ru-RU" sz="2800" dirty="0">
                <a:solidFill>
                  <a:srgbClr val="FFFF00"/>
                </a:solidFill>
                <a:latin typeface="Times New Roman" panose="02020603050405020304" pitchFamily="18" charset="0"/>
                <a:cs typeface="Times New Roman" panose="02020603050405020304" pitchFamily="18" charset="0"/>
              </a:rPr>
              <a:t> </a:t>
            </a:r>
            <a:r>
              <a:rPr lang="ru-RU" altLang="ru-RU" sz="2800" dirty="0" err="1">
                <a:solidFill>
                  <a:srgbClr val="FFFF00"/>
                </a:solidFill>
                <a:latin typeface="Times New Roman" panose="02020603050405020304" pitchFamily="18" charset="0"/>
                <a:cs typeface="Times New Roman" panose="02020603050405020304" pitchFamily="18" charset="0"/>
              </a:rPr>
              <a:t>декомпрес</a:t>
            </a:r>
            <a:r>
              <a:rPr lang="uk-UA" altLang="ru-RU" sz="2800" dirty="0">
                <a:solidFill>
                  <a:srgbClr val="FFFF00"/>
                </a:solidFill>
                <a:latin typeface="Times New Roman" panose="02020603050405020304" pitchFamily="18" charset="0"/>
                <a:cs typeface="Times New Roman" panose="02020603050405020304" pitchFamily="18" charset="0"/>
              </a:rPr>
              <a:t>і</a:t>
            </a:r>
            <a:r>
              <a:rPr lang="ru-RU" altLang="ru-RU" sz="2800" dirty="0">
                <a:solidFill>
                  <a:srgbClr val="FFFF00"/>
                </a:solidFill>
                <a:latin typeface="Times New Roman" panose="02020603050405020304" pitchFamily="18" charset="0"/>
                <a:cs typeface="Times New Roman" panose="02020603050405020304" pitchFamily="18" charset="0"/>
              </a:rPr>
              <a:t>я.</a:t>
            </a:r>
            <a:br>
              <a:rPr lang="ru-RU" altLang="ru-RU" sz="2800" dirty="0">
                <a:solidFill>
                  <a:srgbClr val="FFFF00"/>
                </a:solidFill>
                <a:latin typeface="Times New Roman" panose="02020603050405020304" pitchFamily="18" charset="0"/>
                <a:cs typeface="Times New Roman" panose="02020603050405020304" pitchFamily="18" charset="0"/>
              </a:rPr>
            </a:br>
            <a:r>
              <a:rPr lang="ru-RU" altLang="ru-RU" sz="2800" dirty="0">
                <a:solidFill>
                  <a:srgbClr val="FFFF00"/>
                </a:solidFill>
                <a:latin typeface="Times New Roman" panose="02020603050405020304" pitchFamily="18" charset="0"/>
                <a:cs typeface="Times New Roman" panose="02020603050405020304" pitchFamily="18" charset="0"/>
              </a:rPr>
              <a:t>4. Холод.</a:t>
            </a:r>
            <a:br>
              <a:rPr lang="ru-RU" altLang="ru-RU" sz="2800" dirty="0">
                <a:solidFill>
                  <a:srgbClr val="FFFF00"/>
                </a:solidFill>
                <a:latin typeface="Times New Roman" panose="02020603050405020304" pitchFamily="18" charset="0"/>
                <a:cs typeface="Times New Roman" panose="02020603050405020304" pitchFamily="18" charset="0"/>
              </a:rPr>
            </a:br>
            <a:r>
              <a:rPr lang="ru-RU" altLang="ru-RU" sz="2800" dirty="0">
                <a:solidFill>
                  <a:srgbClr val="FFFF00"/>
                </a:solidFill>
                <a:latin typeface="Times New Roman" panose="02020603050405020304" pitchFamily="18" charset="0"/>
                <a:cs typeface="Times New Roman" panose="02020603050405020304" pitchFamily="18" charset="0"/>
              </a:rPr>
              <a:t>5. </a:t>
            </a:r>
            <a:r>
              <a:rPr lang="ru-RU" altLang="ru-RU" sz="2800" dirty="0" err="1">
                <a:solidFill>
                  <a:srgbClr val="FFFF00"/>
                </a:solidFill>
                <a:latin typeface="Times New Roman" panose="02020603050405020304" pitchFamily="18" charset="0"/>
                <a:cs typeface="Times New Roman" panose="02020603050405020304" pitchFamily="18" charset="0"/>
              </a:rPr>
              <a:t>Паранефральна</a:t>
            </a:r>
            <a:r>
              <a:rPr lang="ru-RU" altLang="ru-RU" sz="2800" dirty="0">
                <a:solidFill>
                  <a:srgbClr val="FFFF00"/>
                </a:solidFill>
                <a:latin typeface="Times New Roman" panose="02020603050405020304" pitchFamily="18" charset="0"/>
                <a:cs typeface="Times New Roman" panose="02020603050405020304" pitchFamily="18" charset="0"/>
              </a:rPr>
              <a:t> блокада.</a:t>
            </a:r>
            <a:br>
              <a:rPr lang="ru-RU" altLang="ru-RU" sz="2800" dirty="0">
                <a:solidFill>
                  <a:srgbClr val="FFFF00"/>
                </a:solidFill>
                <a:latin typeface="Times New Roman" panose="02020603050405020304" pitchFamily="18" charset="0"/>
                <a:cs typeface="Times New Roman" panose="02020603050405020304" pitchFamily="18" charset="0"/>
              </a:rPr>
            </a:br>
            <a:r>
              <a:rPr lang="ru-RU" altLang="ru-RU" sz="2800" dirty="0">
                <a:solidFill>
                  <a:srgbClr val="FFFF00"/>
                </a:solidFill>
                <a:latin typeface="Times New Roman" panose="02020603050405020304" pitchFamily="18" charset="0"/>
                <a:cs typeface="Times New Roman" panose="02020603050405020304" pitchFamily="18" charset="0"/>
              </a:rPr>
              <a:t>6. </a:t>
            </a:r>
            <a:r>
              <a:rPr lang="ru-RU" altLang="ru-RU" sz="2800" dirty="0" err="1">
                <a:solidFill>
                  <a:srgbClr val="FFFF00"/>
                </a:solidFill>
                <a:latin typeface="Times New Roman" panose="02020603050405020304" pitchFamily="18" charset="0"/>
                <a:cs typeface="Times New Roman" panose="02020603050405020304" pitchFamily="18" charset="0"/>
              </a:rPr>
              <a:t>Спазмол</a:t>
            </a:r>
            <a:r>
              <a:rPr lang="uk-UA" altLang="ru-RU" sz="2800" dirty="0">
                <a:solidFill>
                  <a:srgbClr val="FFFF00"/>
                </a:solidFill>
                <a:latin typeface="Times New Roman" panose="02020603050405020304" pitchFamily="18" charset="0"/>
                <a:cs typeface="Times New Roman" panose="02020603050405020304" pitchFamily="18" charset="0"/>
              </a:rPr>
              <a:t>і</a:t>
            </a:r>
            <a:r>
              <a:rPr lang="ru-RU" altLang="ru-RU" sz="2800" dirty="0">
                <a:solidFill>
                  <a:srgbClr val="FFFF00"/>
                </a:solidFill>
                <a:latin typeface="Times New Roman" panose="02020603050405020304" pitchFamily="18" charset="0"/>
                <a:cs typeface="Times New Roman" panose="02020603050405020304" pitchFamily="18" charset="0"/>
              </a:rPr>
              <a:t>тики.</a:t>
            </a:r>
            <a:br>
              <a:rPr lang="ru-RU" altLang="ru-RU" sz="2800" dirty="0">
                <a:solidFill>
                  <a:srgbClr val="FFFF00"/>
                </a:solidFill>
                <a:latin typeface="Times New Roman" panose="02020603050405020304" pitchFamily="18" charset="0"/>
                <a:cs typeface="Times New Roman" panose="02020603050405020304" pitchFamily="18" charset="0"/>
              </a:rPr>
            </a:br>
            <a:r>
              <a:rPr lang="ru-RU" altLang="ru-RU" sz="2800" dirty="0">
                <a:solidFill>
                  <a:srgbClr val="FFFF00"/>
                </a:solidFill>
                <a:latin typeface="Times New Roman" panose="02020603050405020304" pitchFamily="18" charset="0"/>
                <a:cs typeface="Times New Roman" panose="02020603050405020304" pitchFamily="18" charset="0"/>
              </a:rPr>
              <a:t>7. </a:t>
            </a:r>
            <a:r>
              <a:rPr lang="ru-RU" altLang="ru-RU" sz="2800" dirty="0" err="1">
                <a:solidFill>
                  <a:srgbClr val="FFFF00"/>
                </a:solidFill>
                <a:latin typeface="Times New Roman" panose="02020603050405020304" pitchFamily="18" charset="0"/>
                <a:cs typeface="Times New Roman" panose="02020603050405020304" pitchFamily="18" charset="0"/>
              </a:rPr>
              <a:t>Дез</a:t>
            </a:r>
            <a:r>
              <a:rPr lang="uk-UA" altLang="ru-RU" sz="2800" dirty="0">
                <a:solidFill>
                  <a:srgbClr val="FFFF00"/>
                </a:solidFill>
                <a:latin typeface="Times New Roman" panose="02020603050405020304" pitchFamily="18" charset="0"/>
                <a:cs typeface="Times New Roman" panose="02020603050405020304" pitchFamily="18" charset="0"/>
              </a:rPr>
              <a:t>і</a:t>
            </a:r>
            <a:r>
              <a:rPr lang="ru-RU" altLang="ru-RU" sz="2800" dirty="0" err="1">
                <a:solidFill>
                  <a:srgbClr val="FFFF00"/>
                </a:solidFill>
                <a:latin typeface="Times New Roman" panose="02020603050405020304" pitchFamily="18" charset="0"/>
                <a:cs typeface="Times New Roman" panose="02020603050405020304" pitchFamily="18" charset="0"/>
              </a:rPr>
              <a:t>нтоксикац</a:t>
            </a:r>
            <a:r>
              <a:rPr lang="uk-UA" altLang="ru-RU" sz="2800" dirty="0" err="1">
                <a:solidFill>
                  <a:srgbClr val="FFFF00"/>
                </a:solidFill>
                <a:latin typeface="Times New Roman" panose="02020603050405020304" pitchFamily="18" charset="0"/>
                <a:cs typeface="Times New Roman" panose="02020603050405020304" pitchFamily="18" charset="0"/>
              </a:rPr>
              <a:t>ійна</a:t>
            </a:r>
            <a:r>
              <a:rPr lang="ru-RU" altLang="ru-RU" sz="2800" dirty="0">
                <a:solidFill>
                  <a:srgbClr val="FFFF00"/>
                </a:solidFill>
                <a:latin typeface="Times New Roman" panose="02020603050405020304" pitchFamily="18" charset="0"/>
                <a:cs typeface="Times New Roman" panose="02020603050405020304" pitchFamily="18" charset="0"/>
              </a:rPr>
              <a:t> </a:t>
            </a:r>
            <a:r>
              <a:rPr lang="ru-RU" altLang="ru-RU" sz="2800" dirty="0" err="1">
                <a:solidFill>
                  <a:srgbClr val="FFFF00"/>
                </a:solidFill>
                <a:latin typeface="Times New Roman" panose="02020603050405020304" pitchFamily="18" charset="0"/>
                <a:cs typeface="Times New Roman" panose="02020603050405020304" pitchFamily="18" charset="0"/>
              </a:rPr>
              <a:t>терап</a:t>
            </a:r>
            <a:r>
              <a:rPr lang="uk-UA" altLang="ru-RU" sz="2800" dirty="0">
                <a:solidFill>
                  <a:srgbClr val="FFFF00"/>
                </a:solidFill>
                <a:latin typeface="Times New Roman" panose="02020603050405020304" pitchFamily="18" charset="0"/>
                <a:cs typeface="Times New Roman" panose="02020603050405020304" pitchFamily="18" charset="0"/>
              </a:rPr>
              <a:t>і</a:t>
            </a:r>
            <a:r>
              <a:rPr lang="ru-RU" altLang="ru-RU" sz="2800" dirty="0">
                <a:solidFill>
                  <a:srgbClr val="FFFF00"/>
                </a:solidFill>
                <a:latin typeface="Times New Roman" panose="02020603050405020304" pitchFamily="18" charset="0"/>
                <a:cs typeface="Times New Roman" panose="02020603050405020304" pitchFamily="18" charset="0"/>
              </a:rPr>
              <a:t>я.</a:t>
            </a:r>
            <a:br>
              <a:rPr lang="ru-RU" altLang="ru-RU" sz="2800" dirty="0">
                <a:solidFill>
                  <a:srgbClr val="FFFF00"/>
                </a:solidFill>
                <a:latin typeface="Times New Roman" panose="02020603050405020304" pitchFamily="18" charset="0"/>
                <a:cs typeface="Times New Roman" panose="02020603050405020304" pitchFamily="18" charset="0"/>
              </a:rPr>
            </a:br>
            <a:endParaRPr lang="ru-RU" sz="2800"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859759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p:nvPr>
        </p:nvSpPr>
        <p:spPr>
          <a:xfrm>
            <a:off x="1154954" y="1208690"/>
            <a:ext cx="9954479" cy="4740165"/>
          </a:xfrm>
        </p:spPr>
        <p:txBody>
          <a:bodyPr anchor="t"/>
          <a:lstStyle/>
          <a:p>
            <a:r>
              <a:rPr lang="ru-RU" altLang="ru-RU" sz="3200" dirty="0" err="1">
                <a:solidFill>
                  <a:srgbClr val="FFFF00"/>
                </a:solidFill>
                <a:latin typeface="Times New Roman" panose="02020603050405020304" pitchFamily="18" charset="0"/>
                <a:cs typeface="Times New Roman" panose="02020603050405020304" pitchFamily="18" charset="0"/>
              </a:rPr>
              <a:t>Хірургічне</a:t>
            </a:r>
            <a:r>
              <a:rPr lang="ru-RU" altLang="ru-RU" sz="3200" dirty="0">
                <a:solidFill>
                  <a:srgbClr val="FFFF00"/>
                </a:solidFill>
                <a:latin typeface="Times New Roman" panose="02020603050405020304" pitchFamily="18" charset="0"/>
                <a:cs typeface="Times New Roman" panose="02020603050405020304" pitchFamily="18" charset="0"/>
              </a:rPr>
              <a:t> </a:t>
            </a:r>
            <a:r>
              <a:rPr lang="ru-RU" altLang="ru-RU" sz="3200" dirty="0" err="1">
                <a:solidFill>
                  <a:srgbClr val="FFFF00"/>
                </a:solidFill>
                <a:latin typeface="Times New Roman" panose="02020603050405020304" pitchFamily="18" charset="0"/>
                <a:cs typeface="Times New Roman" panose="02020603050405020304" pitchFamily="18" charset="0"/>
              </a:rPr>
              <a:t>лікування</a:t>
            </a:r>
            <a:r>
              <a:rPr lang="ru-RU" altLang="ru-RU" sz="3200" dirty="0">
                <a:solidFill>
                  <a:srgbClr val="FFFF00"/>
                </a:solidFill>
                <a:latin typeface="Times New Roman" panose="02020603050405020304" pitchFamily="18" charset="0"/>
                <a:cs typeface="Times New Roman" panose="02020603050405020304" pitchFamily="18" charset="0"/>
              </a:rPr>
              <a:t>:</a:t>
            </a:r>
            <a:br>
              <a:rPr lang="ru-RU" altLang="ru-RU" sz="3200" dirty="0">
                <a:solidFill>
                  <a:srgbClr val="FFFF00"/>
                </a:solidFill>
                <a:latin typeface="Times New Roman" panose="02020603050405020304" pitchFamily="18" charset="0"/>
                <a:cs typeface="Times New Roman" panose="02020603050405020304" pitchFamily="18" charset="0"/>
              </a:rPr>
            </a:br>
            <a:r>
              <a:rPr lang="ru-RU" altLang="ru-RU" sz="3200" dirty="0">
                <a:solidFill>
                  <a:srgbClr val="FFFF00"/>
                </a:solidFill>
                <a:latin typeface="Times New Roman" panose="02020603050405020304" pitchFamily="18" charset="0"/>
                <a:cs typeface="Times New Roman" panose="02020603050405020304" pitchFamily="18" charset="0"/>
              </a:rPr>
              <a:t/>
            </a:r>
            <a:br>
              <a:rPr lang="ru-RU" altLang="ru-RU" sz="3200" dirty="0">
                <a:solidFill>
                  <a:srgbClr val="FFFF00"/>
                </a:solidFill>
                <a:latin typeface="Times New Roman" panose="02020603050405020304" pitchFamily="18" charset="0"/>
                <a:cs typeface="Times New Roman" panose="02020603050405020304" pitchFamily="18" charset="0"/>
              </a:rPr>
            </a:br>
            <a:r>
              <a:rPr lang="ru-RU" altLang="ru-RU" sz="3200" dirty="0">
                <a:solidFill>
                  <a:srgbClr val="FFFF00"/>
                </a:solidFill>
                <a:latin typeface="Times New Roman" panose="02020603050405020304" pitchFamily="18" charset="0"/>
                <a:cs typeface="Times New Roman" panose="02020603050405020304" pitchFamily="18" charset="0"/>
              </a:rPr>
              <a:t>1. </a:t>
            </a:r>
            <a:r>
              <a:rPr lang="ru-RU" altLang="ru-RU" sz="3200" dirty="0" err="1">
                <a:solidFill>
                  <a:srgbClr val="FFFF00"/>
                </a:solidFill>
                <a:latin typeface="Times New Roman" panose="02020603050405020304" pitchFamily="18" charset="0"/>
                <a:cs typeface="Times New Roman" panose="02020603050405020304" pitchFamily="18" charset="0"/>
              </a:rPr>
              <a:t>Холецист</a:t>
            </a:r>
            <a:r>
              <a:rPr lang="uk-UA" altLang="ru-RU" sz="3200" dirty="0">
                <a:solidFill>
                  <a:srgbClr val="FFFF00"/>
                </a:solidFill>
                <a:latin typeface="Times New Roman" panose="02020603050405020304" pitchFamily="18" charset="0"/>
                <a:cs typeface="Times New Roman" panose="02020603050405020304" pitchFamily="18" charset="0"/>
              </a:rPr>
              <a:t>е</a:t>
            </a:r>
            <a:r>
              <a:rPr lang="ru-RU" altLang="ru-RU" sz="3200" dirty="0" err="1">
                <a:solidFill>
                  <a:srgbClr val="FFFF00"/>
                </a:solidFill>
                <a:latin typeface="Times New Roman" panose="02020603050405020304" pitchFamily="18" charset="0"/>
                <a:cs typeface="Times New Roman" panose="02020603050405020304" pitchFamily="18" charset="0"/>
              </a:rPr>
              <a:t>ктом</a:t>
            </a:r>
            <a:r>
              <a:rPr lang="uk-UA" altLang="ru-RU" sz="3200" dirty="0">
                <a:solidFill>
                  <a:srgbClr val="FFFF00"/>
                </a:solidFill>
                <a:latin typeface="Times New Roman" panose="02020603050405020304" pitchFamily="18" charset="0"/>
                <a:cs typeface="Times New Roman" panose="02020603050405020304" pitchFamily="18" charset="0"/>
              </a:rPr>
              <a:t>і</a:t>
            </a:r>
            <a:r>
              <a:rPr lang="ru-RU" altLang="ru-RU" sz="3200" dirty="0">
                <a:solidFill>
                  <a:srgbClr val="FFFF00"/>
                </a:solidFill>
                <a:latin typeface="Times New Roman" panose="02020603050405020304" pitchFamily="18" charset="0"/>
                <a:cs typeface="Times New Roman" panose="02020603050405020304" pitchFamily="18" charset="0"/>
              </a:rPr>
              <a:t>я (ретроградна, </a:t>
            </a:r>
            <a:r>
              <a:rPr lang="ru-RU" altLang="ru-RU" sz="3200" dirty="0" err="1">
                <a:solidFill>
                  <a:srgbClr val="FFFF00"/>
                </a:solidFill>
                <a:latin typeface="Times New Roman" panose="02020603050405020304" pitchFamily="18" charset="0"/>
                <a:cs typeface="Times New Roman" panose="02020603050405020304" pitchFamily="18" charset="0"/>
              </a:rPr>
              <a:t>антеградна</a:t>
            </a:r>
            <a:r>
              <a:rPr lang="ru-RU" altLang="ru-RU" sz="3200" dirty="0">
                <a:solidFill>
                  <a:srgbClr val="FFFF00"/>
                </a:solidFill>
                <a:latin typeface="Times New Roman" panose="02020603050405020304" pitchFamily="18" charset="0"/>
                <a:cs typeface="Times New Roman" panose="02020603050405020304" pitchFamily="18" charset="0"/>
              </a:rPr>
              <a:t>).</a:t>
            </a:r>
            <a:br>
              <a:rPr lang="ru-RU" altLang="ru-RU" sz="3200" dirty="0">
                <a:solidFill>
                  <a:srgbClr val="FFFF00"/>
                </a:solidFill>
                <a:latin typeface="Times New Roman" panose="02020603050405020304" pitchFamily="18" charset="0"/>
                <a:cs typeface="Times New Roman" panose="02020603050405020304" pitchFamily="18" charset="0"/>
              </a:rPr>
            </a:br>
            <a:r>
              <a:rPr lang="ru-RU" altLang="ru-RU" sz="3200" dirty="0">
                <a:solidFill>
                  <a:srgbClr val="FFFF00"/>
                </a:solidFill>
                <a:latin typeface="Times New Roman" panose="02020603050405020304" pitchFamily="18" charset="0"/>
                <a:cs typeface="Times New Roman" panose="02020603050405020304" pitchFamily="18" charset="0"/>
              </a:rPr>
              <a:t>2. </a:t>
            </a:r>
            <a:r>
              <a:rPr lang="ru-RU" altLang="ru-RU" sz="3200" dirty="0" err="1">
                <a:solidFill>
                  <a:srgbClr val="FFFF00"/>
                </a:solidFill>
                <a:latin typeface="Times New Roman" panose="02020603050405020304" pitchFamily="18" charset="0"/>
                <a:cs typeface="Times New Roman" panose="02020603050405020304" pitchFamily="18" charset="0"/>
              </a:rPr>
              <a:t>Холецистостом</a:t>
            </a:r>
            <a:r>
              <a:rPr lang="uk-UA" altLang="ru-RU" sz="3200" dirty="0">
                <a:solidFill>
                  <a:srgbClr val="FFFF00"/>
                </a:solidFill>
                <a:latin typeface="Times New Roman" panose="02020603050405020304" pitchFamily="18" charset="0"/>
                <a:cs typeface="Times New Roman" panose="02020603050405020304" pitchFamily="18" charset="0"/>
              </a:rPr>
              <a:t>і</a:t>
            </a:r>
            <a:r>
              <a:rPr lang="ru-RU" altLang="ru-RU" sz="3200" dirty="0">
                <a:solidFill>
                  <a:srgbClr val="FFFF00"/>
                </a:solidFill>
                <a:latin typeface="Times New Roman" panose="02020603050405020304" pitchFamily="18" charset="0"/>
                <a:cs typeface="Times New Roman" panose="02020603050405020304" pitchFamily="18" charset="0"/>
              </a:rPr>
              <a:t>я - у </a:t>
            </a:r>
            <a:r>
              <a:rPr lang="uk-UA" altLang="ru-RU" sz="3200" dirty="0" err="1">
                <a:solidFill>
                  <a:srgbClr val="FFFF00"/>
                </a:solidFill>
                <a:latin typeface="Times New Roman" panose="02020603050405020304" pitchFamily="18" charset="0"/>
                <a:cs typeface="Times New Roman" panose="02020603050405020304" pitchFamily="18" charset="0"/>
              </a:rPr>
              <a:t>хвори</a:t>
            </a:r>
            <a:r>
              <a:rPr lang="ru-RU" altLang="ru-RU" sz="3200" dirty="0">
                <a:solidFill>
                  <a:srgbClr val="FFFF00"/>
                </a:solidFill>
                <a:latin typeface="Times New Roman" panose="02020603050405020304" pitchFamily="18" charset="0"/>
                <a:cs typeface="Times New Roman" panose="02020603050405020304" pitchFamily="18" charset="0"/>
              </a:rPr>
              <a:t>х по</a:t>
            </a:r>
            <a:r>
              <a:rPr lang="uk-UA" altLang="ru-RU" sz="3200" dirty="0" err="1">
                <a:solidFill>
                  <a:srgbClr val="FFFF00"/>
                </a:solidFill>
                <a:latin typeface="Times New Roman" panose="02020603050405020304" pitchFamily="18" charset="0"/>
                <a:cs typeface="Times New Roman" panose="02020603050405020304" pitchFamily="18" charset="0"/>
              </a:rPr>
              <a:t>хи</a:t>
            </a:r>
            <a:r>
              <a:rPr lang="ru-RU" altLang="ru-RU" sz="3200" dirty="0">
                <a:solidFill>
                  <a:srgbClr val="FFFF00"/>
                </a:solidFill>
                <a:latin typeface="Times New Roman" panose="02020603050405020304" pitchFamily="18" charset="0"/>
                <a:cs typeface="Times New Roman" panose="02020603050405020304" pitchFamily="18" charset="0"/>
              </a:rPr>
              <a:t>лого в</a:t>
            </a:r>
            <a:r>
              <a:rPr lang="uk-UA" altLang="ru-RU" sz="3200" dirty="0">
                <a:solidFill>
                  <a:srgbClr val="FFFF00"/>
                </a:solidFill>
                <a:latin typeface="Times New Roman" panose="02020603050405020304" pitchFamily="18" charset="0"/>
                <a:cs typeface="Times New Roman" panose="02020603050405020304" pitchFamily="18" charset="0"/>
              </a:rPr>
              <a:t>ку</a:t>
            </a:r>
            <a:r>
              <a:rPr lang="ru-RU" altLang="ru-RU" sz="3200" dirty="0">
                <a:solidFill>
                  <a:srgbClr val="FFFF00"/>
                </a:solidFill>
                <a:latin typeface="Times New Roman" panose="02020603050405020304" pitchFamily="18" charset="0"/>
                <a:cs typeface="Times New Roman" panose="02020603050405020304" pitchFamily="18" charset="0"/>
              </a:rPr>
              <a:t> при на</a:t>
            </a:r>
            <a:r>
              <a:rPr lang="uk-UA" altLang="ru-RU" sz="3200" dirty="0">
                <a:solidFill>
                  <a:srgbClr val="FFFF00"/>
                </a:solidFill>
                <a:latin typeface="Times New Roman" panose="02020603050405020304" pitchFamily="18" charset="0"/>
                <a:cs typeface="Times New Roman" panose="02020603050405020304" pitchFamily="18" charset="0"/>
              </a:rPr>
              <a:t>явності </a:t>
            </a:r>
            <a:r>
              <a:rPr lang="ru-RU" altLang="ru-RU" sz="3200" dirty="0">
                <a:solidFill>
                  <a:srgbClr val="FFFF00"/>
                </a:solidFill>
                <a:latin typeface="Times New Roman" panose="02020603050405020304" pitchFamily="18" charset="0"/>
                <a:cs typeface="Times New Roman" panose="02020603050405020304" pitchFamily="18" charset="0"/>
              </a:rPr>
              <a:t>с</a:t>
            </a:r>
            <a:r>
              <a:rPr lang="uk-UA" altLang="ru-RU" sz="3200" dirty="0">
                <a:solidFill>
                  <a:srgbClr val="FFFF00"/>
                </a:solidFill>
                <a:latin typeface="Times New Roman" panose="02020603050405020304" pitchFamily="18" charset="0"/>
                <a:cs typeface="Times New Roman" panose="02020603050405020304" pitchFamily="18" charset="0"/>
              </a:rPr>
              <a:t>у</a:t>
            </a:r>
            <a:r>
              <a:rPr lang="ru-RU" altLang="ru-RU" sz="3200" dirty="0">
                <a:solidFill>
                  <a:srgbClr val="FFFF00"/>
                </a:solidFill>
                <a:latin typeface="Times New Roman" panose="02020603050405020304" pitchFamily="18" charset="0"/>
                <a:cs typeface="Times New Roman" panose="02020603050405020304" pitchFamily="18" charset="0"/>
              </a:rPr>
              <a:t>пут</a:t>
            </a:r>
            <a:r>
              <a:rPr lang="uk-UA" altLang="ru-RU" sz="3200" dirty="0" err="1">
                <a:solidFill>
                  <a:srgbClr val="FFFF00"/>
                </a:solidFill>
                <a:latin typeface="Times New Roman" panose="02020603050405020304" pitchFamily="18" charset="0"/>
                <a:cs typeface="Times New Roman" panose="02020603050405020304" pitchFamily="18" charset="0"/>
              </a:rPr>
              <a:t>ніх</a:t>
            </a:r>
            <a:r>
              <a:rPr lang="ru-RU" altLang="ru-RU" sz="3200" dirty="0">
                <a:solidFill>
                  <a:srgbClr val="FFFF00"/>
                </a:solidFill>
                <a:latin typeface="Times New Roman" panose="02020603050405020304" pitchFamily="18" charset="0"/>
                <a:cs typeface="Times New Roman" panose="02020603050405020304" pitchFamily="18" charset="0"/>
              </a:rPr>
              <a:t> за</a:t>
            </a:r>
            <a:r>
              <a:rPr lang="uk-UA" altLang="ru-RU" sz="3200" dirty="0" err="1">
                <a:solidFill>
                  <a:srgbClr val="FFFF00"/>
                </a:solidFill>
                <a:latin typeface="Times New Roman" panose="02020603050405020304" pitchFamily="18" charset="0"/>
                <a:cs typeface="Times New Roman" panose="02020603050405020304" pitchFamily="18" charset="0"/>
              </a:rPr>
              <a:t>хворювань</a:t>
            </a:r>
            <a:r>
              <a:rPr lang="ru-RU" altLang="ru-RU" sz="3200" dirty="0">
                <a:solidFill>
                  <a:srgbClr val="FFFF00"/>
                </a:solidFill>
                <a:latin typeface="Times New Roman" panose="02020603050405020304" pitchFamily="18" charset="0"/>
                <a:cs typeface="Times New Roman" panose="02020603050405020304" pitchFamily="18" charset="0"/>
              </a:rPr>
              <a:t>, </a:t>
            </a:r>
            <a:r>
              <a:rPr lang="ru-RU" altLang="ru-RU" sz="3200" dirty="0" err="1">
                <a:solidFill>
                  <a:srgbClr val="FFFF00"/>
                </a:solidFill>
                <a:latin typeface="Times New Roman" panose="02020603050405020304" pitchFamily="18" charset="0"/>
                <a:cs typeface="Times New Roman" panose="02020603050405020304" pitchFamily="18" charset="0"/>
              </a:rPr>
              <a:t>жи</a:t>
            </a:r>
            <a:r>
              <a:rPr lang="uk-UA" altLang="ru-RU" sz="3200" dirty="0" err="1">
                <a:solidFill>
                  <a:srgbClr val="FFFF00"/>
                </a:solidFill>
                <a:latin typeface="Times New Roman" panose="02020603050405020304" pitchFamily="18" charset="0"/>
                <a:cs typeface="Times New Roman" panose="02020603050405020304" pitchFamily="18" charset="0"/>
              </a:rPr>
              <a:t>ттєво</a:t>
            </a:r>
            <a:r>
              <a:rPr lang="ru-RU" altLang="ru-RU" sz="3200" dirty="0">
                <a:solidFill>
                  <a:srgbClr val="FFFF00"/>
                </a:solidFill>
                <a:latin typeface="Times New Roman" panose="02020603050405020304" pitchFamily="18" charset="0"/>
                <a:cs typeface="Times New Roman" panose="02020603050405020304" pitchFamily="18" charset="0"/>
              </a:rPr>
              <a:t> </a:t>
            </a:r>
            <a:r>
              <a:rPr lang="ru-RU" altLang="ru-RU" sz="3200" dirty="0" err="1">
                <a:solidFill>
                  <a:srgbClr val="FFFF00"/>
                </a:solidFill>
                <a:latin typeface="Times New Roman" panose="02020603050405020304" pitchFamily="18" charset="0"/>
                <a:cs typeface="Times New Roman" panose="02020603050405020304" pitchFamily="18" charset="0"/>
              </a:rPr>
              <a:t>важ</a:t>
            </a:r>
            <a:r>
              <a:rPr lang="uk-UA" altLang="ru-RU" sz="3200" dirty="0" err="1">
                <a:solidFill>
                  <a:srgbClr val="FFFF00"/>
                </a:solidFill>
                <a:latin typeface="Times New Roman" panose="02020603050405020304" pitchFamily="18" charset="0"/>
                <a:cs typeface="Times New Roman" panose="02020603050405020304" pitchFamily="18" charset="0"/>
              </a:rPr>
              <a:t>ливи</a:t>
            </a:r>
            <a:r>
              <a:rPr lang="ru-RU" altLang="ru-RU" sz="3200" dirty="0">
                <a:solidFill>
                  <a:srgbClr val="FFFF00"/>
                </a:solidFill>
                <a:latin typeface="Times New Roman" panose="02020603050405020304" pitchFamily="18" charset="0"/>
                <a:cs typeface="Times New Roman" panose="02020603050405020304" pitchFamily="18" charset="0"/>
              </a:rPr>
              <a:t>х орган</a:t>
            </a:r>
            <a:r>
              <a:rPr lang="uk-UA" altLang="ru-RU" sz="3200" dirty="0">
                <a:solidFill>
                  <a:srgbClr val="FFFF00"/>
                </a:solidFill>
                <a:latin typeface="Times New Roman" panose="02020603050405020304" pitchFamily="18" charset="0"/>
                <a:cs typeface="Times New Roman" panose="02020603050405020304" pitchFamily="18" charset="0"/>
              </a:rPr>
              <a:t>і</a:t>
            </a:r>
            <a:r>
              <a:rPr lang="ru-RU" altLang="ru-RU" sz="3200" dirty="0">
                <a:solidFill>
                  <a:srgbClr val="FFFF00"/>
                </a:solidFill>
                <a:latin typeface="Times New Roman" panose="02020603050405020304" pitchFamily="18" charset="0"/>
                <a:cs typeface="Times New Roman" panose="02020603050405020304" pitchFamily="18" charset="0"/>
              </a:rPr>
              <a:t>в </a:t>
            </a:r>
            <a:r>
              <a:rPr lang="ru-RU" altLang="ru-RU" sz="3200" dirty="0" err="1">
                <a:solidFill>
                  <a:srgbClr val="FFFF00"/>
                </a:solidFill>
                <a:latin typeface="Times New Roman" panose="02020603050405020304" pitchFamily="18" charset="0"/>
                <a:cs typeface="Times New Roman" panose="02020603050405020304" pitchFamily="18" charset="0"/>
              </a:rPr>
              <a:t>в</a:t>
            </a:r>
            <a:r>
              <a:rPr lang="ru-RU" altLang="ru-RU" sz="3200" dirty="0">
                <a:solidFill>
                  <a:srgbClr val="FFFF00"/>
                </a:solidFill>
                <a:latin typeface="Times New Roman" panose="02020603050405020304" pitchFamily="18" charset="0"/>
                <a:cs typeface="Times New Roman" panose="02020603050405020304" pitchFamily="18" charset="0"/>
              </a:rPr>
              <a:t> стад</a:t>
            </a:r>
            <a:r>
              <a:rPr lang="uk-UA" altLang="ru-RU" sz="3200" dirty="0" err="1">
                <a:solidFill>
                  <a:srgbClr val="FFFF00"/>
                </a:solidFill>
                <a:latin typeface="Times New Roman" panose="02020603050405020304" pitchFamily="18" charset="0"/>
                <a:cs typeface="Times New Roman" panose="02020603050405020304" pitchFamily="18" charset="0"/>
              </a:rPr>
              <a:t>ії</a:t>
            </a:r>
            <a:r>
              <a:rPr lang="uk-UA" altLang="ru-RU" sz="3200" dirty="0">
                <a:solidFill>
                  <a:srgbClr val="FFFF00"/>
                </a:solidFill>
                <a:latin typeface="Times New Roman" panose="02020603050405020304" pitchFamily="18" charset="0"/>
                <a:cs typeface="Times New Roman" panose="02020603050405020304" pitchFamily="18" charset="0"/>
              </a:rPr>
              <a:t> </a:t>
            </a:r>
            <a:r>
              <a:rPr lang="ru-RU" altLang="ru-RU" sz="3200" dirty="0" err="1">
                <a:solidFill>
                  <a:srgbClr val="FFFF00"/>
                </a:solidFill>
                <a:latin typeface="Times New Roman" panose="02020603050405020304" pitchFamily="18" charset="0"/>
                <a:cs typeface="Times New Roman" panose="02020603050405020304" pitchFamily="18" charset="0"/>
              </a:rPr>
              <a:t>декомпенсац</a:t>
            </a:r>
            <a:r>
              <a:rPr lang="uk-UA" altLang="ru-RU" sz="3200" dirty="0" err="1">
                <a:solidFill>
                  <a:srgbClr val="FFFF00"/>
                </a:solidFill>
                <a:latin typeface="Times New Roman" panose="02020603050405020304" pitchFamily="18" charset="0"/>
                <a:cs typeface="Times New Roman" panose="02020603050405020304" pitchFamily="18" charset="0"/>
              </a:rPr>
              <a:t>ії</a:t>
            </a:r>
            <a:r>
              <a:rPr lang="ru-RU" altLang="ru-RU" sz="3200" dirty="0">
                <a:solidFill>
                  <a:srgbClr val="FFFF00"/>
                </a:solidFill>
                <a:latin typeface="Times New Roman" panose="02020603050405020304" pitchFamily="18" charset="0"/>
                <a:cs typeface="Times New Roman" panose="02020603050405020304" pitchFamily="18" charset="0"/>
              </a:rPr>
              <a:t>.</a:t>
            </a:r>
            <a:r>
              <a:rPr lang="ru-RU" altLang="ru-RU" dirty="0">
                <a:solidFill>
                  <a:srgbClr val="FFFF00"/>
                </a:solidFill>
              </a:rPr>
              <a:t/>
            </a:r>
            <a:br>
              <a:rPr lang="ru-RU" altLang="ru-RU" dirty="0">
                <a:solidFill>
                  <a:srgbClr val="FFFF00"/>
                </a:solidFill>
              </a:rPr>
            </a:br>
            <a:endParaRPr lang="ru-RU" dirty="0">
              <a:solidFill>
                <a:srgbClr val="FFFF00"/>
              </a:solidFill>
            </a:endParaRPr>
          </a:p>
        </p:txBody>
      </p:sp>
    </p:spTree>
    <p:extLst>
      <p:ext uri="{BB962C8B-B14F-4D97-AF65-F5344CB8AC3E}">
        <p14:creationId xmlns:p14="http://schemas.microsoft.com/office/powerpoint/2010/main" val="28624801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p:nvPr>
        </p:nvSpPr>
        <p:spPr>
          <a:xfrm>
            <a:off x="1112914" y="1187667"/>
            <a:ext cx="9964990" cy="4719145"/>
          </a:xfrm>
        </p:spPr>
        <p:txBody>
          <a:bodyPr anchor="t"/>
          <a:lstStyle/>
          <a:p>
            <a:r>
              <a:rPr lang="ru-RU" sz="1800" dirty="0">
                <a:solidFill>
                  <a:srgbClr val="FFFF00"/>
                </a:solidFill>
                <a:latin typeface="Times New Roman" panose="02020603050405020304" pitchFamily="18" charset="0"/>
                <a:cs typeface="Times New Roman" panose="02020603050405020304" pitchFamily="18" charset="0"/>
              </a:rPr>
              <a:t>• </a:t>
            </a:r>
            <a:r>
              <a:rPr lang="ru-RU" sz="1800" dirty="0" err="1">
                <a:solidFill>
                  <a:srgbClr val="FFFF00"/>
                </a:solidFill>
                <a:latin typeface="Times New Roman" panose="02020603050405020304" pitchFamily="18" charset="0"/>
                <a:cs typeface="Times New Roman" panose="02020603050405020304" pitchFamily="18" charset="0"/>
              </a:rPr>
              <a:t>лапаротомна</a:t>
            </a:r>
            <a:r>
              <a:rPr lang="ru-RU" sz="1800" dirty="0">
                <a:solidFill>
                  <a:srgbClr val="FFFF00"/>
                </a:solidFill>
                <a:latin typeface="Times New Roman" panose="02020603050405020304" pitchFamily="18" charset="0"/>
                <a:cs typeface="Times New Roman" panose="02020603050405020304" pitchFamily="18" charset="0"/>
              </a:rPr>
              <a:t> </a:t>
            </a:r>
            <a:r>
              <a:rPr lang="ru-RU" sz="1800" dirty="0" err="1">
                <a:solidFill>
                  <a:srgbClr val="FFFF00"/>
                </a:solidFill>
                <a:latin typeface="Times New Roman" panose="02020603050405020304" pitchFamily="18" charset="0"/>
                <a:cs typeface="Times New Roman" panose="02020603050405020304" pitchFamily="18" charset="0"/>
              </a:rPr>
              <a:t>холецистектомія</a:t>
            </a:r>
            <a:r>
              <a:rPr lang="ru-RU" sz="1800" dirty="0">
                <a:solidFill>
                  <a:srgbClr val="FFFF00"/>
                </a:solidFill>
                <a:latin typeface="Times New Roman" panose="02020603050405020304" pitchFamily="18" charset="0"/>
                <a:cs typeface="Times New Roman" panose="02020603050405020304" pitchFamily="18" charset="0"/>
              </a:rPr>
              <a:t> – у </a:t>
            </a:r>
            <a:r>
              <a:rPr lang="ru-RU" sz="1800" dirty="0" err="1">
                <a:solidFill>
                  <a:srgbClr val="FFFF00"/>
                </a:solidFill>
                <a:latin typeface="Times New Roman" panose="02020603050405020304" pitchFamily="18" charset="0"/>
                <a:cs typeface="Times New Roman" panose="02020603050405020304" pitchFamily="18" charset="0"/>
              </a:rPr>
              <a:t>зв’язку</a:t>
            </a:r>
            <a:r>
              <a:rPr lang="ru-RU" sz="1800" dirty="0">
                <a:solidFill>
                  <a:srgbClr val="FFFF00"/>
                </a:solidFill>
                <a:latin typeface="Times New Roman" panose="02020603050405020304" pitchFamily="18" charset="0"/>
                <a:cs typeface="Times New Roman" panose="02020603050405020304" pitchFamily="18" charset="0"/>
              </a:rPr>
              <a:t> з </a:t>
            </a:r>
            <a:r>
              <a:rPr lang="ru-RU" sz="1800" dirty="0" err="1">
                <a:solidFill>
                  <a:srgbClr val="FFFF00"/>
                </a:solidFill>
                <a:latin typeface="Times New Roman" panose="02020603050405020304" pitchFamily="18" charset="0"/>
                <a:cs typeface="Times New Roman" panose="02020603050405020304" pitchFamily="18" charset="0"/>
              </a:rPr>
              <a:t>травматичністю</a:t>
            </a:r>
            <a:r>
              <a:rPr lang="ru-RU" sz="1800" dirty="0">
                <a:solidFill>
                  <a:srgbClr val="FFFF00"/>
                </a:solidFill>
                <a:latin typeface="Times New Roman" panose="02020603050405020304" pitchFamily="18" charset="0"/>
                <a:cs typeface="Times New Roman" panose="02020603050405020304" pitchFamily="18" charset="0"/>
              </a:rPr>
              <a:t> </a:t>
            </a:r>
            <a:r>
              <a:rPr lang="ru-RU" sz="1800" dirty="0" err="1">
                <a:solidFill>
                  <a:srgbClr val="FFFF00"/>
                </a:solidFill>
                <a:latin typeface="Times New Roman" panose="02020603050405020304" pitchFamily="18" charset="0"/>
                <a:cs typeface="Times New Roman" panose="02020603050405020304" pitchFamily="18" charset="0"/>
              </a:rPr>
              <a:t>втручання</a:t>
            </a:r>
            <a:r>
              <a:rPr lang="ru-RU" sz="1800" dirty="0">
                <a:solidFill>
                  <a:srgbClr val="FFFF00"/>
                </a:solidFill>
                <a:latin typeface="Times New Roman" panose="02020603050405020304" pitchFamily="18" charset="0"/>
                <a:cs typeface="Times New Roman" panose="02020603050405020304" pitchFamily="18" charset="0"/>
              </a:rPr>
              <a:t> </a:t>
            </a:r>
            <a:r>
              <a:rPr lang="ru-RU" sz="1800" dirty="0" err="1">
                <a:solidFill>
                  <a:srgbClr val="FFFF00"/>
                </a:solidFill>
                <a:latin typeface="Times New Roman" panose="02020603050405020304" pitchFamily="18" charset="0"/>
                <a:cs typeface="Times New Roman" panose="02020603050405020304" pitchFamily="18" charset="0"/>
              </a:rPr>
              <a:t>застосовується</a:t>
            </a:r>
            <a:r>
              <a:rPr lang="ru-RU" sz="1800" dirty="0">
                <a:solidFill>
                  <a:srgbClr val="FFFF00"/>
                </a:solidFill>
                <a:latin typeface="Times New Roman" panose="02020603050405020304" pitchFamily="18" charset="0"/>
                <a:cs typeface="Times New Roman" panose="02020603050405020304" pitchFamily="18" charset="0"/>
              </a:rPr>
              <a:t> </a:t>
            </a:r>
            <a:r>
              <a:rPr lang="ru-RU" sz="1800" dirty="0" err="1">
                <a:solidFill>
                  <a:srgbClr val="FFFF00"/>
                </a:solidFill>
                <a:latin typeface="Times New Roman" panose="02020603050405020304" pitchFamily="18" charset="0"/>
                <a:cs typeface="Times New Roman" panose="02020603050405020304" pitchFamily="18" charset="0"/>
              </a:rPr>
              <a:t>дедалі</a:t>
            </a:r>
            <a:r>
              <a:rPr lang="ru-RU" sz="1800" dirty="0">
                <a:solidFill>
                  <a:srgbClr val="FFFF00"/>
                </a:solidFill>
                <a:latin typeface="Times New Roman" panose="02020603050405020304" pitchFamily="18" charset="0"/>
                <a:cs typeface="Times New Roman" panose="02020603050405020304" pitchFamily="18" charset="0"/>
              </a:rPr>
              <a:t> </a:t>
            </a:r>
            <a:r>
              <a:rPr lang="ru-RU" sz="1800" dirty="0" err="1">
                <a:solidFill>
                  <a:srgbClr val="FFFF00"/>
                </a:solidFill>
                <a:latin typeface="Times New Roman" panose="02020603050405020304" pitchFamily="18" charset="0"/>
                <a:cs typeface="Times New Roman" panose="02020603050405020304" pitchFamily="18" charset="0"/>
              </a:rPr>
              <a:t>рідше</a:t>
            </a:r>
            <a:r>
              <a:rPr lang="ru-RU" sz="1800" dirty="0">
                <a:solidFill>
                  <a:srgbClr val="FFFF00"/>
                </a:solidFill>
                <a:latin typeface="Times New Roman" panose="02020603050405020304" pitchFamily="18" charset="0"/>
                <a:cs typeface="Times New Roman" panose="02020603050405020304" pitchFamily="18" charset="0"/>
              </a:rPr>
              <a:t>. Для </a:t>
            </a:r>
            <a:r>
              <a:rPr lang="ru-RU" sz="1800" dirty="0" err="1">
                <a:solidFill>
                  <a:srgbClr val="FFFF00"/>
                </a:solidFill>
                <a:latin typeface="Times New Roman" panose="02020603050405020304" pitchFamily="18" charset="0"/>
                <a:cs typeface="Times New Roman" panose="02020603050405020304" pitchFamily="18" charset="0"/>
              </a:rPr>
              <a:t>зменшення</a:t>
            </a:r>
            <a:r>
              <a:rPr lang="ru-RU" sz="1800" dirty="0">
                <a:solidFill>
                  <a:srgbClr val="FFFF00"/>
                </a:solidFill>
                <a:latin typeface="Times New Roman" panose="02020603050405020304" pitchFamily="18" charset="0"/>
                <a:cs typeface="Times New Roman" panose="02020603050405020304" pitchFamily="18" charset="0"/>
              </a:rPr>
              <a:t> </a:t>
            </a:r>
            <a:r>
              <a:rPr lang="ru-RU" sz="1800" dirty="0" err="1">
                <a:solidFill>
                  <a:srgbClr val="FFFF00"/>
                </a:solidFill>
                <a:latin typeface="Times New Roman" panose="02020603050405020304" pitchFamily="18" charset="0"/>
                <a:cs typeface="Times New Roman" panose="02020603050405020304" pitchFamily="18" charset="0"/>
              </a:rPr>
              <a:t>травматичності</a:t>
            </a:r>
            <a:r>
              <a:rPr lang="ru-RU" sz="1800" dirty="0">
                <a:solidFill>
                  <a:srgbClr val="FFFF00"/>
                </a:solidFill>
                <a:latin typeface="Times New Roman" panose="02020603050405020304" pitchFamily="18" charset="0"/>
                <a:cs typeface="Times New Roman" panose="02020603050405020304" pitchFamily="18" charset="0"/>
              </a:rPr>
              <a:t> </a:t>
            </a:r>
            <a:r>
              <a:rPr lang="ru-RU" sz="1800" dirty="0" err="1">
                <a:solidFill>
                  <a:srgbClr val="FFFF00"/>
                </a:solidFill>
                <a:latin typeface="Times New Roman" panose="02020603050405020304" pitchFamily="18" charset="0"/>
                <a:cs typeface="Times New Roman" panose="02020603050405020304" pitchFamily="18" charset="0"/>
              </a:rPr>
              <a:t>операції</a:t>
            </a:r>
            <a:r>
              <a:rPr lang="ru-RU" sz="1800" dirty="0">
                <a:solidFill>
                  <a:srgbClr val="FFFF00"/>
                </a:solidFill>
                <a:latin typeface="Times New Roman" panose="02020603050405020304" pitchFamily="18" charset="0"/>
                <a:cs typeface="Times New Roman" panose="02020603050405020304" pitchFamily="18" charset="0"/>
              </a:rPr>
              <a:t> </a:t>
            </a:r>
            <a:r>
              <a:rPr lang="ru-RU" sz="1800" dirty="0" err="1">
                <a:solidFill>
                  <a:srgbClr val="FFFF00"/>
                </a:solidFill>
                <a:latin typeface="Times New Roman" panose="02020603050405020304" pitchFamily="18" charset="0"/>
                <a:cs typeface="Times New Roman" panose="02020603050405020304" pitchFamily="18" charset="0"/>
              </a:rPr>
              <a:t>запропоновано</a:t>
            </a:r>
            <a:r>
              <a:rPr lang="ru-RU" sz="1800" dirty="0">
                <a:solidFill>
                  <a:srgbClr val="FFFF00"/>
                </a:solidFill>
                <a:latin typeface="Times New Roman" panose="02020603050405020304" pitchFamily="18" charset="0"/>
                <a:cs typeface="Times New Roman" panose="02020603050405020304" pitchFamily="18" charset="0"/>
              </a:rPr>
              <a:t> </a:t>
            </a:r>
            <a:r>
              <a:rPr lang="ru-RU" sz="1800" dirty="0" err="1">
                <a:solidFill>
                  <a:srgbClr val="FFFF00"/>
                </a:solidFill>
                <a:latin typeface="Times New Roman" panose="02020603050405020304" pitchFamily="18" charset="0"/>
                <a:cs typeface="Times New Roman" panose="02020603050405020304" pitchFamily="18" charset="0"/>
              </a:rPr>
              <a:t>мінілапаротомні</a:t>
            </a:r>
            <a:r>
              <a:rPr lang="ru-RU" sz="1800" dirty="0">
                <a:solidFill>
                  <a:srgbClr val="FFFF00"/>
                </a:solidFill>
                <a:latin typeface="Times New Roman" panose="02020603050405020304" pitchFamily="18" charset="0"/>
                <a:cs typeface="Times New Roman" panose="02020603050405020304" pitchFamily="18" charset="0"/>
              </a:rPr>
              <a:t> </a:t>
            </a:r>
            <a:r>
              <a:rPr lang="ru-RU" sz="1800" dirty="0" err="1">
                <a:solidFill>
                  <a:srgbClr val="FFFF00"/>
                </a:solidFill>
                <a:latin typeface="Times New Roman" panose="02020603050405020304" pitchFamily="18" charset="0"/>
                <a:cs typeface="Times New Roman" panose="02020603050405020304" pitchFamily="18" charset="0"/>
              </a:rPr>
              <a:t>доступи</a:t>
            </a:r>
            <a:r>
              <a:rPr lang="ru-RU" sz="1800" dirty="0">
                <a:solidFill>
                  <a:srgbClr val="FFFF00"/>
                </a:solidFill>
                <a:latin typeface="Times New Roman" panose="02020603050405020304" pitchFamily="18" charset="0"/>
                <a:cs typeface="Times New Roman" panose="02020603050405020304" pitchFamily="18" charset="0"/>
              </a:rPr>
              <a:t> (4-5см) в правому </a:t>
            </a:r>
            <a:r>
              <a:rPr lang="ru-RU" sz="1800" dirty="0" err="1">
                <a:solidFill>
                  <a:srgbClr val="FFFF00"/>
                </a:solidFill>
                <a:latin typeface="Times New Roman" panose="02020603050405020304" pitchFamily="18" charset="0"/>
                <a:cs typeface="Times New Roman" panose="02020603050405020304" pitchFamily="18" charset="0"/>
              </a:rPr>
              <a:t>підребер’ї</a:t>
            </a:r>
            <a:r>
              <a:rPr lang="ru-RU" sz="1800" dirty="0">
                <a:solidFill>
                  <a:srgbClr val="FFFF00"/>
                </a:solidFill>
                <a:latin typeface="Times New Roman" panose="02020603050405020304" pitchFamily="18" charset="0"/>
                <a:cs typeface="Times New Roman" panose="02020603050405020304" pitchFamily="18" charset="0"/>
              </a:rPr>
              <a:t>, </a:t>
            </a:r>
            <a:r>
              <a:rPr lang="ru-RU" sz="1800" dirty="0" err="1">
                <a:solidFill>
                  <a:srgbClr val="FFFF00"/>
                </a:solidFill>
                <a:latin typeface="Times New Roman" panose="02020603050405020304" pitchFamily="18" charset="0"/>
                <a:cs typeface="Times New Roman" panose="02020603050405020304" pitchFamily="18" charset="0"/>
              </a:rPr>
              <a:t>проте</a:t>
            </a:r>
            <a:r>
              <a:rPr lang="ru-RU" sz="1800" dirty="0">
                <a:solidFill>
                  <a:srgbClr val="FFFF00"/>
                </a:solidFill>
                <a:latin typeface="Times New Roman" panose="02020603050405020304" pitchFamily="18" charset="0"/>
                <a:cs typeface="Times New Roman" panose="02020603050405020304" pitchFamily="18" charset="0"/>
              </a:rPr>
              <a:t> </a:t>
            </a:r>
            <a:r>
              <a:rPr lang="ru-RU" sz="1800" dirty="0" err="1">
                <a:solidFill>
                  <a:srgbClr val="FFFF00"/>
                </a:solidFill>
                <a:latin typeface="Times New Roman" panose="02020603050405020304" pitchFamily="18" charset="0"/>
                <a:cs typeface="Times New Roman" panose="02020603050405020304" pitchFamily="18" charset="0"/>
              </a:rPr>
              <a:t>виконання</a:t>
            </a:r>
            <a:r>
              <a:rPr lang="ru-RU" sz="1800" dirty="0">
                <a:solidFill>
                  <a:srgbClr val="FFFF00"/>
                </a:solidFill>
                <a:latin typeface="Times New Roman" panose="02020603050405020304" pitchFamily="18" charset="0"/>
                <a:cs typeface="Times New Roman" panose="02020603050405020304" pitchFamily="18" charset="0"/>
              </a:rPr>
              <a:t> </a:t>
            </a:r>
            <a:r>
              <a:rPr lang="ru-RU" sz="1800" dirty="0" err="1">
                <a:solidFill>
                  <a:srgbClr val="FFFF00"/>
                </a:solidFill>
                <a:latin typeface="Times New Roman" panose="02020603050405020304" pitchFamily="18" charset="0"/>
                <a:cs typeface="Times New Roman" panose="02020603050405020304" pitchFamily="18" charset="0"/>
              </a:rPr>
              <a:t>навіть</a:t>
            </a:r>
            <a:r>
              <a:rPr lang="ru-RU" sz="1800" dirty="0">
                <a:solidFill>
                  <a:srgbClr val="FFFF00"/>
                </a:solidFill>
                <a:latin typeface="Times New Roman" panose="02020603050405020304" pitchFamily="18" charset="0"/>
                <a:cs typeface="Times New Roman" panose="02020603050405020304" pitchFamily="18" charset="0"/>
              </a:rPr>
              <a:t> </a:t>
            </a:r>
            <a:r>
              <a:rPr lang="ru-RU" sz="1800" dirty="0" err="1">
                <a:solidFill>
                  <a:srgbClr val="FFFF00"/>
                </a:solidFill>
                <a:latin typeface="Times New Roman" panose="02020603050405020304" pitchFamily="18" charset="0"/>
                <a:cs typeface="Times New Roman" panose="02020603050405020304" pitchFamily="18" charset="0"/>
              </a:rPr>
              <a:t>планової</a:t>
            </a:r>
            <a:r>
              <a:rPr lang="ru-RU" sz="1800" dirty="0">
                <a:solidFill>
                  <a:srgbClr val="FFFF00"/>
                </a:solidFill>
                <a:latin typeface="Times New Roman" panose="02020603050405020304" pitchFamily="18" charset="0"/>
                <a:cs typeface="Times New Roman" panose="02020603050405020304" pitchFamily="18" charset="0"/>
              </a:rPr>
              <a:t> </a:t>
            </a:r>
            <a:r>
              <a:rPr lang="ru-RU" sz="1800" dirty="0" err="1">
                <a:solidFill>
                  <a:srgbClr val="FFFF00"/>
                </a:solidFill>
                <a:latin typeface="Times New Roman" panose="02020603050405020304" pitchFamily="18" charset="0"/>
                <a:cs typeface="Times New Roman" panose="02020603050405020304" pitchFamily="18" charset="0"/>
              </a:rPr>
              <a:t>холецистектомії</a:t>
            </a:r>
            <a:r>
              <a:rPr lang="ru-RU" sz="1800" dirty="0">
                <a:solidFill>
                  <a:srgbClr val="FFFF00"/>
                </a:solidFill>
                <a:latin typeface="Times New Roman" panose="02020603050405020304" pitchFamily="18" charset="0"/>
                <a:cs typeface="Times New Roman" panose="02020603050405020304" pitchFamily="18" charset="0"/>
              </a:rPr>
              <a:t> </a:t>
            </a:r>
            <a:r>
              <a:rPr lang="ru-RU" sz="1800" dirty="0" err="1">
                <a:solidFill>
                  <a:srgbClr val="FFFF00"/>
                </a:solidFill>
                <a:latin typeface="Times New Roman" panose="02020603050405020304" pitchFamily="18" charset="0"/>
                <a:cs typeface="Times New Roman" panose="02020603050405020304" pitchFamily="18" charset="0"/>
              </a:rPr>
              <a:t>стає</a:t>
            </a:r>
            <a:r>
              <a:rPr lang="ru-RU" sz="1800" dirty="0">
                <a:solidFill>
                  <a:srgbClr val="FFFF00"/>
                </a:solidFill>
                <a:latin typeface="Times New Roman" panose="02020603050405020304" pitchFamily="18" charset="0"/>
                <a:cs typeface="Times New Roman" panose="02020603050405020304" pitchFamily="18" charset="0"/>
              </a:rPr>
              <a:t> </a:t>
            </a:r>
            <a:r>
              <a:rPr lang="ru-RU" sz="1800" dirty="0" err="1">
                <a:solidFill>
                  <a:srgbClr val="FFFF00"/>
                </a:solidFill>
                <a:latin typeface="Times New Roman" panose="02020603050405020304" pitchFamily="18" charset="0"/>
                <a:cs typeface="Times New Roman" panose="02020603050405020304" pitchFamily="18" charset="0"/>
              </a:rPr>
              <a:t>технічно</a:t>
            </a:r>
            <a:r>
              <a:rPr lang="ru-RU" sz="1800" dirty="0">
                <a:solidFill>
                  <a:srgbClr val="FFFF00"/>
                </a:solidFill>
                <a:latin typeface="Times New Roman" panose="02020603050405020304" pitchFamily="18" charset="0"/>
                <a:cs typeface="Times New Roman" panose="02020603050405020304" pitchFamily="18" charset="0"/>
              </a:rPr>
              <a:t> </a:t>
            </a:r>
            <a:r>
              <a:rPr lang="ru-RU" sz="1800" dirty="0" err="1">
                <a:solidFill>
                  <a:srgbClr val="FFFF00"/>
                </a:solidFill>
                <a:latin typeface="Times New Roman" panose="02020603050405020304" pitchFamily="18" charset="0"/>
                <a:cs typeface="Times New Roman" panose="02020603050405020304" pitchFamily="18" charset="0"/>
              </a:rPr>
              <a:t>досить</a:t>
            </a:r>
            <a:r>
              <a:rPr lang="ru-RU" sz="1800" dirty="0">
                <a:solidFill>
                  <a:srgbClr val="FFFF00"/>
                </a:solidFill>
                <a:latin typeface="Times New Roman" panose="02020603050405020304" pitchFamily="18" charset="0"/>
                <a:cs typeface="Times New Roman" panose="02020603050405020304" pitchFamily="18" charset="0"/>
              </a:rPr>
              <a:t> складною </a:t>
            </a:r>
            <a:r>
              <a:rPr lang="ru-RU" sz="1800" dirty="0" err="1">
                <a:solidFill>
                  <a:srgbClr val="FFFF00"/>
                </a:solidFill>
                <a:latin typeface="Times New Roman" panose="02020603050405020304" pitchFamily="18" charset="0"/>
                <a:cs typeface="Times New Roman" panose="02020603050405020304" pitchFamily="18" charset="0"/>
              </a:rPr>
              <a:t>операцією</a:t>
            </a:r>
            <a:r>
              <a:rPr lang="ru-RU" sz="1800" dirty="0">
                <a:solidFill>
                  <a:srgbClr val="FFFF00"/>
                </a:solidFill>
                <a:latin typeface="Times New Roman" panose="02020603050405020304" pitchFamily="18" charset="0"/>
                <a:cs typeface="Times New Roman" panose="02020603050405020304" pitchFamily="18" charset="0"/>
              </a:rPr>
              <a:t>. </a:t>
            </a:r>
            <a:r>
              <a:rPr lang="ru-RU" sz="1800" dirty="0" err="1">
                <a:solidFill>
                  <a:srgbClr val="FFFF00"/>
                </a:solidFill>
                <a:latin typeface="Times New Roman" panose="02020603050405020304" pitchFamily="18" charset="0"/>
                <a:cs typeface="Times New Roman" panose="02020603050405020304" pitchFamily="18" charset="0"/>
              </a:rPr>
              <a:t>Поділяють</a:t>
            </a:r>
            <a:r>
              <a:rPr lang="ru-RU" sz="1800" dirty="0">
                <a:solidFill>
                  <a:srgbClr val="FFFF00"/>
                </a:solidFill>
                <a:latin typeface="Times New Roman" panose="02020603050405020304" pitchFamily="18" charset="0"/>
                <a:cs typeface="Times New Roman" panose="02020603050405020304" pitchFamily="18" charset="0"/>
              </a:rPr>
              <a:t> на </a:t>
            </a:r>
            <a:r>
              <a:rPr lang="ru-RU" sz="1800" dirty="0" err="1">
                <a:solidFill>
                  <a:srgbClr val="FFFF00"/>
                </a:solidFill>
                <a:latin typeface="Times New Roman" panose="02020603050405020304" pitchFamily="18" charset="0"/>
                <a:cs typeface="Times New Roman" panose="02020603050405020304" pitchFamily="18" charset="0"/>
              </a:rPr>
              <a:t>холецистектомію</a:t>
            </a:r>
            <a:r>
              <a:rPr lang="ru-RU" sz="1800" dirty="0">
                <a:solidFill>
                  <a:srgbClr val="FFFF00"/>
                </a:solidFill>
                <a:latin typeface="Times New Roman" panose="02020603050405020304" pitchFamily="18" charset="0"/>
                <a:cs typeface="Times New Roman" panose="02020603050405020304" pitchFamily="18" charset="0"/>
              </a:rPr>
              <a:t>: </a:t>
            </a:r>
            <a:r>
              <a:rPr lang="en-US" sz="1800" dirty="0">
                <a:solidFill>
                  <a:srgbClr val="FFFF00"/>
                </a:solidFill>
                <a:latin typeface="Times New Roman" panose="02020603050405020304" pitchFamily="18" charset="0"/>
                <a:cs typeface="Times New Roman" panose="02020603050405020304" pitchFamily="18" charset="0"/>
              </a:rPr>
              <a:t>o </a:t>
            </a:r>
            <a:r>
              <a:rPr lang="ru-RU" sz="1800" dirty="0" err="1">
                <a:solidFill>
                  <a:srgbClr val="FFFF00"/>
                </a:solidFill>
                <a:latin typeface="Times New Roman" panose="02020603050405020304" pitchFamily="18" charset="0"/>
                <a:cs typeface="Times New Roman" panose="02020603050405020304" pitchFamily="18" charset="0"/>
              </a:rPr>
              <a:t>від</a:t>
            </a:r>
            <a:r>
              <a:rPr lang="ru-RU" sz="1800" dirty="0">
                <a:solidFill>
                  <a:srgbClr val="FFFF00"/>
                </a:solidFill>
                <a:latin typeface="Times New Roman" panose="02020603050405020304" pitchFamily="18" charset="0"/>
                <a:cs typeface="Times New Roman" panose="02020603050405020304" pitchFamily="18" charset="0"/>
              </a:rPr>
              <a:t> </a:t>
            </a:r>
            <a:r>
              <a:rPr lang="ru-RU" sz="1800" dirty="0" err="1">
                <a:solidFill>
                  <a:srgbClr val="FFFF00"/>
                </a:solidFill>
                <a:latin typeface="Times New Roman" panose="02020603050405020304" pitchFamily="18" charset="0"/>
                <a:cs typeface="Times New Roman" panose="02020603050405020304" pitchFamily="18" charset="0"/>
              </a:rPr>
              <a:t>шийки</a:t>
            </a:r>
            <a:r>
              <a:rPr lang="ru-RU" sz="1800" dirty="0">
                <a:solidFill>
                  <a:srgbClr val="FFFF00"/>
                </a:solidFill>
                <a:latin typeface="Times New Roman" panose="02020603050405020304" pitchFamily="18" charset="0"/>
                <a:cs typeface="Times New Roman" panose="02020603050405020304" pitchFamily="18" charset="0"/>
              </a:rPr>
              <a:t> – ретроградна – </a:t>
            </a:r>
            <a:r>
              <a:rPr lang="ru-RU" sz="1800" dirty="0" err="1">
                <a:solidFill>
                  <a:srgbClr val="FFFF00"/>
                </a:solidFill>
                <a:latin typeface="Times New Roman" panose="02020603050405020304" pitchFamily="18" charset="0"/>
                <a:cs typeface="Times New Roman" panose="02020603050405020304" pitchFamily="18" charset="0"/>
              </a:rPr>
              <a:t>після</a:t>
            </a:r>
            <a:r>
              <a:rPr lang="ru-RU" sz="1800" dirty="0">
                <a:solidFill>
                  <a:srgbClr val="FFFF00"/>
                </a:solidFill>
                <a:latin typeface="Times New Roman" panose="02020603050405020304" pitchFamily="18" charset="0"/>
                <a:cs typeface="Times New Roman" panose="02020603050405020304" pitchFamily="18" charset="0"/>
              </a:rPr>
              <a:t> </a:t>
            </a:r>
            <a:r>
              <a:rPr lang="ru-RU" sz="1800" dirty="0" err="1">
                <a:solidFill>
                  <a:srgbClr val="FFFF00"/>
                </a:solidFill>
                <a:latin typeface="Times New Roman" panose="02020603050405020304" pitchFamily="18" charset="0"/>
                <a:cs typeface="Times New Roman" panose="02020603050405020304" pitchFamily="18" charset="0"/>
              </a:rPr>
              <a:t>виділення</a:t>
            </a:r>
            <a:r>
              <a:rPr lang="ru-RU" sz="1800" dirty="0">
                <a:solidFill>
                  <a:srgbClr val="FFFF00"/>
                </a:solidFill>
                <a:latin typeface="Times New Roman" panose="02020603050405020304" pitchFamily="18" charset="0"/>
                <a:cs typeface="Times New Roman" panose="02020603050405020304" pitchFamily="18" charset="0"/>
              </a:rPr>
              <a:t> </a:t>
            </a:r>
            <a:r>
              <a:rPr lang="ru-RU" sz="1800" dirty="0" err="1">
                <a:solidFill>
                  <a:srgbClr val="FFFF00"/>
                </a:solidFill>
                <a:latin typeface="Times New Roman" panose="02020603050405020304" pitchFamily="18" charset="0"/>
                <a:cs typeface="Times New Roman" panose="02020603050405020304" pitchFamily="18" charset="0"/>
              </a:rPr>
              <a:t>міхурових</a:t>
            </a:r>
            <a:r>
              <a:rPr lang="ru-RU" sz="1800" dirty="0">
                <a:solidFill>
                  <a:srgbClr val="FFFF00"/>
                </a:solidFill>
                <a:latin typeface="Times New Roman" panose="02020603050405020304" pitchFamily="18" charset="0"/>
                <a:cs typeface="Times New Roman" panose="02020603050405020304" pitchFamily="18" charset="0"/>
              </a:rPr>
              <a:t> протоки і </a:t>
            </a:r>
            <a:r>
              <a:rPr lang="ru-RU" sz="1800" dirty="0" err="1">
                <a:solidFill>
                  <a:srgbClr val="FFFF00"/>
                </a:solidFill>
                <a:latin typeface="Times New Roman" panose="02020603050405020304" pitchFamily="18" charset="0"/>
                <a:cs typeface="Times New Roman" panose="02020603050405020304" pitchFamily="18" charset="0"/>
              </a:rPr>
              <a:t>артерії</a:t>
            </a:r>
            <a:r>
              <a:rPr lang="ru-RU" sz="1800" dirty="0">
                <a:solidFill>
                  <a:srgbClr val="FFFF00"/>
                </a:solidFill>
                <a:latin typeface="Times New Roman" panose="02020603050405020304" pitchFamily="18" charset="0"/>
                <a:cs typeface="Times New Roman" panose="02020603050405020304" pitchFamily="18" charset="0"/>
              </a:rPr>
              <a:t> та </a:t>
            </a:r>
            <a:r>
              <a:rPr lang="ru-RU" sz="1800" dirty="0" err="1">
                <a:solidFill>
                  <a:srgbClr val="FFFF00"/>
                </a:solidFill>
                <a:latin typeface="Times New Roman" panose="02020603050405020304" pitchFamily="18" charset="0"/>
                <a:cs typeface="Times New Roman" panose="02020603050405020304" pitchFamily="18" charset="0"/>
              </a:rPr>
              <a:t>їх</a:t>
            </a:r>
            <a:r>
              <a:rPr lang="ru-RU" sz="1800" dirty="0">
                <a:solidFill>
                  <a:srgbClr val="FFFF00"/>
                </a:solidFill>
                <a:latin typeface="Times New Roman" panose="02020603050405020304" pitchFamily="18" charset="0"/>
                <a:cs typeface="Times New Roman" panose="02020603050405020304" pitchFamily="18" charset="0"/>
              </a:rPr>
              <a:t> </a:t>
            </a:r>
            <a:r>
              <a:rPr lang="ru-RU" sz="1800" dirty="0" err="1">
                <a:solidFill>
                  <a:srgbClr val="FFFF00"/>
                </a:solidFill>
                <a:latin typeface="Times New Roman" panose="02020603050405020304" pitchFamily="18" charset="0"/>
                <a:cs typeface="Times New Roman" panose="02020603050405020304" pitchFamily="18" charset="0"/>
              </a:rPr>
              <a:t>перетискання</a:t>
            </a:r>
            <a:r>
              <a:rPr lang="ru-RU" sz="1800" dirty="0">
                <a:solidFill>
                  <a:srgbClr val="FFFF00"/>
                </a:solidFill>
                <a:latin typeface="Times New Roman" panose="02020603050405020304" pitchFamily="18" charset="0"/>
                <a:cs typeface="Times New Roman" panose="02020603050405020304" pitchFamily="18" charset="0"/>
              </a:rPr>
              <a:t> </a:t>
            </a:r>
            <a:r>
              <a:rPr lang="ru-RU" sz="1800" dirty="0" err="1">
                <a:solidFill>
                  <a:srgbClr val="FFFF00"/>
                </a:solidFill>
                <a:latin typeface="Times New Roman" panose="02020603050405020304" pitchFamily="18" charset="0"/>
                <a:cs typeface="Times New Roman" panose="02020603050405020304" pitchFamily="18" charset="0"/>
              </a:rPr>
              <a:t>припиняється</a:t>
            </a:r>
            <a:r>
              <a:rPr lang="ru-RU" sz="1800" dirty="0">
                <a:solidFill>
                  <a:srgbClr val="FFFF00"/>
                </a:solidFill>
                <a:latin typeface="Times New Roman" panose="02020603050405020304" pitchFamily="18" charset="0"/>
                <a:cs typeface="Times New Roman" panose="02020603050405020304" pitchFamily="18" charset="0"/>
              </a:rPr>
              <a:t> </a:t>
            </a:r>
            <a:r>
              <a:rPr lang="ru-RU" sz="1800" dirty="0" err="1">
                <a:solidFill>
                  <a:srgbClr val="FFFF00"/>
                </a:solidFill>
                <a:latin typeface="Times New Roman" panose="02020603050405020304" pitchFamily="18" charset="0"/>
                <a:cs typeface="Times New Roman" panose="02020603050405020304" pitchFamily="18" charset="0"/>
              </a:rPr>
              <a:t>можливість</a:t>
            </a:r>
            <a:r>
              <a:rPr lang="ru-RU" sz="1800" dirty="0">
                <a:solidFill>
                  <a:srgbClr val="FFFF00"/>
                </a:solidFill>
                <a:latin typeface="Times New Roman" panose="02020603050405020304" pitchFamily="18" charset="0"/>
                <a:cs typeface="Times New Roman" panose="02020603050405020304" pitchFamily="18" charset="0"/>
              </a:rPr>
              <a:t> </a:t>
            </a:r>
            <a:r>
              <a:rPr lang="ru-RU" sz="1800" dirty="0" err="1">
                <a:solidFill>
                  <a:srgbClr val="FFFF00"/>
                </a:solidFill>
                <a:latin typeface="Times New Roman" panose="02020603050405020304" pitchFamily="18" charset="0"/>
                <a:cs typeface="Times New Roman" panose="02020603050405020304" pitchFamily="18" charset="0"/>
              </a:rPr>
              <a:t>міграції</a:t>
            </a:r>
            <a:r>
              <a:rPr lang="ru-RU" sz="1800" dirty="0">
                <a:solidFill>
                  <a:srgbClr val="FFFF00"/>
                </a:solidFill>
                <a:latin typeface="Times New Roman" panose="02020603050405020304" pitchFamily="18" charset="0"/>
                <a:cs typeface="Times New Roman" panose="02020603050405020304" pitchFamily="18" charset="0"/>
              </a:rPr>
              <a:t> конкремента і </a:t>
            </a:r>
            <a:r>
              <a:rPr lang="ru-RU" sz="1800" dirty="0" err="1">
                <a:solidFill>
                  <a:srgbClr val="FFFF00"/>
                </a:solidFill>
                <a:latin typeface="Times New Roman" panose="02020603050405020304" pitchFamily="18" charset="0"/>
                <a:cs typeface="Times New Roman" panose="02020603050405020304" pitchFamily="18" charset="0"/>
              </a:rPr>
              <a:t>гнійної</a:t>
            </a:r>
            <a:r>
              <a:rPr lang="ru-RU" sz="1800" dirty="0">
                <a:solidFill>
                  <a:srgbClr val="FFFF00"/>
                </a:solidFill>
                <a:latin typeface="Times New Roman" panose="02020603050405020304" pitchFamily="18" charset="0"/>
                <a:cs typeface="Times New Roman" panose="02020603050405020304" pitchFamily="18" charset="0"/>
              </a:rPr>
              <a:t> </a:t>
            </a:r>
            <a:r>
              <a:rPr lang="ru-RU" sz="1800" dirty="0" err="1">
                <a:solidFill>
                  <a:srgbClr val="FFFF00"/>
                </a:solidFill>
                <a:latin typeface="Times New Roman" panose="02020603050405020304" pitchFamily="18" charset="0"/>
                <a:cs typeface="Times New Roman" panose="02020603050405020304" pitchFamily="18" charset="0"/>
              </a:rPr>
              <a:t>жовчі</a:t>
            </a:r>
            <a:r>
              <a:rPr lang="ru-RU" sz="1800" dirty="0">
                <a:solidFill>
                  <a:srgbClr val="FFFF00"/>
                </a:solidFill>
                <a:latin typeface="Times New Roman" panose="02020603050405020304" pitchFamily="18" charset="0"/>
                <a:cs typeface="Times New Roman" panose="02020603050405020304" pitchFamily="18" charset="0"/>
              </a:rPr>
              <a:t> з </a:t>
            </a:r>
            <a:r>
              <a:rPr lang="ru-RU" sz="1800" dirty="0" err="1">
                <a:solidFill>
                  <a:srgbClr val="FFFF00"/>
                </a:solidFill>
                <a:latin typeface="Times New Roman" panose="02020603050405020304" pitchFamily="18" charset="0"/>
                <a:cs typeface="Times New Roman" panose="02020603050405020304" pitchFamily="18" charset="0"/>
              </a:rPr>
              <a:t>міхура</a:t>
            </a:r>
            <a:r>
              <a:rPr lang="ru-RU" sz="1800" dirty="0">
                <a:solidFill>
                  <a:srgbClr val="FFFF00"/>
                </a:solidFill>
                <a:latin typeface="Times New Roman" panose="02020603050405020304" pitchFamily="18" charset="0"/>
                <a:cs typeface="Times New Roman" panose="02020603050405020304" pitchFamily="18" charset="0"/>
              </a:rPr>
              <a:t> в </a:t>
            </a:r>
            <a:r>
              <a:rPr lang="ru-RU" sz="1800" dirty="0" err="1">
                <a:solidFill>
                  <a:srgbClr val="FFFF00"/>
                </a:solidFill>
                <a:latin typeface="Times New Roman" panose="02020603050405020304" pitchFamily="18" charset="0"/>
                <a:cs typeface="Times New Roman" panose="02020603050405020304" pitchFamily="18" charset="0"/>
              </a:rPr>
              <a:t>холедох</a:t>
            </a:r>
            <a:r>
              <a:rPr lang="ru-RU" sz="1800" dirty="0">
                <a:solidFill>
                  <a:srgbClr val="FFFF00"/>
                </a:solidFill>
                <a:latin typeface="Times New Roman" panose="02020603050405020304" pitchFamily="18" charset="0"/>
                <a:cs typeface="Times New Roman" panose="02020603050405020304" pitchFamily="18" charset="0"/>
              </a:rPr>
              <a:t>, </a:t>
            </a:r>
            <a:r>
              <a:rPr lang="ru-RU" sz="1800" dirty="0" err="1">
                <a:solidFill>
                  <a:srgbClr val="FFFF00"/>
                </a:solidFill>
                <a:latin typeface="Times New Roman" panose="02020603050405020304" pitchFamily="18" charset="0"/>
                <a:cs typeface="Times New Roman" panose="02020603050405020304" pitchFamily="18" charset="0"/>
              </a:rPr>
              <a:t>зменшується</a:t>
            </a:r>
            <a:r>
              <a:rPr lang="ru-RU" sz="1800" dirty="0">
                <a:solidFill>
                  <a:srgbClr val="FFFF00"/>
                </a:solidFill>
                <a:latin typeface="Times New Roman" panose="02020603050405020304" pitchFamily="18" charset="0"/>
                <a:cs typeface="Times New Roman" panose="02020603050405020304" pitchFamily="18" charset="0"/>
              </a:rPr>
              <a:t> </a:t>
            </a:r>
            <a:r>
              <a:rPr lang="ru-RU" sz="1800" dirty="0" err="1">
                <a:solidFill>
                  <a:srgbClr val="FFFF00"/>
                </a:solidFill>
                <a:latin typeface="Times New Roman" panose="02020603050405020304" pitchFamily="18" charset="0"/>
                <a:cs typeface="Times New Roman" panose="02020603050405020304" pitchFamily="18" charset="0"/>
              </a:rPr>
              <a:t>кровотеча</a:t>
            </a:r>
            <a:r>
              <a:rPr lang="ru-RU" sz="1800" dirty="0">
                <a:solidFill>
                  <a:srgbClr val="FFFF00"/>
                </a:solidFill>
                <a:latin typeface="Times New Roman" panose="02020603050405020304" pitchFamily="18" charset="0"/>
                <a:cs typeface="Times New Roman" panose="02020603050405020304" pitchFamily="18" charset="0"/>
              </a:rPr>
              <a:t>, </a:t>
            </a:r>
            <a:r>
              <a:rPr lang="ru-RU" sz="1800" dirty="0" err="1">
                <a:solidFill>
                  <a:srgbClr val="FFFF00"/>
                </a:solidFill>
                <a:latin typeface="Times New Roman" panose="02020603050405020304" pitchFamily="18" charset="0"/>
                <a:cs typeface="Times New Roman" panose="02020603050405020304" pitchFamily="18" charset="0"/>
              </a:rPr>
              <a:t>проте</a:t>
            </a:r>
            <a:r>
              <a:rPr lang="ru-RU" sz="1800" dirty="0">
                <a:solidFill>
                  <a:srgbClr val="FFFF00"/>
                </a:solidFill>
                <a:latin typeface="Times New Roman" panose="02020603050405020304" pitchFamily="18" charset="0"/>
                <a:cs typeface="Times New Roman" panose="02020603050405020304" pitchFamily="18" charset="0"/>
              </a:rPr>
              <a:t> </a:t>
            </a:r>
            <a:r>
              <a:rPr lang="ru-RU" sz="1800" dirty="0" err="1">
                <a:solidFill>
                  <a:srgbClr val="FFFF00"/>
                </a:solidFill>
                <a:latin typeface="Times New Roman" panose="02020603050405020304" pitchFamily="18" charset="0"/>
                <a:cs typeface="Times New Roman" panose="02020603050405020304" pitchFamily="18" charset="0"/>
              </a:rPr>
              <a:t>виконання</a:t>
            </a:r>
            <a:r>
              <a:rPr lang="ru-RU" sz="1800" dirty="0">
                <a:solidFill>
                  <a:srgbClr val="FFFF00"/>
                </a:solidFill>
                <a:latin typeface="Times New Roman" panose="02020603050405020304" pitchFamily="18" charset="0"/>
                <a:cs typeface="Times New Roman" panose="02020603050405020304" pitchFamily="18" charset="0"/>
              </a:rPr>
              <a:t> </a:t>
            </a:r>
            <a:r>
              <a:rPr lang="ru-RU" sz="1800" dirty="0" err="1">
                <a:solidFill>
                  <a:srgbClr val="FFFF00"/>
                </a:solidFill>
                <a:latin typeface="Times New Roman" panose="02020603050405020304" pitchFamily="18" charset="0"/>
                <a:cs typeface="Times New Roman" panose="02020603050405020304" pitchFamily="18" charset="0"/>
              </a:rPr>
              <a:t>операції</a:t>
            </a:r>
            <a:r>
              <a:rPr lang="ru-RU" sz="1800" dirty="0">
                <a:solidFill>
                  <a:srgbClr val="FFFF00"/>
                </a:solidFill>
                <a:latin typeface="Times New Roman" panose="02020603050405020304" pitchFamily="18" charset="0"/>
                <a:cs typeface="Times New Roman" panose="02020603050405020304" pitchFamily="18" charset="0"/>
              </a:rPr>
              <a:t> </a:t>
            </a:r>
            <a:r>
              <a:rPr lang="ru-RU" sz="1800" dirty="0" err="1">
                <a:solidFill>
                  <a:srgbClr val="FFFF00"/>
                </a:solidFill>
                <a:latin typeface="Times New Roman" panose="02020603050405020304" pitchFamily="18" charset="0"/>
                <a:cs typeface="Times New Roman" panose="02020603050405020304" pitchFamily="18" charset="0"/>
              </a:rPr>
              <a:t>стає</a:t>
            </a:r>
            <a:r>
              <a:rPr lang="ru-RU" sz="1800" dirty="0">
                <a:solidFill>
                  <a:srgbClr val="FFFF00"/>
                </a:solidFill>
                <a:latin typeface="Times New Roman" panose="02020603050405020304" pitchFamily="18" charset="0"/>
                <a:cs typeface="Times New Roman" panose="02020603050405020304" pitchFamily="18" charset="0"/>
              </a:rPr>
              <a:t> </a:t>
            </a:r>
            <a:r>
              <a:rPr lang="ru-RU" sz="1800" dirty="0" err="1">
                <a:solidFill>
                  <a:srgbClr val="FFFF00"/>
                </a:solidFill>
                <a:latin typeface="Times New Roman" panose="02020603050405020304" pitchFamily="18" charset="0"/>
                <a:cs typeface="Times New Roman" panose="02020603050405020304" pitchFamily="18" charset="0"/>
              </a:rPr>
              <a:t>вкрай</a:t>
            </a:r>
            <a:r>
              <a:rPr lang="ru-RU" sz="1800" dirty="0">
                <a:solidFill>
                  <a:srgbClr val="FFFF00"/>
                </a:solidFill>
                <a:latin typeface="Times New Roman" panose="02020603050405020304" pitchFamily="18" charset="0"/>
                <a:cs typeface="Times New Roman" panose="02020603050405020304" pitchFamily="18" charset="0"/>
              </a:rPr>
              <a:t> </a:t>
            </a:r>
            <a:r>
              <a:rPr lang="ru-RU" sz="1800" dirty="0" err="1">
                <a:solidFill>
                  <a:srgbClr val="FFFF00"/>
                </a:solidFill>
                <a:latin typeface="Times New Roman" panose="02020603050405020304" pitchFamily="18" charset="0"/>
                <a:cs typeface="Times New Roman" panose="02020603050405020304" pitchFamily="18" charset="0"/>
              </a:rPr>
              <a:t>складним</a:t>
            </a:r>
            <a:r>
              <a:rPr lang="ru-RU" sz="1800" dirty="0">
                <a:solidFill>
                  <a:srgbClr val="FFFF00"/>
                </a:solidFill>
                <a:latin typeface="Times New Roman" panose="02020603050405020304" pitchFamily="18" charset="0"/>
                <a:cs typeface="Times New Roman" panose="02020603050405020304" pitchFamily="18" charset="0"/>
              </a:rPr>
              <a:t> при </a:t>
            </a:r>
            <a:r>
              <a:rPr lang="ru-RU" sz="1800" dirty="0" err="1">
                <a:solidFill>
                  <a:srgbClr val="FFFF00"/>
                </a:solidFill>
                <a:latin typeface="Times New Roman" panose="02020603050405020304" pitchFamily="18" charset="0"/>
                <a:cs typeface="Times New Roman" panose="02020603050405020304" pitchFamily="18" charset="0"/>
              </a:rPr>
              <a:t>наявності</a:t>
            </a:r>
            <a:r>
              <a:rPr lang="ru-RU" sz="1800" dirty="0">
                <a:solidFill>
                  <a:srgbClr val="FFFF00"/>
                </a:solidFill>
                <a:latin typeface="Times New Roman" panose="02020603050405020304" pitchFamily="18" charset="0"/>
                <a:cs typeface="Times New Roman" panose="02020603050405020304" pitchFamily="18" charset="0"/>
              </a:rPr>
              <a:t> запального </a:t>
            </a:r>
            <a:r>
              <a:rPr lang="ru-RU" sz="1800" dirty="0" err="1">
                <a:solidFill>
                  <a:srgbClr val="FFFF00"/>
                </a:solidFill>
                <a:latin typeface="Times New Roman" panose="02020603050405020304" pitchFamily="18" charset="0"/>
                <a:cs typeface="Times New Roman" panose="02020603050405020304" pitchFamily="18" charset="0"/>
              </a:rPr>
              <a:t>інфільтрату</a:t>
            </a:r>
            <a:r>
              <a:rPr lang="ru-RU" sz="1800" dirty="0">
                <a:solidFill>
                  <a:srgbClr val="FFFF00"/>
                </a:solidFill>
                <a:latin typeface="Times New Roman" panose="02020603050405020304" pitchFamily="18" charset="0"/>
                <a:cs typeface="Times New Roman" panose="02020603050405020304" pitchFamily="18" charset="0"/>
              </a:rPr>
              <a:t> </a:t>
            </a:r>
            <a:r>
              <a:rPr lang="ru-RU" sz="1800" dirty="0" err="1">
                <a:solidFill>
                  <a:srgbClr val="FFFF00"/>
                </a:solidFill>
                <a:latin typeface="Times New Roman" panose="02020603050405020304" pitchFamily="18" charset="0"/>
                <a:cs typeface="Times New Roman" panose="02020603050405020304" pitchFamily="18" charset="0"/>
              </a:rPr>
              <a:t>гепатодуоденальної</a:t>
            </a:r>
            <a:r>
              <a:rPr lang="ru-RU" sz="1800" dirty="0">
                <a:solidFill>
                  <a:srgbClr val="FFFF00"/>
                </a:solidFill>
                <a:latin typeface="Times New Roman" panose="02020603050405020304" pitchFamily="18" charset="0"/>
                <a:cs typeface="Times New Roman" panose="02020603050405020304" pitchFamily="18" charset="0"/>
              </a:rPr>
              <a:t> </a:t>
            </a:r>
            <a:r>
              <a:rPr lang="ru-RU" sz="1800" dirty="0" err="1">
                <a:solidFill>
                  <a:srgbClr val="FFFF00"/>
                </a:solidFill>
                <a:latin typeface="Times New Roman" panose="02020603050405020304" pitchFamily="18" charset="0"/>
                <a:cs typeface="Times New Roman" panose="02020603050405020304" pitchFamily="18" charset="0"/>
              </a:rPr>
              <a:t>зв’язки</a:t>
            </a:r>
            <a:r>
              <a:rPr lang="ru-RU" sz="1800" dirty="0">
                <a:solidFill>
                  <a:srgbClr val="FFFF00"/>
                </a:solidFill>
                <a:latin typeface="Times New Roman" panose="02020603050405020304" pitchFamily="18" charset="0"/>
                <a:cs typeface="Times New Roman" panose="02020603050405020304" pitchFamily="18" charset="0"/>
              </a:rPr>
              <a:t>; </a:t>
            </a:r>
            <a:r>
              <a:rPr lang="en-US" sz="1800" dirty="0">
                <a:solidFill>
                  <a:srgbClr val="FFFF00"/>
                </a:solidFill>
                <a:latin typeface="Times New Roman" panose="02020603050405020304" pitchFamily="18" charset="0"/>
                <a:cs typeface="Times New Roman" panose="02020603050405020304" pitchFamily="18" charset="0"/>
              </a:rPr>
              <a:t>o </a:t>
            </a:r>
            <a:r>
              <a:rPr lang="ru-RU" sz="1800" dirty="0" err="1">
                <a:solidFill>
                  <a:srgbClr val="FFFF00"/>
                </a:solidFill>
                <a:latin typeface="Times New Roman" panose="02020603050405020304" pitchFamily="18" charset="0"/>
                <a:cs typeface="Times New Roman" panose="02020603050405020304" pitchFamily="18" charset="0"/>
              </a:rPr>
              <a:t>від</a:t>
            </a:r>
            <a:r>
              <a:rPr lang="ru-RU" sz="1800" dirty="0">
                <a:solidFill>
                  <a:srgbClr val="FFFF00"/>
                </a:solidFill>
                <a:latin typeface="Times New Roman" panose="02020603050405020304" pitchFamily="18" charset="0"/>
                <a:cs typeface="Times New Roman" panose="02020603050405020304" pitchFamily="18" charset="0"/>
              </a:rPr>
              <a:t> дна – </a:t>
            </a:r>
            <a:r>
              <a:rPr lang="ru-RU" sz="1800" dirty="0" err="1">
                <a:solidFill>
                  <a:srgbClr val="FFFF00"/>
                </a:solidFill>
                <a:latin typeface="Times New Roman" panose="02020603050405020304" pitchFamily="18" charset="0"/>
                <a:cs typeface="Times New Roman" panose="02020603050405020304" pitchFamily="18" charset="0"/>
              </a:rPr>
              <a:t>антеградна</a:t>
            </a:r>
            <a:r>
              <a:rPr lang="ru-RU" sz="1800" dirty="0">
                <a:solidFill>
                  <a:srgbClr val="FFFF00"/>
                </a:solidFill>
                <a:latin typeface="Times New Roman" panose="02020603050405020304" pitchFamily="18" charset="0"/>
                <a:cs typeface="Times New Roman" panose="02020603050405020304" pitchFamily="18" charset="0"/>
              </a:rPr>
              <a:t> – </a:t>
            </a:r>
            <a:r>
              <a:rPr lang="ru-RU" sz="1800" dirty="0" err="1">
                <a:solidFill>
                  <a:srgbClr val="FFFF00"/>
                </a:solidFill>
                <a:latin typeface="Times New Roman" panose="02020603050405020304" pitchFamily="18" charset="0"/>
                <a:cs typeface="Times New Roman" panose="02020603050405020304" pitchFamily="18" charset="0"/>
              </a:rPr>
              <a:t>виділяти</a:t>
            </a:r>
            <a:r>
              <a:rPr lang="ru-RU" sz="1800" dirty="0">
                <a:solidFill>
                  <a:srgbClr val="FFFF00"/>
                </a:solidFill>
                <a:latin typeface="Times New Roman" panose="02020603050405020304" pitchFamily="18" charset="0"/>
                <a:cs typeface="Times New Roman" panose="02020603050405020304" pitchFamily="18" charset="0"/>
              </a:rPr>
              <a:t> </a:t>
            </a:r>
            <a:r>
              <a:rPr lang="ru-RU" sz="1800" dirty="0" err="1">
                <a:solidFill>
                  <a:srgbClr val="FFFF00"/>
                </a:solidFill>
                <a:latin typeface="Times New Roman" panose="02020603050405020304" pitchFamily="18" charset="0"/>
                <a:cs typeface="Times New Roman" panose="02020603050405020304" pitchFamily="18" charset="0"/>
              </a:rPr>
              <a:t>міхур</a:t>
            </a:r>
            <a:r>
              <a:rPr lang="ru-RU" sz="1800" dirty="0">
                <a:solidFill>
                  <a:srgbClr val="FFFF00"/>
                </a:solidFill>
                <a:latin typeface="Times New Roman" panose="02020603050405020304" pitchFamily="18" charset="0"/>
                <a:cs typeface="Times New Roman" panose="02020603050405020304" pitchFamily="18" charset="0"/>
              </a:rPr>
              <a:t> </a:t>
            </a:r>
            <a:r>
              <a:rPr lang="ru-RU" sz="1800" dirty="0" err="1">
                <a:solidFill>
                  <a:srgbClr val="FFFF00"/>
                </a:solidFill>
                <a:latin typeface="Times New Roman" panose="02020603050405020304" pitchFamily="18" charset="0"/>
                <a:cs typeface="Times New Roman" panose="02020603050405020304" pitchFamily="18" charset="0"/>
              </a:rPr>
              <a:t>починають</a:t>
            </a:r>
            <a:r>
              <a:rPr lang="ru-RU" sz="1800" dirty="0">
                <a:solidFill>
                  <a:srgbClr val="FFFF00"/>
                </a:solidFill>
                <a:latin typeface="Times New Roman" panose="02020603050405020304" pitchFamily="18" charset="0"/>
                <a:cs typeface="Times New Roman" panose="02020603050405020304" pitchFamily="18" charset="0"/>
              </a:rPr>
              <a:t> </a:t>
            </a:r>
            <a:r>
              <a:rPr lang="ru-RU" sz="1800" dirty="0" err="1">
                <a:solidFill>
                  <a:srgbClr val="FFFF00"/>
                </a:solidFill>
                <a:latin typeface="Times New Roman" panose="02020603050405020304" pitchFamily="18" charset="0"/>
                <a:cs typeface="Times New Roman" panose="02020603050405020304" pitchFamily="18" charset="0"/>
              </a:rPr>
              <a:t>від</a:t>
            </a:r>
            <a:r>
              <a:rPr lang="ru-RU" sz="1800" dirty="0">
                <a:solidFill>
                  <a:srgbClr val="FFFF00"/>
                </a:solidFill>
                <a:latin typeface="Times New Roman" panose="02020603050405020304" pitchFamily="18" charset="0"/>
                <a:cs typeface="Times New Roman" panose="02020603050405020304" pitchFamily="18" charset="0"/>
              </a:rPr>
              <a:t> дна і </a:t>
            </a:r>
            <a:r>
              <a:rPr lang="ru-RU" sz="1800" dirty="0" err="1">
                <a:solidFill>
                  <a:srgbClr val="FFFF00"/>
                </a:solidFill>
                <a:latin typeface="Times New Roman" panose="02020603050405020304" pitchFamily="18" charset="0"/>
                <a:cs typeface="Times New Roman" panose="02020603050405020304" pitchFamily="18" charset="0"/>
              </a:rPr>
              <a:t>виділяють</a:t>
            </a:r>
            <a:r>
              <a:rPr lang="ru-RU" sz="1800" dirty="0">
                <a:solidFill>
                  <a:srgbClr val="FFFF00"/>
                </a:solidFill>
                <a:latin typeface="Times New Roman" panose="02020603050405020304" pitchFamily="18" charset="0"/>
                <a:cs typeface="Times New Roman" panose="02020603050405020304" pitchFamily="18" charset="0"/>
              </a:rPr>
              <a:t> </a:t>
            </a:r>
            <a:r>
              <a:rPr lang="ru-RU" sz="1800" dirty="0" err="1">
                <a:solidFill>
                  <a:srgbClr val="FFFF00"/>
                </a:solidFill>
                <a:latin typeface="Times New Roman" panose="02020603050405020304" pitchFamily="18" charset="0"/>
                <a:cs typeface="Times New Roman" panose="02020603050405020304" pitchFamily="18" charset="0"/>
              </a:rPr>
              <a:t>доти</a:t>
            </a:r>
            <a:r>
              <a:rPr lang="ru-RU" sz="1800" dirty="0">
                <a:solidFill>
                  <a:srgbClr val="FFFF00"/>
                </a:solidFill>
                <a:latin typeface="Times New Roman" panose="02020603050405020304" pitchFamily="18" charset="0"/>
                <a:cs typeface="Times New Roman" panose="02020603050405020304" pitchFamily="18" charset="0"/>
              </a:rPr>
              <a:t>, </a:t>
            </a:r>
            <a:r>
              <a:rPr lang="ru-RU" sz="1800" dirty="0" err="1">
                <a:solidFill>
                  <a:srgbClr val="FFFF00"/>
                </a:solidFill>
                <a:latin typeface="Times New Roman" panose="02020603050405020304" pitchFamily="18" charset="0"/>
                <a:cs typeface="Times New Roman" panose="02020603050405020304" pitchFamily="18" charset="0"/>
              </a:rPr>
              <a:t>поки</a:t>
            </a:r>
            <a:r>
              <a:rPr lang="ru-RU" sz="1800" dirty="0">
                <a:solidFill>
                  <a:srgbClr val="FFFF00"/>
                </a:solidFill>
                <a:latin typeface="Times New Roman" panose="02020603050405020304" pitchFamily="18" charset="0"/>
                <a:cs typeface="Times New Roman" panose="02020603050405020304" pitchFamily="18" charset="0"/>
              </a:rPr>
              <a:t> не </a:t>
            </a:r>
            <a:r>
              <a:rPr lang="ru-RU" sz="1800" dirty="0" err="1">
                <a:solidFill>
                  <a:srgbClr val="FFFF00"/>
                </a:solidFill>
                <a:latin typeface="Times New Roman" panose="02020603050405020304" pitchFamily="18" charset="0"/>
                <a:cs typeface="Times New Roman" panose="02020603050405020304" pitchFamily="18" charset="0"/>
              </a:rPr>
              <a:t>перетиснуть</a:t>
            </a:r>
            <a:r>
              <a:rPr lang="ru-RU" sz="1800" dirty="0">
                <a:solidFill>
                  <a:srgbClr val="FFFF00"/>
                </a:solidFill>
                <a:latin typeface="Times New Roman" panose="02020603050405020304" pitchFamily="18" charset="0"/>
                <a:cs typeface="Times New Roman" panose="02020603050405020304" pitchFamily="18" charset="0"/>
              </a:rPr>
              <a:t> </a:t>
            </a:r>
            <a:r>
              <a:rPr lang="ru-RU" sz="1800" dirty="0" err="1">
                <a:solidFill>
                  <a:srgbClr val="FFFF00"/>
                </a:solidFill>
                <a:latin typeface="Times New Roman" panose="02020603050405020304" pitchFamily="18" charset="0"/>
                <a:cs typeface="Times New Roman" panose="02020603050405020304" pitchFamily="18" charset="0"/>
              </a:rPr>
              <a:t>міхурову</a:t>
            </a:r>
            <a:r>
              <a:rPr lang="ru-RU" sz="1800" dirty="0">
                <a:solidFill>
                  <a:srgbClr val="FFFF00"/>
                </a:solidFill>
                <a:latin typeface="Times New Roman" panose="02020603050405020304" pitchFamily="18" charset="0"/>
                <a:cs typeface="Times New Roman" panose="02020603050405020304" pitchFamily="18" charset="0"/>
              </a:rPr>
              <a:t> протоку і </a:t>
            </a:r>
            <a:r>
              <a:rPr lang="ru-RU" sz="1800" dirty="0" err="1">
                <a:solidFill>
                  <a:srgbClr val="FFFF00"/>
                </a:solidFill>
                <a:latin typeface="Times New Roman" panose="02020603050405020304" pitchFamily="18" charset="0"/>
                <a:cs typeface="Times New Roman" panose="02020603050405020304" pitchFamily="18" charset="0"/>
              </a:rPr>
              <a:t>артерію</a:t>
            </a:r>
            <a:r>
              <a:rPr lang="ru-RU" sz="1800" dirty="0">
                <a:solidFill>
                  <a:srgbClr val="FFFF00"/>
                </a:solidFill>
                <a:latin typeface="Times New Roman" panose="02020603050405020304" pitchFamily="18" charset="0"/>
                <a:cs typeface="Times New Roman" panose="02020603050405020304" pitchFamily="18" charset="0"/>
              </a:rPr>
              <a:t>; до </a:t>
            </a:r>
            <a:r>
              <a:rPr lang="ru-RU" sz="1800" dirty="0" err="1">
                <a:solidFill>
                  <a:srgbClr val="FFFF00"/>
                </a:solidFill>
                <a:latin typeface="Times New Roman" panose="02020603050405020304" pitchFamily="18" charset="0"/>
                <a:cs typeface="Times New Roman" panose="02020603050405020304" pitchFamily="18" charset="0"/>
              </a:rPr>
              <a:t>цього</a:t>
            </a:r>
            <a:r>
              <a:rPr lang="ru-RU" sz="1800" dirty="0">
                <a:solidFill>
                  <a:srgbClr val="FFFF00"/>
                </a:solidFill>
                <a:latin typeface="Times New Roman" panose="02020603050405020304" pitchFamily="18" charset="0"/>
                <a:cs typeface="Times New Roman" panose="02020603050405020304" pitchFamily="18" charset="0"/>
              </a:rPr>
              <a:t> </a:t>
            </a:r>
            <a:r>
              <a:rPr lang="ru-RU" sz="1800" dirty="0" err="1">
                <a:solidFill>
                  <a:srgbClr val="FFFF00"/>
                </a:solidFill>
                <a:latin typeface="Times New Roman" panose="02020603050405020304" pitchFamily="18" charset="0"/>
                <a:cs typeface="Times New Roman" panose="02020603050405020304" pitchFamily="18" charset="0"/>
              </a:rPr>
              <a:t>зберігається</a:t>
            </a:r>
            <a:r>
              <a:rPr lang="ru-RU" sz="1800" dirty="0">
                <a:solidFill>
                  <a:srgbClr val="FFFF00"/>
                </a:solidFill>
                <a:latin typeface="Times New Roman" panose="02020603050405020304" pitchFamily="18" charset="0"/>
                <a:cs typeface="Times New Roman" panose="02020603050405020304" pitchFamily="18" charset="0"/>
              </a:rPr>
              <a:t> </a:t>
            </a:r>
            <a:r>
              <a:rPr lang="ru-RU" sz="1800" dirty="0" err="1">
                <a:solidFill>
                  <a:srgbClr val="FFFF00"/>
                </a:solidFill>
                <a:latin typeface="Times New Roman" panose="02020603050405020304" pitchFamily="18" charset="0"/>
                <a:cs typeface="Times New Roman" panose="02020603050405020304" pitchFamily="18" charset="0"/>
              </a:rPr>
              <a:t>кровотеча</a:t>
            </a:r>
            <a:r>
              <a:rPr lang="ru-RU" sz="1800" dirty="0">
                <a:solidFill>
                  <a:srgbClr val="FFFF00"/>
                </a:solidFill>
                <a:latin typeface="Times New Roman" panose="02020603050405020304" pitchFamily="18" charset="0"/>
                <a:cs typeface="Times New Roman" panose="02020603050405020304" pitchFamily="18" charset="0"/>
              </a:rPr>
              <a:t> і </a:t>
            </a:r>
            <a:r>
              <a:rPr lang="ru-RU" sz="1800" dirty="0" err="1">
                <a:solidFill>
                  <a:srgbClr val="FFFF00"/>
                </a:solidFill>
                <a:latin typeface="Times New Roman" panose="02020603050405020304" pitchFamily="18" charset="0"/>
                <a:cs typeface="Times New Roman" panose="02020603050405020304" pitchFamily="18" charset="0"/>
              </a:rPr>
              <a:t>ризик</a:t>
            </a:r>
            <a:r>
              <a:rPr lang="ru-RU" sz="1800" dirty="0">
                <a:solidFill>
                  <a:srgbClr val="FFFF00"/>
                </a:solidFill>
                <a:latin typeface="Times New Roman" panose="02020603050405020304" pitchFamily="18" charset="0"/>
                <a:cs typeface="Times New Roman" panose="02020603050405020304" pitchFamily="18" charset="0"/>
              </a:rPr>
              <a:t> </a:t>
            </a:r>
            <a:r>
              <a:rPr lang="ru-RU" sz="1800" dirty="0" err="1">
                <a:solidFill>
                  <a:srgbClr val="FFFF00"/>
                </a:solidFill>
                <a:latin typeface="Times New Roman" panose="02020603050405020304" pitchFamily="18" charset="0"/>
                <a:cs typeface="Times New Roman" panose="02020603050405020304" pitchFamily="18" charset="0"/>
              </a:rPr>
              <a:t>міграції</a:t>
            </a:r>
            <a:r>
              <a:rPr lang="ru-RU" sz="1800" dirty="0">
                <a:solidFill>
                  <a:srgbClr val="FFFF00"/>
                </a:solidFill>
                <a:latin typeface="Times New Roman" panose="02020603050405020304" pitchFamily="18" charset="0"/>
                <a:cs typeface="Times New Roman" panose="02020603050405020304" pitchFamily="18" charset="0"/>
              </a:rPr>
              <a:t> </a:t>
            </a:r>
            <a:r>
              <a:rPr lang="ru-RU" sz="1800" dirty="0" err="1">
                <a:solidFill>
                  <a:srgbClr val="FFFF00"/>
                </a:solidFill>
                <a:latin typeface="Times New Roman" panose="02020603050405020304" pitchFamily="18" charset="0"/>
                <a:cs typeface="Times New Roman" panose="02020603050405020304" pitchFamily="18" charset="0"/>
              </a:rPr>
              <a:t>каменів</a:t>
            </a:r>
            <a:r>
              <a:rPr lang="ru-RU" sz="1800" dirty="0">
                <a:solidFill>
                  <a:srgbClr val="FFFF00"/>
                </a:solidFill>
                <a:latin typeface="Times New Roman" panose="02020603050405020304" pitchFamily="18" charset="0"/>
                <a:cs typeface="Times New Roman" panose="02020603050405020304" pitchFamily="18" charset="0"/>
              </a:rPr>
              <a:t> і </a:t>
            </a:r>
            <a:r>
              <a:rPr lang="ru-RU" sz="1800" dirty="0" err="1">
                <a:solidFill>
                  <a:srgbClr val="FFFF00"/>
                </a:solidFill>
                <a:latin typeface="Times New Roman" panose="02020603050405020304" pitchFamily="18" charset="0"/>
                <a:cs typeface="Times New Roman" panose="02020603050405020304" pitchFamily="18" charset="0"/>
              </a:rPr>
              <a:t>інфекції</a:t>
            </a:r>
            <a:r>
              <a:rPr lang="ru-RU" sz="1800" dirty="0">
                <a:solidFill>
                  <a:srgbClr val="FFFF00"/>
                </a:solidFill>
                <a:latin typeface="Times New Roman" panose="02020603050405020304" pitchFamily="18" charset="0"/>
                <a:cs typeface="Times New Roman" panose="02020603050405020304" pitchFamily="18" charset="0"/>
              </a:rPr>
              <a:t> у </a:t>
            </a:r>
            <a:r>
              <a:rPr lang="ru-RU" sz="1800" dirty="0" err="1">
                <a:solidFill>
                  <a:srgbClr val="FFFF00"/>
                </a:solidFill>
                <a:latin typeface="Times New Roman" panose="02020603050405020304" pitchFamily="18" charset="0"/>
                <a:cs typeface="Times New Roman" panose="02020603050405020304" pitchFamily="18" charset="0"/>
              </a:rPr>
              <a:t>холедох</a:t>
            </a:r>
            <a:r>
              <a:rPr lang="ru-RU" sz="1800" dirty="0">
                <a:solidFill>
                  <a:srgbClr val="FFFF00"/>
                </a:solidFill>
                <a:latin typeface="Times New Roman" panose="02020603050405020304" pitchFamily="18" charset="0"/>
                <a:cs typeface="Times New Roman" panose="02020603050405020304" pitchFamily="18" charset="0"/>
              </a:rPr>
              <a:t>; </a:t>
            </a:r>
            <a:r>
              <a:rPr lang="ru-RU" sz="1800" dirty="0" err="1">
                <a:solidFill>
                  <a:srgbClr val="FFFF00"/>
                </a:solidFill>
                <a:latin typeface="Times New Roman" panose="02020603050405020304" pitchFamily="18" charset="0"/>
                <a:cs typeface="Times New Roman" panose="02020603050405020304" pitchFamily="18" charset="0"/>
              </a:rPr>
              <a:t>антеградна</a:t>
            </a:r>
            <a:r>
              <a:rPr lang="ru-RU" sz="1800" dirty="0">
                <a:solidFill>
                  <a:srgbClr val="FFFF00"/>
                </a:solidFill>
                <a:latin typeface="Times New Roman" panose="02020603050405020304" pitchFamily="18" charset="0"/>
                <a:cs typeface="Times New Roman" panose="02020603050405020304" pitchFamily="18" charset="0"/>
              </a:rPr>
              <a:t> </a:t>
            </a:r>
            <a:r>
              <a:rPr lang="ru-RU" sz="1800" dirty="0" err="1">
                <a:solidFill>
                  <a:srgbClr val="FFFF00"/>
                </a:solidFill>
                <a:latin typeface="Times New Roman" panose="02020603050405020304" pitchFamily="18" charset="0"/>
                <a:cs typeface="Times New Roman" panose="02020603050405020304" pitchFamily="18" charset="0"/>
              </a:rPr>
              <a:t>холецистектомія</a:t>
            </a:r>
            <a:r>
              <a:rPr lang="ru-RU" sz="1800" dirty="0">
                <a:solidFill>
                  <a:srgbClr val="FFFF00"/>
                </a:solidFill>
                <a:latin typeface="Times New Roman" panose="02020603050405020304" pitchFamily="18" charset="0"/>
                <a:cs typeface="Times New Roman" panose="02020603050405020304" pitchFamily="18" charset="0"/>
              </a:rPr>
              <a:t> рекомендована при </a:t>
            </a:r>
            <a:r>
              <a:rPr lang="ru-RU" sz="1800" dirty="0" err="1">
                <a:solidFill>
                  <a:srgbClr val="FFFF00"/>
                </a:solidFill>
                <a:latin typeface="Times New Roman" panose="02020603050405020304" pitchFamily="18" charset="0"/>
                <a:cs typeface="Times New Roman" panose="02020603050405020304" pitchFamily="18" charset="0"/>
              </a:rPr>
              <a:t>неможливості</a:t>
            </a:r>
            <a:r>
              <a:rPr lang="ru-RU" sz="1800" dirty="0">
                <a:solidFill>
                  <a:srgbClr val="FFFF00"/>
                </a:solidFill>
                <a:latin typeface="Times New Roman" panose="02020603050405020304" pitchFamily="18" charset="0"/>
                <a:cs typeface="Times New Roman" panose="02020603050405020304" pitchFamily="18" charset="0"/>
              </a:rPr>
              <a:t> </a:t>
            </a:r>
            <a:r>
              <a:rPr lang="ru-RU" sz="1800" dirty="0" err="1">
                <a:solidFill>
                  <a:srgbClr val="FFFF00"/>
                </a:solidFill>
                <a:latin typeface="Times New Roman" panose="02020603050405020304" pitchFamily="18" charset="0"/>
                <a:cs typeface="Times New Roman" panose="02020603050405020304" pitchFamily="18" charset="0"/>
              </a:rPr>
              <a:t>диференціювати</a:t>
            </a:r>
            <a:r>
              <a:rPr lang="ru-RU" sz="1800" dirty="0">
                <a:solidFill>
                  <a:srgbClr val="FFFF00"/>
                </a:solidFill>
                <a:latin typeface="Times New Roman" panose="02020603050405020304" pitchFamily="18" charset="0"/>
                <a:cs typeface="Times New Roman" panose="02020603050405020304" pitchFamily="18" charset="0"/>
              </a:rPr>
              <a:t> </a:t>
            </a:r>
            <a:r>
              <a:rPr lang="ru-RU" sz="1800" dirty="0" err="1">
                <a:solidFill>
                  <a:srgbClr val="FFFF00"/>
                </a:solidFill>
                <a:latin typeface="Times New Roman" panose="02020603050405020304" pitchFamily="18" charset="0"/>
                <a:cs typeface="Times New Roman" panose="02020603050405020304" pitchFamily="18" charset="0"/>
              </a:rPr>
              <a:t>структури</a:t>
            </a:r>
            <a:r>
              <a:rPr lang="ru-RU" sz="1800" dirty="0">
                <a:solidFill>
                  <a:srgbClr val="FFFF00"/>
                </a:solidFill>
                <a:latin typeface="Times New Roman" panose="02020603050405020304" pitchFamily="18" charset="0"/>
                <a:cs typeface="Times New Roman" panose="02020603050405020304" pitchFamily="18" charset="0"/>
              </a:rPr>
              <a:t> </a:t>
            </a:r>
            <a:r>
              <a:rPr lang="ru-RU" sz="1800" dirty="0" err="1">
                <a:solidFill>
                  <a:srgbClr val="FFFF00"/>
                </a:solidFill>
                <a:latin typeface="Times New Roman" panose="02020603050405020304" pitchFamily="18" charset="0"/>
                <a:cs typeface="Times New Roman" panose="02020603050405020304" pitchFamily="18" charset="0"/>
              </a:rPr>
              <a:t>гепатодуоденальної</a:t>
            </a:r>
            <a:r>
              <a:rPr lang="ru-RU" sz="1800" dirty="0">
                <a:solidFill>
                  <a:srgbClr val="FFFF00"/>
                </a:solidFill>
                <a:latin typeface="Times New Roman" panose="02020603050405020304" pitchFamily="18" charset="0"/>
                <a:cs typeface="Times New Roman" panose="02020603050405020304" pitchFamily="18" charset="0"/>
              </a:rPr>
              <a:t> </a:t>
            </a:r>
            <a:r>
              <a:rPr lang="ru-RU" sz="1800" dirty="0" err="1">
                <a:solidFill>
                  <a:srgbClr val="FFFF00"/>
                </a:solidFill>
                <a:latin typeface="Times New Roman" panose="02020603050405020304" pitchFamily="18" charset="0"/>
                <a:cs typeface="Times New Roman" panose="02020603050405020304" pitchFamily="18" charset="0"/>
              </a:rPr>
              <a:t>зв’язки</a:t>
            </a:r>
            <a:r>
              <a:rPr lang="ru-RU" sz="1800" dirty="0">
                <a:solidFill>
                  <a:srgbClr val="FFFF00"/>
                </a:solidFill>
                <a:latin typeface="Times New Roman" panose="02020603050405020304" pitchFamily="18" charset="0"/>
                <a:cs typeface="Times New Roman" panose="02020603050405020304" pitchFamily="18" charset="0"/>
              </a:rPr>
              <a:t>; </a:t>
            </a:r>
            <a:r>
              <a:rPr lang="en-US" sz="1800" dirty="0">
                <a:solidFill>
                  <a:srgbClr val="FFFF00"/>
                </a:solidFill>
                <a:latin typeface="Times New Roman" panose="02020603050405020304" pitchFamily="18" charset="0"/>
                <a:cs typeface="Times New Roman" panose="02020603050405020304" pitchFamily="18" charset="0"/>
              </a:rPr>
              <a:t>o </a:t>
            </a:r>
            <a:r>
              <a:rPr lang="ru-RU" sz="1800" dirty="0" err="1">
                <a:solidFill>
                  <a:srgbClr val="FFFF00"/>
                </a:solidFill>
                <a:latin typeface="Times New Roman" panose="02020603050405020304" pitchFamily="18" charset="0"/>
                <a:cs typeface="Times New Roman" panose="02020603050405020304" pitchFamily="18" charset="0"/>
              </a:rPr>
              <a:t>комбінована</a:t>
            </a:r>
            <a:r>
              <a:rPr lang="ru-RU" sz="1800" dirty="0">
                <a:solidFill>
                  <a:srgbClr val="FFFF00"/>
                </a:solidFill>
                <a:latin typeface="Times New Roman" panose="02020603050405020304" pitchFamily="18" charset="0"/>
                <a:cs typeface="Times New Roman" panose="02020603050405020304" pitchFamily="18" charset="0"/>
              </a:rPr>
              <a:t>. </a:t>
            </a:r>
            <a:br>
              <a:rPr lang="ru-RU" sz="1800" dirty="0">
                <a:solidFill>
                  <a:srgbClr val="FFFF00"/>
                </a:solidFill>
                <a:latin typeface="Times New Roman" panose="02020603050405020304" pitchFamily="18" charset="0"/>
                <a:cs typeface="Times New Roman" panose="02020603050405020304" pitchFamily="18" charset="0"/>
              </a:rPr>
            </a:br>
            <a:r>
              <a:rPr lang="ru-RU" sz="1800" dirty="0">
                <a:solidFill>
                  <a:srgbClr val="FFFF00"/>
                </a:solidFill>
                <a:latin typeface="Times New Roman" panose="02020603050405020304" pitchFamily="18" charset="0"/>
                <a:cs typeface="Times New Roman" panose="02020603050405020304" pitchFamily="18" charset="0"/>
              </a:rPr>
              <a:t>• </a:t>
            </a:r>
            <a:r>
              <a:rPr lang="ru-RU" sz="1800" dirty="0" err="1">
                <a:solidFill>
                  <a:srgbClr val="FFFF00"/>
                </a:solidFill>
                <a:latin typeface="Times New Roman" panose="02020603050405020304" pitchFamily="18" charset="0"/>
                <a:cs typeface="Times New Roman" panose="02020603050405020304" pitchFamily="18" charset="0"/>
              </a:rPr>
              <a:t>лапароскопічна</a:t>
            </a:r>
            <a:r>
              <a:rPr lang="ru-RU" sz="1800" dirty="0">
                <a:solidFill>
                  <a:srgbClr val="FFFF00"/>
                </a:solidFill>
                <a:latin typeface="Times New Roman" panose="02020603050405020304" pitchFamily="18" charset="0"/>
                <a:cs typeface="Times New Roman" panose="02020603050405020304" pitchFamily="18" charset="0"/>
              </a:rPr>
              <a:t> </a:t>
            </a:r>
            <a:r>
              <a:rPr lang="ru-RU" sz="1800" dirty="0" err="1">
                <a:solidFill>
                  <a:srgbClr val="FFFF00"/>
                </a:solidFill>
                <a:latin typeface="Times New Roman" panose="02020603050405020304" pitchFamily="18" charset="0"/>
                <a:cs typeface="Times New Roman" panose="02020603050405020304" pitchFamily="18" charset="0"/>
              </a:rPr>
              <a:t>холецистектомія</a:t>
            </a:r>
            <a:r>
              <a:rPr lang="ru-RU" sz="1800" dirty="0">
                <a:solidFill>
                  <a:srgbClr val="FFFF00"/>
                </a:solidFill>
                <a:latin typeface="Times New Roman" panose="02020603050405020304" pitchFamily="18" charset="0"/>
                <a:cs typeface="Times New Roman" panose="02020603050405020304" pitchFamily="18" charset="0"/>
              </a:rPr>
              <a:t> – „</a:t>
            </a:r>
            <a:r>
              <a:rPr lang="ru-RU" sz="1800" dirty="0" err="1">
                <a:solidFill>
                  <a:srgbClr val="FFFF00"/>
                </a:solidFill>
                <a:latin typeface="Times New Roman" panose="02020603050405020304" pitchFamily="18" charset="0"/>
                <a:cs typeface="Times New Roman" panose="02020603050405020304" pitchFamily="18" charset="0"/>
              </a:rPr>
              <a:t>золотий</a:t>
            </a:r>
            <a:r>
              <a:rPr lang="ru-RU" sz="1800" dirty="0">
                <a:solidFill>
                  <a:srgbClr val="FFFF00"/>
                </a:solidFill>
                <a:latin typeface="Times New Roman" panose="02020603050405020304" pitchFamily="18" charset="0"/>
                <a:cs typeface="Times New Roman" panose="02020603050405020304" pitchFamily="18" charset="0"/>
              </a:rPr>
              <a:t> стандарт” при </a:t>
            </a:r>
            <a:r>
              <a:rPr lang="ru-RU" sz="1800" dirty="0" err="1">
                <a:solidFill>
                  <a:srgbClr val="FFFF00"/>
                </a:solidFill>
                <a:latin typeface="Times New Roman" panose="02020603050405020304" pitchFamily="18" charset="0"/>
                <a:cs typeface="Times New Roman" panose="02020603050405020304" pitchFamily="18" charset="0"/>
              </a:rPr>
              <a:t>операційному</a:t>
            </a:r>
            <a:r>
              <a:rPr lang="ru-RU" sz="1800" dirty="0">
                <a:solidFill>
                  <a:srgbClr val="FFFF00"/>
                </a:solidFill>
                <a:latin typeface="Times New Roman" panose="02020603050405020304" pitchFamily="18" charset="0"/>
                <a:cs typeface="Times New Roman" panose="02020603050405020304" pitchFamily="18" charset="0"/>
              </a:rPr>
              <a:t> </a:t>
            </a:r>
            <a:r>
              <a:rPr lang="ru-RU" sz="1800" dirty="0" err="1">
                <a:solidFill>
                  <a:srgbClr val="FFFF00"/>
                </a:solidFill>
                <a:latin typeface="Times New Roman" panose="02020603050405020304" pitchFamily="18" charset="0"/>
                <a:cs typeface="Times New Roman" panose="02020603050405020304" pitchFamily="18" charset="0"/>
              </a:rPr>
              <a:t>лікуванні</a:t>
            </a:r>
            <a:r>
              <a:rPr lang="ru-RU" sz="1800" dirty="0">
                <a:solidFill>
                  <a:srgbClr val="FFFF00"/>
                </a:solidFill>
                <a:latin typeface="Times New Roman" panose="02020603050405020304" pitchFamily="18" charset="0"/>
                <a:cs typeface="Times New Roman" panose="02020603050405020304" pitchFamily="18" charset="0"/>
              </a:rPr>
              <a:t> холециститу </a:t>
            </a:r>
            <a:r>
              <a:rPr lang="ru-RU" sz="1800" dirty="0" err="1">
                <a:solidFill>
                  <a:srgbClr val="FFFF00"/>
                </a:solidFill>
                <a:latin typeface="Times New Roman" panose="02020603050405020304" pitchFamily="18" charset="0"/>
                <a:cs typeface="Times New Roman" panose="02020603050405020304" pitchFamily="18" charset="0"/>
              </a:rPr>
              <a:t>від</a:t>
            </a:r>
            <a:r>
              <a:rPr lang="ru-RU" sz="1800" dirty="0">
                <a:solidFill>
                  <a:srgbClr val="FFFF00"/>
                </a:solidFill>
                <a:latin typeface="Times New Roman" panose="02020603050405020304" pitchFamily="18" charset="0"/>
                <a:cs typeface="Times New Roman" panose="02020603050405020304" pitchFamily="18" charset="0"/>
              </a:rPr>
              <a:t> 1987 р. </a:t>
            </a:r>
            <a:r>
              <a:rPr lang="ru-RU" sz="1800" dirty="0" err="1">
                <a:solidFill>
                  <a:srgbClr val="FFFF00"/>
                </a:solidFill>
                <a:latin typeface="Times New Roman" panose="02020603050405020304" pitchFamily="18" charset="0"/>
                <a:cs typeface="Times New Roman" panose="02020603050405020304" pitchFamily="18" charset="0"/>
              </a:rPr>
              <a:t>Вперше</a:t>
            </a:r>
            <a:r>
              <a:rPr lang="ru-RU" sz="1800" dirty="0">
                <a:solidFill>
                  <a:srgbClr val="FFFF00"/>
                </a:solidFill>
                <a:latin typeface="Times New Roman" panose="02020603050405020304" pitchFamily="18" charset="0"/>
                <a:cs typeface="Times New Roman" panose="02020603050405020304" pitchFamily="18" charset="0"/>
              </a:rPr>
              <a:t> </a:t>
            </a:r>
            <a:r>
              <a:rPr lang="ru-RU" sz="1800" dirty="0" err="1">
                <a:solidFill>
                  <a:srgbClr val="FFFF00"/>
                </a:solidFill>
                <a:latin typeface="Times New Roman" panose="02020603050405020304" pitchFamily="18" charset="0"/>
                <a:cs typeface="Times New Roman" panose="02020603050405020304" pitchFamily="18" charset="0"/>
              </a:rPr>
              <a:t>виконана</a:t>
            </a:r>
            <a:r>
              <a:rPr lang="ru-RU" sz="1800" dirty="0">
                <a:solidFill>
                  <a:srgbClr val="FFFF00"/>
                </a:solidFill>
                <a:latin typeface="Times New Roman" panose="02020603050405020304" pitchFamily="18" charset="0"/>
                <a:cs typeface="Times New Roman" panose="02020603050405020304" pitchFamily="18" charset="0"/>
              </a:rPr>
              <a:t> </a:t>
            </a:r>
            <a:r>
              <a:rPr lang="ru-RU" sz="1800" dirty="0" err="1">
                <a:solidFill>
                  <a:srgbClr val="FFFF00"/>
                </a:solidFill>
                <a:latin typeface="Times New Roman" panose="02020603050405020304" pitchFamily="18" charset="0"/>
                <a:cs typeface="Times New Roman" panose="02020603050405020304" pitchFamily="18" charset="0"/>
              </a:rPr>
              <a:t>французським</a:t>
            </a:r>
            <a:r>
              <a:rPr lang="ru-RU" sz="1800" dirty="0">
                <a:solidFill>
                  <a:srgbClr val="FFFF00"/>
                </a:solidFill>
                <a:latin typeface="Times New Roman" panose="02020603050405020304" pitchFamily="18" charset="0"/>
                <a:cs typeface="Times New Roman" panose="02020603050405020304" pitchFamily="18" charset="0"/>
              </a:rPr>
              <a:t> </a:t>
            </a:r>
            <a:r>
              <a:rPr lang="ru-RU" sz="1800" dirty="0" err="1">
                <a:solidFill>
                  <a:srgbClr val="FFFF00"/>
                </a:solidFill>
                <a:latin typeface="Times New Roman" panose="02020603050405020304" pitchFamily="18" charset="0"/>
                <a:cs typeface="Times New Roman" panose="02020603050405020304" pitchFamily="18" charset="0"/>
              </a:rPr>
              <a:t>лікарям</a:t>
            </a:r>
            <a:r>
              <a:rPr lang="ru-RU" sz="1800" dirty="0">
                <a:solidFill>
                  <a:srgbClr val="FFFF00"/>
                </a:solidFill>
                <a:latin typeface="Times New Roman" panose="02020603050405020304" pitchFamily="18" charset="0"/>
                <a:cs typeface="Times New Roman" panose="02020603050405020304" pitchFamily="18" charset="0"/>
              </a:rPr>
              <a:t> </a:t>
            </a:r>
            <a:r>
              <a:rPr lang="ru-RU" sz="1800" dirty="0" err="1">
                <a:solidFill>
                  <a:srgbClr val="FFFF00"/>
                </a:solidFill>
                <a:latin typeface="Times New Roman" panose="02020603050405020304" pitchFamily="18" charset="0"/>
                <a:cs typeface="Times New Roman" panose="02020603050405020304" pitchFamily="18" charset="0"/>
              </a:rPr>
              <a:t>Мюре</a:t>
            </a:r>
            <a:r>
              <a:rPr lang="ru-RU" sz="1800" dirty="0">
                <a:solidFill>
                  <a:srgbClr val="FFFF00"/>
                </a:solidFill>
                <a:latin typeface="Times New Roman" panose="02020603050405020304" pitchFamily="18" charset="0"/>
                <a:cs typeface="Times New Roman" panose="02020603050405020304" pitchFamily="18" charset="0"/>
              </a:rPr>
              <a:t> і </a:t>
            </a:r>
            <a:r>
              <a:rPr lang="ru-RU" sz="1800" dirty="0" err="1">
                <a:solidFill>
                  <a:srgbClr val="FFFF00"/>
                </a:solidFill>
                <a:latin typeface="Times New Roman" panose="02020603050405020304" pitchFamily="18" charset="0"/>
                <a:cs typeface="Times New Roman" panose="02020603050405020304" pitchFamily="18" charset="0"/>
              </a:rPr>
              <a:t>Дюбуа</a:t>
            </a:r>
            <a:r>
              <a:rPr lang="ru-RU" sz="1800" dirty="0">
                <a:solidFill>
                  <a:srgbClr val="FFFF00"/>
                </a:solidFill>
                <a:latin typeface="Times New Roman" panose="02020603050405020304" pitchFamily="18" charset="0"/>
                <a:cs typeface="Times New Roman" panose="02020603050405020304" pitchFamily="18" charset="0"/>
              </a:rPr>
              <a:t> (</a:t>
            </a:r>
            <a:r>
              <a:rPr lang="en-US" sz="1800" dirty="0">
                <a:solidFill>
                  <a:srgbClr val="FFFF00"/>
                </a:solidFill>
                <a:latin typeface="Times New Roman" panose="02020603050405020304" pitchFamily="18" charset="0"/>
                <a:cs typeface="Times New Roman" panose="02020603050405020304" pitchFamily="18" charset="0"/>
              </a:rPr>
              <a:t>Ph. </a:t>
            </a:r>
            <a:r>
              <a:rPr lang="en-US" sz="1800" dirty="0" err="1">
                <a:solidFill>
                  <a:srgbClr val="FFFF00"/>
                </a:solidFill>
                <a:latin typeface="Times New Roman" panose="02020603050405020304" pitchFamily="18" charset="0"/>
                <a:cs typeface="Times New Roman" panose="02020603050405020304" pitchFamily="18" charset="0"/>
              </a:rPr>
              <a:t>Mouret</a:t>
            </a:r>
            <a:r>
              <a:rPr lang="en-US" sz="1800" dirty="0">
                <a:solidFill>
                  <a:srgbClr val="FFFF00"/>
                </a:solidFill>
                <a:latin typeface="Times New Roman" panose="02020603050405020304" pitchFamily="18" charset="0"/>
                <a:cs typeface="Times New Roman" panose="02020603050405020304" pitchFamily="18" charset="0"/>
              </a:rPr>
              <a:t> </a:t>
            </a:r>
            <a:r>
              <a:rPr lang="ru-RU" sz="1800" dirty="0">
                <a:solidFill>
                  <a:srgbClr val="FFFF00"/>
                </a:solidFill>
                <a:latin typeface="Times New Roman" panose="02020603050405020304" pitchFamily="18" charset="0"/>
                <a:cs typeface="Times New Roman" panose="02020603050405020304" pitchFamily="18" charset="0"/>
              </a:rPr>
              <a:t>і </a:t>
            </a:r>
            <a:r>
              <a:rPr lang="en-US" sz="1800" dirty="0">
                <a:solidFill>
                  <a:srgbClr val="FFFF00"/>
                </a:solidFill>
                <a:latin typeface="Times New Roman" panose="02020603050405020304" pitchFamily="18" charset="0"/>
                <a:cs typeface="Times New Roman" panose="02020603050405020304" pitchFamily="18" charset="0"/>
              </a:rPr>
              <a:t>F. Dubois). </a:t>
            </a:r>
            <a:r>
              <a:rPr lang="ru-RU" sz="1800" dirty="0">
                <a:solidFill>
                  <a:srgbClr val="FFFF00"/>
                </a:solidFill>
                <a:latin typeface="Times New Roman" panose="02020603050405020304" pitchFamily="18" charset="0"/>
                <a:cs typeface="Times New Roman" panose="02020603050405020304" pitchFamily="18" charset="0"/>
              </a:rPr>
              <a:t>Метод є </a:t>
            </a:r>
            <a:r>
              <a:rPr lang="ru-RU" sz="1800" dirty="0" err="1">
                <a:solidFill>
                  <a:srgbClr val="FFFF00"/>
                </a:solidFill>
                <a:latin typeface="Times New Roman" panose="02020603050405020304" pitchFamily="18" charset="0"/>
                <a:cs typeface="Times New Roman" panose="02020603050405020304" pitchFamily="18" charset="0"/>
              </a:rPr>
              <a:t>найменш</a:t>
            </a:r>
            <a:r>
              <a:rPr lang="ru-RU" sz="1800" dirty="0">
                <a:solidFill>
                  <a:srgbClr val="FFFF00"/>
                </a:solidFill>
                <a:latin typeface="Times New Roman" panose="02020603050405020304" pitchFamily="18" charset="0"/>
                <a:cs typeface="Times New Roman" panose="02020603050405020304" pitchFamily="18" charset="0"/>
              </a:rPr>
              <a:t> </a:t>
            </a:r>
            <a:r>
              <a:rPr lang="ru-RU" sz="1800" dirty="0" err="1">
                <a:solidFill>
                  <a:srgbClr val="FFFF00"/>
                </a:solidFill>
                <a:latin typeface="Times New Roman" panose="02020603050405020304" pitchFamily="18" charset="0"/>
                <a:cs typeface="Times New Roman" panose="02020603050405020304" pitchFamily="18" charset="0"/>
              </a:rPr>
              <a:t>травматичний</a:t>
            </a:r>
            <a:r>
              <a:rPr lang="ru-RU" sz="1800" dirty="0">
                <a:solidFill>
                  <a:srgbClr val="FFFF00"/>
                </a:solidFill>
                <a:latin typeface="Times New Roman" panose="02020603050405020304" pitchFamily="18" charset="0"/>
                <a:cs typeface="Times New Roman" panose="02020603050405020304" pitchFamily="18" charset="0"/>
              </a:rPr>
              <a:t>, </a:t>
            </a:r>
            <a:r>
              <a:rPr lang="ru-RU" sz="1800" dirty="0" err="1">
                <a:solidFill>
                  <a:srgbClr val="FFFF00"/>
                </a:solidFill>
                <a:latin typeface="Times New Roman" panose="02020603050405020304" pitchFamily="18" charset="0"/>
                <a:cs typeface="Times New Roman" panose="02020603050405020304" pitchFamily="18" charset="0"/>
              </a:rPr>
              <a:t>дає</a:t>
            </a:r>
            <a:r>
              <a:rPr lang="ru-RU" sz="1800" dirty="0">
                <a:solidFill>
                  <a:srgbClr val="FFFF00"/>
                </a:solidFill>
                <a:latin typeface="Times New Roman" panose="02020603050405020304" pitchFamily="18" charset="0"/>
                <a:cs typeface="Times New Roman" panose="02020603050405020304" pitchFamily="18" charset="0"/>
              </a:rPr>
              <a:t> </a:t>
            </a:r>
            <a:r>
              <a:rPr lang="ru-RU" sz="1800" dirty="0" err="1">
                <a:solidFill>
                  <a:srgbClr val="FFFF00"/>
                </a:solidFill>
                <a:latin typeface="Times New Roman" panose="02020603050405020304" pitchFamily="18" charset="0"/>
                <a:cs typeface="Times New Roman" panose="02020603050405020304" pitchFamily="18" charset="0"/>
              </a:rPr>
              <a:t>можливість</a:t>
            </a:r>
            <a:r>
              <a:rPr lang="ru-RU" sz="1800" dirty="0">
                <a:solidFill>
                  <a:srgbClr val="FFFF00"/>
                </a:solidFill>
                <a:latin typeface="Times New Roman" panose="02020603050405020304" pitchFamily="18" charset="0"/>
                <a:cs typeface="Times New Roman" panose="02020603050405020304" pitchFamily="18" charset="0"/>
              </a:rPr>
              <a:t> активного </a:t>
            </a:r>
            <a:r>
              <a:rPr lang="ru-RU" sz="1800" dirty="0" err="1">
                <a:solidFill>
                  <a:srgbClr val="FFFF00"/>
                </a:solidFill>
                <a:latin typeface="Times New Roman" panose="02020603050405020304" pitchFamily="18" charset="0"/>
                <a:cs typeface="Times New Roman" panose="02020603050405020304" pitchFamily="18" charset="0"/>
              </a:rPr>
              <a:t>ведення</a:t>
            </a:r>
            <a:r>
              <a:rPr lang="ru-RU" sz="1800" dirty="0">
                <a:solidFill>
                  <a:srgbClr val="FFFF00"/>
                </a:solidFill>
                <a:latin typeface="Times New Roman" panose="02020603050405020304" pitchFamily="18" charset="0"/>
                <a:cs typeface="Times New Roman" panose="02020603050405020304" pitchFamily="18" charset="0"/>
              </a:rPr>
              <a:t> </a:t>
            </a:r>
            <a:r>
              <a:rPr lang="ru-RU" sz="1800" dirty="0" err="1">
                <a:solidFill>
                  <a:srgbClr val="FFFF00"/>
                </a:solidFill>
                <a:latin typeface="Times New Roman" panose="02020603050405020304" pitchFamily="18" charset="0"/>
                <a:cs typeface="Times New Roman" panose="02020603050405020304" pitchFamily="18" charset="0"/>
              </a:rPr>
              <a:t>післяопераційного</a:t>
            </a:r>
            <a:r>
              <a:rPr lang="ru-RU" sz="1800" dirty="0">
                <a:solidFill>
                  <a:srgbClr val="FFFF00"/>
                </a:solidFill>
                <a:latin typeface="Times New Roman" panose="02020603050405020304" pitchFamily="18" charset="0"/>
                <a:cs typeface="Times New Roman" panose="02020603050405020304" pitchFamily="18" charset="0"/>
              </a:rPr>
              <a:t> </a:t>
            </a:r>
            <a:r>
              <a:rPr lang="ru-RU" sz="1800" dirty="0" err="1">
                <a:solidFill>
                  <a:srgbClr val="FFFF00"/>
                </a:solidFill>
                <a:latin typeface="Times New Roman" panose="02020603050405020304" pitchFamily="18" charset="0"/>
                <a:cs typeface="Times New Roman" panose="02020603050405020304" pitchFamily="18" charset="0"/>
              </a:rPr>
              <a:t>періоду</a:t>
            </a:r>
            <a:r>
              <a:rPr lang="ru-RU" sz="1800" dirty="0">
                <a:solidFill>
                  <a:srgbClr val="FFFF00"/>
                </a:solidFill>
                <a:latin typeface="Times New Roman" panose="02020603050405020304" pitchFamily="18" charset="0"/>
                <a:cs typeface="Times New Roman" panose="02020603050405020304" pitchFamily="18" charset="0"/>
              </a:rPr>
              <a:t>. </a:t>
            </a:r>
            <a:r>
              <a:rPr lang="ru-RU" sz="1800" dirty="0" err="1">
                <a:solidFill>
                  <a:srgbClr val="FFFF00"/>
                </a:solidFill>
                <a:latin typeface="Times New Roman" panose="02020603050405020304" pitchFamily="18" charset="0"/>
                <a:cs typeface="Times New Roman" panose="02020603050405020304" pitchFamily="18" charset="0"/>
              </a:rPr>
              <a:t>Відноситься</a:t>
            </a:r>
            <a:r>
              <a:rPr lang="ru-RU" sz="1800" dirty="0">
                <a:solidFill>
                  <a:srgbClr val="FFFF00"/>
                </a:solidFill>
                <a:latin typeface="Times New Roman" panose="02020603050405020304" pitchFamily="18" charset="0"/>
                <a:cs typeface="Times New Roman" panose="02020603050405020304" pitchFamily="18" charset="0"/>
              </a:rPr>
              <a:t> до </a:t>
            </a:r>
            <a:r>
              <a:rPr lang="ru-RU" sz="1800" dirty="0" err="1">
                <a:solidFill>
                  <a:srgbClr val="FFFF00"/>
                </a:solidFill>
                <a:latin typeface="Times New Roman" panose="02020603050405020304" pitchFamily="18" charset="0"/>
                <a:cs typeface="Times New Roman" panose="02020603050405020304" pitchFamily="18" charset="0"/>
              </a:rPr>
              <a:t>операційних</a:t>
            </a:r>
            <a:r>
              <a:rPr lang="ru-RU" sz="1800" dirty="0">
                <a:solidFill>
                  <a:srgbClr val="FFFF00"/>
                </a:solidFill>
                <a:latin typeface="Times New Roman" panose="02020603050405020304" pitchFamily="18" charset="0"/>
                <a:cs typeface="Times New Roman" panose="02020603050405020304" pitchFamily="18" charset="0"/>
              </a:rPr>
              <a:t> </a:t>
            </a:r>
            <a:r>
              <a:rPr lang="ru-RU" sz="1800" dirty="0" err="1">
                <a:solidFill>
                  <a:srgbClr val="FFFF00"/>
                </a:solidFill>
                <a:latin typeface="Times New Roman" panose="02020603050405020304" pitchFamily="18" charset="0"/>
                <a:cs typeface="Times New Roman" panose="02020603050405020304" pitchFamily="18" charset="0"/>
              </a:rPr>
              <a:t>втручань</a:t>
            </a:r>
            <a:r>
              <a:rPr lang="ru-RU" sz="1800" dirty="0">
                <a:solidFill>
                  <a:srgbClr val="FFFF00"/>
                </a:solidFill>
                <a:latin typeface="Times New Roman" panose="02020603050405020304" pitchFamily="18" charset="0"/>
                <a:cs typeface="Times New Roman" panose="02020603050405020304" pitchFamily="18" charset="0"/>
              </a:rPr>
              <a:t> „</a:t>
            </a:r>
            <a:r>
              <a:rPr lang="ru-RU" sz="1800" dirty="0" err="1">
                <a:solidFill>
                  <a:srgbClr val="FFFF00"/>
                </a:solidFill>
                <a:latin typeface="Times New Roman" panose="02020603050405020304" pitchFamily="18" charset="0"/>
                <a:cs typeface="Times New Roman" panose="02020603050405020304" pitchFamily="18" charset="0"/>
              </a:rPr>
              <a:t>хірургії</a:t>
            </a:r>
            <a:r>
              <a:rPr lang="ru-RU" sz="1800" dirty="0">
                <a:solidFill>
                  <a:srgbClr val="FFFF00"/>
                </a:solidFill>
                <a:latin typeface="Times New Roman" panose="02020603050405020304" pitchFamily="18" charset="0"/>
                <a:cs typeface="Times New Roman" panose="02020603050405020304" pitchFamily="18" charset="0"/>
              </a:rPr>
              <a:t> одного дня”. </a:t>
            </a:r>
            <a:r>
              <a:rPr lang="ru-RU" sz="1800" dirty="0" err="1">
                <a:solidFill>
                  <a:srgbClr val="FFFF00"/>
                </a:solidFill>
                <a:latin typeface="Times New Roman" panose="02020603050405020304" pitchFamily="18" charset="0"/>
                <a:cs typeface="Times New Roman" panose="02020603050405020304" pitchFamily="18" charset="0"/>
              </a:rPr>
              <a:t>Має</a:t>
            </a:r>
            <a:r>
              <a:rPr lang="ru-RU" sz="1800" dirty="0">
                <a:solidFill>
                  <a:srgbClr val="FFFF00"/>
                </a:solidFill>
                <a:latin typeface="Times New Roman" panose="02020603050405020304" pitchFamily="18" charset="0"/>
                <a:cs typeface="Times New Roman" panose="02020603050405020304" pitchFamily="18" charset="0"/>
              </a:rPr>
              <a:t> </a:t>
            </a:r>
            <a:r>
              <a:rPr lang="ru-RU" sz="1800" dirty="0" err="1">
                <a:solidFill>
                  <a:srgbClr val="FFFF00"/>
                </a:solidFill>
                <a:latin typeface="Times New Roman" panose="02020603050405020304" pitchFamily="18" charset="0"/>
                <a:cs typeface="Times New Roman" panose="02020603050405020304" pitchFamily="18" charset="0"/>
              </a:rPr>
              <a:t>мінімум</a:t>
            </a:r>
            <a:r>
              <a:rPr lang="ru-RU" sz="1800" dirty="0">
                <a:solidFill>
                  <a:srgbClr val="FFFF00"/>
                </a:solidFill>
                <a:latin typeface="Times New Roman" panose="02020603050405020304" pitchFamily="18" charset="0"/>
                <a:cs typeface="Times New Roman" panose="02020603050405020304" pitchFamily="18" charset="0"/>
              </a:rPr>
              <a:t> </a:t>
            </a:r>
            <a:r>
              <a:rPr lang="ru-RU" sz="1800" dirty="0" err="1">
                <a:solidFill>
                  <a:srgbClr val="FFFF00"/>
                </a:solidFill>
                <a:latin typeface="Times New Roman" panose="02020603050405020304" pitchFamily="18" charset="0"/>
                <a:cs typeface="Times New Roman" panose="02020603050405020304" pitchFamily="18" charset="0"/>
              </a:rPr>
              <a:t>протипоказів</a:t>
            </a:r>
            <a:r>
              <a:rPr lang="ru-RU" sz="1800" dirty="0">
                <a:solidFill>
                  <a:srgbClr val="FFFF00"/>
                </a:solidFill>
                <a:latin typeface="Times New Roman" panose="02020603050405020304" pitchFamily="18" charset="0"/>
                <a:cs typeface="Times New Roman" panose="02020603050405020304" pitchFamily="18" charset="0"/>
              </a:rPr>
              <a:t>: рак </a:t>
            </a:r>
            <a:r>
              <a:rPr lang="ru-RU" sz="1800" dirty="0" err="1">
                <a:solidFill>
                  <a:srgbClr val="FFFF00"/>
                </a:solidFill>
                <a:latin typeface="Times New Roman" panose="02020603050405020304" pitchFamily="18" charset="0"/>
                <a:cs typeface="Times New Roman" panose="02020603050405020304" pitchFamily="18" charset="0"/>
              </a:rPr>
              <a:t>жовчного</a:t>
            </a:r>
            <a:r>
              <a:rPr lang="ru-RU" sz="1800" dirty="0">
                <a:solidFill>
                  <a:srgbClr val="FFFF00"/>
                </a:solidFill>
                <a:latin typeface="Times New Roman" panose="02020603050405020304" pitchFamily="18" charset="0"/>
                <a:cs typeface="Times New Roman" panose="02020603050405020304" pitchFamily="18" charset="0"/>
              </a:rPr>
              <a:t> </a:t>
            </a:r>
            <a:r>
              <a:rPr lang="ru-RU" sz="1800" dirty="0" err="1">
                <a:solidFill>
                  <a:srgbClr val="FFFF00"/>
                </a:solidFill>
                <a:latin typeface="Times New Roman" panose="02020603050405020304" pitchFamily="18" charset="0"/>
                <a:cs typeface="Times New Roman" panose="02020603050405020304" pitchFamily="18" charset="0"/>
              </a:rPr>
              <a:t>міхура</a:t>
            </a:r>
            <a:r>
              <a:rPr lang="ru-RU" sz="1800" dirty="0">
                <a:solidFill>
                  <a:srgbClr val="FFFF00"/>
                </a:solidFill>
                <a:latin typeface="Times New Roman" panose="02020603050405020304" pitchFamily="18" charset="0"/>
                <a:cs typeface="Times New Roman" panose="02020603050405020304" pitchFamily="18" charset="0"/>
              </a:rPr>
              <a:t>, </a:t>
            </a:r>
            <a:r>
              <a:rPr lang="ru-RU" sz="1800" dirty="0" err="1">
                <a:solidFill>
                  <a:srgbClr val="FFFF00"/>
                </a:solidFill>
                <a:latin typeface="Times New Roman" panose="02020603050405020304" pitchFamily="18" charset="0"/>
                <a:cs typeface="Times New Roman" panose="02020603050405020304" pitchFamily="18" charset="0"/>
              </a:rPr>
              <a:t>гострі</a:t>
            </a:r>
            <a:r>
              <a:rPr lang="ru-RU" sz="1800" dirty="0">
                <a:solidFill>
                  <a:srgbClr val="FFFF00"/>
                </a:solidFill>
                <a:latin typeface="Times New Roman" panose="02020603050405020304" pitchFamily="18" charset="0"/>
                <a:cs typeface="Times New Roman" panose="02020603050405020304" pitchFamily="18" charset="0"/>
              </a:rPr>
              <a:t> </a:t>
            </a:r>
            <a:r>
              <a:rPr lang="ru-RU" sz="1800" dirty="0" err="1">
                <a:solidFill>
                  <a:srgbClr val="FFFF00"/>
                </a:solidFill>
                <a:latin typeface="Times New Roman" panose="02020603050405020304" pitchFamily="18" charset="0"/>
                <a:cs typeface="Times New Roman" panose="02020603050405020304" pitchFamily="18" charset="0"/>
              </a:rPr>
              <a:t>серцево-легеневі</a:t>
            </a:r>
            <a:r>
              <a:rPr lang="ru-RU" sz="1800" dirty="0">
                <a:solidFill>
                  <a:srgbClr val="FFFF00"/>
                </a:solidFill>
                <a:latin typeface="Times New Roman" panose="02020603050405020304" pitchFamily="18" charset="0"/>
                <a:cs typeface="Times New Roman" panose="02020603050405020304" pitchFamily="18" charset="0"/>
              </a:rPr>
              <a:t> </a:t>
            </a:r>
            <a:r>
              <a:rPr lang="ru-RU" sz="1800" dirty="0" err="1">
                <a:solidFill>
                  <a:srgbClr val="FFFF00"/>
                </a:solidFill>
                <a:latin typeface="Times New Roman" panose="02020603050405020304" pitchFamily="18" charset="0"/>
                <a:cs typeface="Times New Roman" panose="02020603050405020304" pitchFamily="18" charset="0"/>
              </a:rPr>
              <a:t>розлади</a:t>
            </a:r>
            <a:r>
              <a:rPr lang="ru-RU" sz="1800" dirty="0">
                <a:solidFill>
                  <a:srgbClr val="FFFF00"/>
                </a:solidFill>
                <a:latin typeface="Times New Roman" panose="02020603050405020304" pitchFamily="18" charset="0"/>
                <a:cs typeface="Times New Roman" panose="02020603050405020304" pitchFamily="18" charset="0"/>
              </a:rPr>
              <a:t>, </a:t>
            </a:r>
            <a:r>
              <a:rPr lang="ru-RU" sz="1800" dirty="0" err="1">
                <a:solidFill>
                  <a:srgbClr val="FFFF00"/>
                </a:solidFill>
                <a:latin typeface="Times New Roman" panose="02020603050405020304" pitchFamily="18" charset="0"/>
                <a:cs typeface="Times New Roman" panose="02020603050405020304" pitchFamily="18" charset="0"/>
              </a:rPr>
              <a:t>гострі</a:t>
            </a:r>
            <a:r>
              <a:rPr lang="ru-RU" sz="1800" dirty="0">
                <a:solidFill>
                  <a:srgbClr val="FFFF00"/>
                </a:solidFill>
                <a:latin typeface="Times New Roman" panose="02020603050405020304" pitchFamily="18" charset="0"/>
                <a:cs typeface="Times New Roman" panose="02020603050405020304" pitchFamily="18" charset="0"/>
              </a:rPr>
              <a:t> </a:t>
            </a:r>
            <a:r>
              <a:rPr lang="ru-RU" sz="1800" dirty="0" err="1">
                <a:solidFill>
                  <a:srgbClr val="FFFF00"/>
                </a:solidFill>
                <a:latin typeface="Times New Roman" panose="02020603050405020304" pitchFamily="18" charset="0"/>
                <a:cs typeface="Times New Roman" panose="02020603050405020304" pitchFamily="18" charset="0"/>
              </a:rPr>
              <a:t>порушення</a:t>
            </a:r>
            <a:r>
              <a:rPr lang="ru-RU" sz="1800" dirty="0">
                <a:solidFill>
                  <a:srgbClr val="FFFF00"/>
                </a:solidFill>
                <a:latin typeface="Times New Roman" panose="02020603050405020304" pitchFamily="18" charset="0"/>
                <a:cs typeface="Times New Roman" panose="02020603050405020304" pitchFamily="18" charset="0"/>
              </a:rPr>
              <a:t> </a:t>
            </a:r>
            <a:r>
              <a:rPr lang="ru-RU" sz="1800" dirty="0" err="1">
                <a:solidFill>
                  <a:srgbClr val="FFFF00"/>
                </a:solidFill>
                <a:latin typeface="Times New Roman" panose="02020603050405020304" pitchFamily="18" charset="0"/>
                <a:cs typeface="Times New Roman" panose="02020603050405020304" pitchFamily="18" charset="0"/>
              </a:rPr>
              <a:t>мозкового</a:t>
            </a:r>
            <a:r>
              <a:rPr lang="ru-RU" sz="1800" dirty="0">
                <a:solidFill>
                  <a:srgbClr val="FFFF00"/>
                </a:solidFill>
                <a:latin typeface="Times New Roman" panose="02020603050405020304" pitchFamily="18" charset="0"/>
                <a:cs typeface="Times New Roman" panose="02020603050405020304" pitchFamily="18" charset="0"/>
              </a:rPr>
              <a:t> </a:t>
            </a:r>
            <a:r>
              <a:rPr lang="ru-RU" sz="1800" dirty="0" err="1">
                <a:solidFill>
                  <a:srgbClr val="FFFF00"/>
                </a:solidFill>
                <a:latin typeface="Times New Roman" panose="02020603050405020304" pitchFamily="18" charset="0"/>
                <a:cs typeface="Times New Roman" panose="02020603050405020304" pitchFamily="18" charset="0"/>
              </a:rPr>
              <a:t>кровообігу</a:t>
            </a:r>
            <a:r>
              <a:rPr lang="ru-RU" sz="1800" dirty="0">
                <a:solidFill>
                  <a:srgbClr val="FFFF00"/>
                </a:solidFill>
                <a:latin typeface="Times New Roman" panose="02020603050405020304" pitchFamily="18" charset="0"/>
                <a:cs typeface="Times New Roman" panose="02020603050405020304" pitchFamily="18" charset="0"/>
              </a:rPr>
              <a:t>, </a:t>
            </a:r>
            <a:r>
              <a:rPr lang="ru-RU" sz="1800" dirty="0" err="1">
                <a:solidFill>
                  <a:srgbClr val="FFFF00"/>
                </a:solidFill>
                <a:latin typeface="Times New Roman" panose="02020603050405020304" pitchFamily="18" charset="0"/>
                <a:cs typeface="Times New Roman" panose="02020603050405020304" pitchFamily="18" charset="0"/>
              </a:rPr>
              <a:t>виражена</a:t>
            </a:r>
            <a:r>
              <a:rPr lang="ru-RU" sz="1800" dirty="0">
                <a:solidFill>
                  <a:srgbClr val="FFFF00"/>
                </a:solidFill>
                <a:latin typeface="Times New Roman" panose="02020603050405020304" pitchFamily="18" charset="0"/>
                <a:cs typeface="Times New Roman" panose="02020603050405020304" pitchFamily="18" charset="0"/>
              </a:rPr>
              <a:t> </a:t>
            </a:r>
            <a:r>
              <a:rPr lang="ru-RU" sz="1800" dirty="0" err="1">
                <a:solidFill>
                  <a:srgbClr val="FFFF00"/>
                </a:solidFill>
                <a:latin typeface="Times New Roman" panose="02020603050405020304" pitchFamily="18" charset="0"/>
                <a:cs typeface="Times New Roman" panose="02020603050405020304" pitchFamily="18" charset="0"/>
              </a:rPr>
              <a:t>коагулопатія</a:t>
            </a:r>
            <a:r>
              <a:rPr lang="ru-RU" sz="1800" dirty="0">
                <a:solidFill>
                  <a:srgbClr val="FFFF00"/>
                </a:solidFill>
                <a:latin typeface="Times New Roman" panose="02020603050405020304" pitchFamily="18" charset="0"/>
                <a:cs typeface="Times New Roman" panose="02020603050405020304" pitchFamily="18" charset="0"/>
              </a:rPr>
              <a:t>, </a:t>
            </a:r>
            <a:r>
              <a:rPr lang="ru-RU" sz="1800" dirty="0" err="1">
                <a:solidFill>
                  <a:srgbClr val="FFFF00"/>
                </a:solidFill>
                <a:latin typeface="Times New Roman" panose="02020603050405020304" pitchFamily="18" charset="0"/>
                <a:cs typeface="Times New Roman" panose="02020603050405020304" pitchFamily="18" charset="0"/>
              </a:rPr>
              <a:t>тощо</a:t>
            </a:r>
            <a:r>
              <a:rPr lang="ru-RU" sz="1800" dirty="0">
                <a:solidFill>
                  <a:srgbClr val="FFFF00"/>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47150808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овет директоров">
  <a:themeElements>
    <a:clrScheme name="Синий и зеленый">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Совет директоров">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овет директоров">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A3AB87EF-B655-4FFF-8D05-F333AD7F2789}"/>
    </a:ext>
  </a:extLst>
</a:theme>
</file>

<file path=docProps/app.xml><?xml version="1.0" encoding="utf-8"?>
<Properties xmlns="http://schemas.openxmlformats.org/officeDocument/2006/extended-properties" xmlns:vt="http://schemas.openxmlformats.org/officeDocument/2006/docPropsVTypes">
  <Template>Ion Boardroom</Template>
  <TotalTime>398</TotalTime>
  <Words>1340</Words>
  <Application>Microsoft Office PowerPoint</Application>
  <PresentationFormat>Широкоэкранный</PresentationFormat>
  <Paragraphs>24</Paragraphs>
  <Slides>14</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14</vt:i4>
      </vt:variant>
    </vt:vector>
  </HeadingPairs>
  <TitlesOfParts>
    <vt:vector size="21" baseType="lpstr">
      <vt:lpstr>Arial</vt:lpstr>
      <vt:lpstr>Century Gothic</vt:lpstr>
      <vt:lpstr>Monotype Sorts</vt:lpstr>
      <vt:lpstr>Times New Roman</vt:lpstr>
      <vt:lpstr>Wingdings</vt:lpstr>
      <vt:lpstr>Wingdings 3</vt:lpstr>
      <vt:lpstr>Совет директоров</vt:lpstr>
      <vt:lpstr>Презентация PowerPoint</vt:lpstr>
      <vt:lpstr>Презентация PowerPoint</vt:lpstr>
      <vt:lpstr>Етіологія: До чинників, що спричиняють утворення каменів у жовчному міхурі, відносять: - спадкову схильність; - нерегулярне та неправильне харчування; - малорухливий спосіб життя; - приймання гормональних препаратів, у тому числі контрацептивів; - хвороби підшлункової залози та печінки; - порушення імунітету; - вагітність; - ожиріння. </vt:lpstr>
      <vt:lpstr>Патогенез: - В результаті утворення каменів у жовчному міхурі в людини порушується нормальна життєдіяльність організму через порушення травлення. Жовчний міхур з каменями вже не може нормально накопичувати жовч і виділяти її порціями під час їжі для гарного травлення. В результаті рано чи пізно камінь може перекрити вихід із жовчного міхура, і тим самим порушити відтік жовчі. Далі, через постійне утворення жовчі, жовчний міхур перерозтягується, що викликає виражене запалення та сильний, нестерпний біль. Запалення жовчного міхура може передаватися на сусідні органи, такі як підшлункова залоза, дванадцятипала кишка, шлунок.</vt:lpstr>
      <vt:lpstr>Презентация PowerPoint</vt:lpstr>
      <vt:lpstr> Клінічна класифікація гострого холециститу:   1. Гострий простий холецистит.  2. Гострий деструктивний неускладнений місцевим необмеженим перитонітом. 3. Гострий деструктивний ускладнений холецистит:     а) жовчним перитонітом (без видимої перфорації);    б) перфоративним жовчним перитонітом;     в) паравезикальним інфільтратом;    г) паравезикальним абсцесом;     д) механічною жовтяницею;     е) септичним холангітом;    є) гострим панкреатитом.     </vt:lpstr>
      <vt:lpstr>Патанатомічна класифікація гострого холециститу: 1. Катаральний 2. Флегмонозний (гостра емпієма жовчного міхура) 3. Гангренозний: А) без перфорації; Б) перфоративний з розлитим жовчним перитонітом; В) перфоративний з навколоміхуровим абсцесом. </vt:lpstr>
      <vt:lpstr>Клінічна картина гострого холециститу: 1. Біль в правому підребер’ї. 2. Диспептичний синдром. 3. Загальна слабість, дискомфорт, підвищення температури. 4. Больові приступи в анамнезі.</vt:lpstr>
      <vt:lpstr>Об’єктивні ознаки: 1. Субіктеричність склер, шкіри. 2. Температура – 38 0С. 3. Тахікардія. 4. Напруження м’язів передньої черевної стінки в правому підребер’ї. 5. Болючість в точці Кера при пальпації. 6. Пальпаторно – збільшений, болючий, напружений жовчний міхур. </vt:lpstr>
      <vt:lpstr>Лабораторно-інструментальні методи діагностики: 1.Загальний аналіз крові – нейтрофільний лейкоцитоз із зсувом лейкоцитарної формули вліво. 2. Загальний аналіз сечі – протеїнурія, гематурія, піурія, циліндрурія, гіпостенурія. 3. Біохімічний аналіз крові – гіпербілірубінемія за рахунок прямого білірубіну, збільшення сечовини, креатиніну, АЛТ, АСТ. </vt:lpstr>
      <vt:lpstr>Диференціальна діагностика: 1. Гострі хірургічні захворювання органів черевної порожнини. 2. Правобічна базальна плевропневмонія. 3. Інфаркт міокарда (холецисто-кардіальний синдром). 4. Ускладнена сечокам’яна хвороба. </vt:lpstr>
      <vt:lpstr>Лікування гострого холециститу:  Консервативне лікування гострого безкамінного холециститу. 1. Ліжковий режим. 2. Голод. 3. Шлункова декомпресія. 4. Холод. 5. Паранефральна блокада. 6. Спазмолітики. 7. Дезінтоксикаційна терапія. </vt:lpstr>
      <vt:lpstr>Хірургічне лікування:  1. Холецистектомія (ретроградна, антеградна). 2. Холецистостомія - у хворих похилого вку при наявності супутніх захворювань, життєво важливих органів в стадії декомпенсації. </vt:lpstr>
      <vt:lpstr>• лапаротомна холецистектомія – у зв’язку з травматичністю втручання застосовується дедалі рідше. Для зменшення травматичності операції запропоновано мінілапаротомні доступи (4-5см) в правому підребер’ї, проте виконання навіть планової холецистектомії стає технічно досить складною операцією. Поділяють на холецистектомію: o від шийки – ретроградна – після виділення міхурових протоки і артерії та їх перетискання припиняється можливість міграції конкремента і гнійної жовчі з міхура в холедох, зменшується кровотеча, проте виконання операції стає вкрай складним при наявності запального інфільтрату гепатодуоденальної зв’язки; o від дна – антеградна – виділяти міхур починають від дна і виділяють доти, поки не перетиснуть міхурову протоку і артерію; до цього зберігається кровотеча і ризик міграції каменів і інфекції у холедох; антеградна холецистектомія рекомендована при неможливості диференціювати структури гепатодуоденальної зв’язки; o комбінована.  • лапароскопічна холецистектомія – „золотий стандарт” при операційному лікуванні холециститу від 1987 р. Вперше виконана французським лікарям Мюре і Дюбуа (Ph. Mouret і F. Dubois). Метод є найменш травматичний, дає можливість активного ведення післяопераційного періоду. Відноситься до операційних втручань „хірургії одного дня”. Має мінімум протипоказів: рак жовчного міхура, гострі серцево-легеневі розлади, гострі порушення мозкового кровообігу, виражена коагулопатія, тощо.</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Dima</dc:creator>
  <cp:lastModifiedBy>User</cp:lastModifiedBy>
  <cp:revision>38</cp:revision>
  <dcterms:created xsi:type="dcterms:W3CDTF">2020-11-24T18:11:31Z</dcterms:created>
  <dcterms:modified xsi:type="dcterms:W3CDTF">2024-03-01T06:03:27Z</dcterms:modified>
</cp:coreProperties>
</file>