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Lst>
  <p:notesMasterIdLst>
    <p:notesMasterId r:id="rId31"/>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6858000" type="screen4x3"/>
  <p:notesSz cx="6850063" cy="9550400"/>
  <p:defaultTextStyle>
    <a:defPPr>
      <a:defRPr lang="en-GB"/>
    </a:defPPr>
    <a:lvl1pPr algn="l" defTabSz="449263" rtl="0" eaLnBrk="0" fontAlgn="base" hangingPunct="0">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SimSun" charset="-122"/>
        <a:cs typeface="+mn-cs"/>
      </a:defRPr>
    </a:lvl1pPr>
    <a:lvl2pPr marL="742950" indent="-285750" algn="l" defTabSz="449263" rtl="0" eaLnBrk="0" fontAlgn="base" hangingPunct="0">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SimSun" charset="-122"/>
        <a:cs typeface="+mn-cs"/>
      </a:defRPr>
    </a:lvl2pPr>
    <a:lvl3pPr marL="1143000" indent="-228600" algn="l" defTabSz="449263" rtl="0" eaLnBrk="0" fontAlgn="base" hangingPunct="0">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SimSun" charset="-122"/>
        <a:cs typeface="+mn-cs"/>
      </a:defRPr>
    </a:lvl3pPr>
    <a:lvl4pPr marL="1600200" indent="-228600" algn="l" defTabSz="449263" rtl="0" eaLnBrk="0" fontAlgn="base" hangingPunct="0">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SimSun" charset="-122"/>
        <a:cs typeface="+mn-cs"/>
      </a:defRPr>
    </a:lvl4pPr>
    <a:lvl5pPr marL="2057400" indent="-228600" algn="l" defTabSz="449263" rtl="0" eaLnBrk="0" fontAlgn="base" hangingPunct="0">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SimSun" charset="-122"/>
        <a:cs typeface="+mn-cs"/>
      </a:defRPr>
    </a:lvl5pPr>
    <a:lvl6pPr marL="2286000" algn="l" defTabSz="914400" rtl="0" eaLnBrk="1" latinLnBrk="0" hangingPunct="1">
      <a:defRPr sz="2400" kern="1200">
        <a:solidFill>
          <a:schemeClr val="bg1"/>
        </a:solidFill>
        <a:latin typeface="Times New Roman" pitchFamily="16" charset="0"/>
        <a:ea typeface="SimSun" charset="-122"/>
        <a:cs typeface="+mn-cs"/>
      </a:defRPr>
    </a:lvl6pPr>
    <a:lvl7pPr marL="2743200" algn="l" defTabSz="914400" rtl="0" eaLnBrk="1" latinLnBrk="0" hangingPunct="1">
      <a:defRPr sz="2400" kern="1200">
        <a:solidFill>
          <a:schemeClr val="bg1"/>
        </a:solidFill>
        <a:latin typeface="Times New Roman" pitchFamily="16" charset="0"/>
        <a:ea typeface="SimSun" charset="-122"/>
        <a:cs typeface="+mn-cs"/>
      </a:defRPr>
    </a:lvl7pPr>
    <a:lvl8pPr marL="3200400" algn="l" defTabSz="914400" rtl="0" eaLnBrk="1" latinLnBrk="0" hangingPunct="1">
      <a:defRPr sz="2400" kern="1200">
        <a:solidFill>
          <a:schemeClr val="bg1"/>
        </a:solidFill>
        <a:latin typeface="Times New Roman" pitchFamily="16" charset="0"/>
        <a:ea typeface="SimSun" charset="-122"/>
        <a:cs typeface="+mn-cs"/>
      </a:defRPr>
    </a:lvl8pPr>
    <a:lvl9pPr marL="3657600" algn="l" defTabSz="914400" rtl="0" eaLnBrk="1" latinLnBrk="0" hangingPunct="1">
      <a:defRPr sz="2400" kern="1200">
        <a:solidFill>
          <a:schemeClr val="bg1"/>
        </a:solidFill>
        <a:latin typeface="Times New Roman" pitchFamily="16" charset="0"/>
        <a:ea typeface="SimSun"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1" d="100"/>
          <a:sy n="81" d="100"/>
        </p:scale>
        <p:origin x="-1044" y="198"/>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image" Target="../media/image2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6.png"/></Relationships>
</file>

<file path=ppt/drawings/_rels/vmlDrawing5.v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3.png"/><Relationship Id="rId4" Type="http://schemas.openxmlformats.org/officeDocument/2006/relationships/image" Target="../media/image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AutoShape 1"/>
          <p:cNvSpPr>
            <a:spLocks noChangeArrowheads="1"/>
          </p:cNvSpPr>
          <p:nvPr/>
        </p:nvSpPr>
        <p:spPr bwMode="auto">
          <a:xfrm>
            <a:off x="0" y="0"/>
            <a:ext cx="6850063" cy="9550400"/>
          </a:xfrm>
          <a:prstGeom prst="roundRect">
            <a:avLst>
              <a:gd name="adj" fmla="val 23"/>
            </a:avLst>
          </a:prstGeom>
          <a:solidFill>
            <a:srgbClr val="FFFFFF"/>
          </a:solidFill>
          <a:ln>
            <a:noFill/>
          </a:ln>
          <a:effectLst/>
          <a:extLs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p>
        </p:txBody>
      </p:sp>
      <p:sp>
        <p:nvSpPr>
          <p:cNvPr id="3074" name="AutoShape 2"/>
          <p:cNvSpPr>
            <a:spLocks noChangeArrowheads="1"/>
          </p:cNvSpPr>
          <p:nvPr/>
        </p:nvSpPr>
        <p:spPr bwMode="auto">
          <a:xfrm>
            <a:off x="0" y="0"/>
            <a:ext cx="6850063" cy="95504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p>
        </p:txBody>
      </p:sp>
      <p:sp>
        <p:nvSpPr>
          <p:cNvPr id="3075" name="AutoShape 3"/>
          <p:cNvSpPr>
            <a:spLocks noChangeArrowheads="1"/>
          </p:cNvSpPr>
          <p:nvPr/>
        </p:nvSpPr>
        <p:spPr bwMode="auto">
          <a:xfrm>
            <a:off x="0" y="0"/>
            <a:ext cx="6850063" cy="95504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p>
        </p:txBody>
      </p:sp>
      <p:sp>
        <p:nvSpPr>
          <p:cNvPr id="3076" name="AutoShape 4"/>
          <p:cNvSpPr>
            <a:spLocks noChangeArrowheads="1"/>
          </p:cNvSpPr>
          <p:nvPr/>
        </p:nvSpPr>
        <p:spPr bwMode="auto">
          <a:xfrm>
            <a:off x="0" y="0"/>
            <a:ext cx="6850063" cy="95504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p>
        </p:txBody>
      </p:sp>
      <p:sp>
        <p:nvSpPr>
          <p:cNvPr id="3077" name="Rectangle 5"/>
          <p:cNvSpPr>
            <a:spLocks noGrp="1" noChangeArrowheads="1"/>
          </p:cNvSpPr>
          <p:nvPr>
            <p:ph type="hdr"/>
          </p:nvPr>
        </p:nvSpPr>
        <p:spPr bwMode="auto">
          <a:xfrm>
            <a:off x="0" y="0"/>
            <a:ext cx="2962275" cy="471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defRPr>
            </a:lvl1pPr>
          </a:lstStyle>
          <a:p>
            <a:endParaRPr lang="el-GR" altLang="ru-RU"/>
          </a:p>
        </p:txBody>
      </p:sp>
      <p:sp>
        <p:nvSpPr>
          <p:cNvPr id="3078" name="Rectangle 6"/>
          <p:cNvSpPr>
            <a:spLocks noGrp="1" noChangeArrowheads="1"/>
          </p:cNvSpPr>
          <p:nvPr>
            <p:ph type="dt"/>
          </p:nvPr>
        </p:nvSpPr>
        <p:spPr bwMode="auto">
          <a:xfrm>
            <a:off x="3883025" y="0"/>
            <a:ext cx="2962275" cy="471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gn="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defRPr>
            </a:lvl1pPr>
          </a:lstStyle>
          <a:p>
            <a:endParaRPr lang="el-GR" altLang="ru-RU"/>
          </a:p>
        </p:txBody>
      </p:sp>
      <p:sp>
        <p:nvSpPr>
          <p:cNvPr id="3079" name="Rectangle 7"/>
          <p:cNvSpPr>
            <a:spLocks noGrp="1" noChangeArrowheads="1"/>
          </p:cNvSpPr>
          <p:nvPr>
            <p:ph type="sldImg"/>
          </p:nvPr>
        </p:nvSpPr>
        <p:spPr bwMode="auto">
          <a:xfrm>
            <a:off x="1036638" y="715963"/>
            <a:ext cx="4772025" cy="3576637"/>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80" name="Rectangle 8"/>
          <p:cNvSpPr>
            <a:spLocks noGrp="1" noChangeArrowheads="1"/>
          </p:cNvSpPr>
          <p:nvPr>
            <p:ph type="body"/>
          </p:nvPr>
        </p:nvSpPr>
        <p:spPr bwMode="auto">
          <a:xfrm>
            <a:off x="912813" y="4537075"/>
            <a:ext cx="5019675" cy="429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endParaRPr lang="ru-RU" altLang="ru-RU" smtClean="0"/>
          </a:p>
        </p:txBody>
      </p:sp>
      <p:sp>
        <p:nvSpPr>
          <p:cNvPr id="3081" name="Rectangle 9"/>
          <p:cNvSpPr>
            <a:spLocks noGrp="1" noChangeArrowheads="1"/>
          </p:cNvSpPr>
          <p:nvPr>
            <p:ph type="ftr"/>
          </p:nvPr>
        </p:nvSpPr>
        <p:spPr bwMode="auto">
          <a:xfrm>
            <a:off x="0" y="9074150"/>
            <a:ext cx="2962275" cy="471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lvl1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defRPr>
            </a:lvl1pPr>
          </a:lstStyle>
          <a:p>
            <a:endParaRPr lang="el-GR" altLang="ru-RU"/>
          </a:p>
        </p:txBody>
      </p:sp>
      <p:sp>
        <p:nvSpPr>
          <p:cNvPr id="3082" name="Rectangle 10"/>
          <p:cNvSpPr>
            <a:spLocks noGrp="1" noChangeArrowheads="1"/>
          </p:cNvSpPr>
          <p:nvPr>
            <p:ph type="sldNum"/>
          </p:nvPr>
        </p:nvSpPr>
        <p:spPr bwMode="auto">
          <a:xfrm>
            <a:off x="3883025" y="9074150"/>
            <a:ext cx="2962275" cy="471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lvl1pPr algn="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defRPr>
            </a:lvl1pPr>
          </a:lstStyle>
          <a:p>
            <a:fld id="{65963319-5596-4141-862A-D384DC7A9F96}" type="slidenum">
              <a:rPr lang="el-GR" altLang="ru-RU"/>
              <a:pPr/>
              <a:t>‹#›</a:t>
            </a:fld>
            <a:endParaRPr lang="el-GR" altLang="ru-RU"/>
          </a:p>
        </p:txBody>
      </p:sp>
    </p:spTree>
    <p:extLst>
      <p:ext uri="{BB962C8B-B14F-4D97-AF65-F5344CB8AC3E}">
        <p14:creationId xmlns:p14="http://schemas.microsoft.com/office/powerpoint/2010/main" val="2662904650"/>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0"/>
          <p:cNvSpPr>
            <a:spLocks noGrp="1" noChangeArrowheads="1"/>
          </p:cNvSpPr>
          <p:nvPr>
            <p:ph type="sldNum"/>
          </p:nvPr>
        </p:nvSpPr>
        <p:spPr>
          <a:ln/>
        </p:spPr>
        <p:txBody>
          <a:bodyPr/>
          <a:lstStyle/>
          <a:p>
            <a:fld id="{CE106D5D-8D2A-4557-8CAD-F99A4937E709}" type="slidenum">
              <a:rPr lang="el-GR" altLang="ru-RU"/>
              <a:pPr/>
              <a:t>1</a:t>
            </a:fld>
            <a:endParaRPr lang="el-GR" altLang="ru-RU"/>
          </a:p>
        </p:txBody>
      </p:sp>
      <p:sp>
        <p:nvSpPr>
          <p:cNvPr id="32769" name="Rectangle 1"/>
          <p:cNvSpPr txBox="1">
            <a:spLocks noChangeArrowheads="1"/>
          </p:cNvSpPr>
          <p:nvPr>
            <p:ph type="sldImg"/>
          </p:nvPr>
        </p:nvSpPr>
        <p:spPr bwMode="auto">
          <a:xfrm>
            <a:off x="1036638" y="715963"/>
            <a:ext cx="4778375" cy="35829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2770" name="Rectangle 2"/>
          <p:cNvSpPr txBox="1">
            <a:spLocks noChangeArrowheads="1"/>
          </p:cNvSpPr>
          <p:nvPr>
            <p:ph type="body" idx="1"/>
          </p:nvPr>
        </p:nvSpPr>
        <p:spPr bwMode="auto">
          <a:xfrm>
            <a:off x="912813" y="4537075"/>
            <a:ext cx="5026025" cy="4298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altLang="ru-RU">
              <a:ea typeface="SimSun"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0"/>
          <p:cNvSpPr>
            <a:spLocks noGrp="1" noChangeArrowheads="1"/>
          </p:cNvSpPr>
          <p:nvPr>
            <p:ph type="sldNum"/>
          </p:nvPr>
        </p:nvSpPr>
        <p:spPr>
          <a:ln/>
        </p:spPr>
        <p:txBody>
          <a:bodyPr/>
          <a:lstStyle/>
          <a:p>
            <a:fld id="{38A5AABC-7A0B-47CE-8B83-E532789BFD7A}" type="slidenum">
              <a:rPr lang="el-GR" altLang="ru-RU"/>
              <a:pPr/>
              <a:t>2</a:t>
            </a:fld>
            <a:endParaRPr lang="el-GR" altLang="ru-RU"/>
          </a:p>
        </p:txBody>
      </p:sp>
      <p:sp>
        <p:nvSpPr>
          <p:cNvPr id="33793" name="Rectangle 1"/>
          <p:cNvSpPr txBox="1">
            <a:spLocks noChangeArrowheads="1"/>
          </p:cNvSpPr>
          <p:nvPr>
            <p:ph type="sldImg"/>
          </p:nvPr>
        </p:nvSpPr>
        <p:spPr bwMode="auto">
          <a:xfrm>
            <a:off x="1036638" y="715963"/>
            <a:ext cx="4778375" cy="35829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794" name="Rectangle 2"/>
          <p:cNvSpPr txBox="1">
            <a:spLocks noChangeArrowheads="1"/>
          </p:cNvSpPr>
          <p:nvPr>
            <p:ph type="body" idx="1"/>
          </p:nvPr>
        </p:nvSpPr>
        <p:spPr bwMode="auto">
          <a:xfrm>
            <a:off x="912813" y="4537075"/>
            <a:ext cx="5021262" cy="42941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0"/>
          <p:cNvSpPr>
            <a:spLocks noGrp="1" noChangeArrowheads="1"/>
          </p:cNvSpPr>
          <p:nvPr>
            <p:ph type="sldNum"/>
          </p:nvPr>
        </p:nvSpPr>
        <p:spPr>
          <a:ln/>
        </p:spPr>
        <p:txBody>
          <a:bodyPr/>
          <a:lstStyle/>
          <a:p>
            <a:fld id="{1F7D9685-0CFA-461E-BAC5-5846108E488E}" type="slidenum">
              <a:rPr lang="el-GR" altLang="ru-RU"/>
              <a:pPr/>
              <a:t>3</a:t>
            </a:fld>
            <a:endParaRPr lang="el-GR" altLang="ru-RU"/>
          </a:p>
        </p:txBody>
      </p:sp>
      <p:sp>
        <p:nvSpPr>
          <p:cNvPr id="34817" name="Rectangle 1"/>
          <p:cNvSpPr txBox="1">
            <a:spLocks noChangeArrowheads="1"/>
          </p:cNvSpPr>
          <p:nvPr>
            <p:ph type="sldImg"/>
          </p:nvPr>
        </p:nvSpPr>
        <p:spPr bwMode="auto">
          <a:xfrm>
            <a:off x="1036638" y="715963"/>
            <a:ext cx="4778375" cy="35829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18" name="Rectangle 2"/>
          <p:cNvSpPr txBox="1">
            <a:spLocks noChangeArrowheads="1"/>
          </p:cNvSpPr>
          <p:nvPr>
            <p:ph type="body" idx="1"/>
          </p:nvPr>
        </p:nvSpPr>
        <p:spPr bwMode="auto">
          <a:xfrm>
            <a:off x="912813" y="4537075"/>
            <a:ext cx="5021262" cy="42941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0"/>
          <p:cNvSpPr>
            <a:spLocks noGrp="1" noChangeArrowheads="1"/>
          </p:cNvSpPr>
          <p:nvPr>
            <p:ph type="sldNum"/>
          </p:nvPr>
        </p:nvSpPr>
        <p:spPr>
          <a:ln/>
        </p:spPr>
        <p:txBody>
          <a:bodyPr/>
          <a:lstStyle/>
          <a:p>
            <a:fld id="{E014858E-E789-4B23-A287-17F892522B2B}" type="slidenum">
              <a:rPr lang="el-GR" altLang="ru-RU"/>
              <a:pPr/>
              <a:t>4</a:t>
            </a:fld>
            <a:endParaRPr lang="el-GR" altLang="ru-RU"/>
          </a:p>
        </p:txBody>
      </p:sp>
      <p:sp>
        <p:nvSpPr>
          <p:cNvPr id="35841" name="Rectangle 1"/>
          <p:cNvSpPr txBox="1">
            <a:spLocks noChangeArrowheads="1"/>
          </p:cNvSpPr>
          <p:nvPr>
            <p:ph type="sldImg"/>
          </p:nvPr>
        </p:nvSpPr>
        <p:spPr bwMode="auto">
          <a:xfrm>
            <a:off x="1036638" y="715963"/>
            <a:ext cx="4778375" cy="35829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5842" name="Rectangle 2"/>
          <p:cNvSpPr txBox="1">
            <a:spLocks noChangeArrowheads="1"/>
          </p:cNvSpPr>
          <p:nvPr>
            <p:ph type="body" idx="1"/>
          </p:nvPr>
        </p:nvSpPr>
        <p:spPr bwMode="auto">
          <a:xfrm>
            <a:off x="912813" y="4537075"/>
            <a:ext cx="5021262" cy="42941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0"/>
          <p:cNvSpPr>
            <a:spLocks noGrp="1" noChangeArrowheads="1"/>
          </p:cNvSpPr>
          <p:nvPr>
            <p:ph type="sldNum"/>
          </p:nvPr>
        </p:nvSpPr>
        <p:spPr>
          <a:ln/>
        </p:spPr>
        <p:txBody>
          <a:bodyPr/>
          <a:lstStyle/>
          <a:p>
            <a:fld id="{4D9C42B8-31C9-408F-BE6F-6F55D01014FB}" type="slidenum">
              <a:rPr lang="el-GR" altLang="ru-RU"/>
              <a:pPr/>
              <a:t>5</a:t>
            </a:fld>
            <a:endParaRPr lang="el-GR" altLang="ru-RU"/>
          </a:p>
        </p:txBody>
      </p:sp>
      <p:sp>
        <p:nvSpPr>
          <p:cNvPr id="36865" name="Rectangle 1"/>
          <p:cNvSpPr txBox="1">
            <a:spLocks noChangeArrowheads="1"/>
          </p:cNvSpPr>
          <p:nvPr>
            <p:ph type="sldImg"/>
          </p:nvPr>
        </p:nvSpPr>
        <p:spPr bwMode="auto">
          <a:xfrm>
            <a:off x="1036638" y="715963"/>
            <a:ext cx="4778375" cy="35829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6866" name="Rectangle 2"/>
          <p:cNvSpPr txBox="1">
            <a:spLocks noChangeArrowheads="1"/>
          </p:cNvSpPr>
          <p:nvPr>
            <p:ph type="body" idx="1"/>
          </p:nvPr>
        </p:nvSpPr>
        <p:spPr bwMode="auto">
          <a:xfrm>
            <a:off x="912813" y="4537075"/>
            <a:ext cx="5021262" cy="42941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0"/>
          <p:cNvSpPr>
            <a:spLocks noGrp="1" noChangeArrowheads="1"/>
          </p:cNvSpPr>
          <p:nvPr>
            <p:ph type="sldNum"/>
          </p:nvPr>
        </p:nvSpPr>
        <p:spPr>
          <a:ln/>
        </p:spPr>
        <p:txBody>
          <a:bodyPr/>
          <a:lstStyle/>
          <a:p>
            <a:fld id="{9A975FF2-5B43-488B-958F-D181B67AD736}" type="slidenum">
              <a:rPr lang="el-GR" altLang="ru-RU"/>
              <a:pPr/>
              <a:t>6</a:t>
            </a:fld>
            <a:endParaRPr lang="el-GR" altLang="ru-RU"/>
          </a:p>
        </p:txBody>
      </p:sp>
      <p:sp>
        <p:nvSpPr>
          <p:cNvPr id="37889" name="Rectangle 1"/>
          <p:cNvSpPr txBox="1">
            <a:spLocks noChangeArrowheads="1"/>
          </p:cNvSpPr>
          <p:nvPr>
            <p:ph type="sldImg"/>
          </p:nvPr>
        </p:nvSpPr>
        <p:spPr bwMode="auto">
          <a:xfrm>
            <a:off x="1036638" y="715963"/>
            <a:ext cx="4778375" cy="35829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7890" name="Rectangle 2"/>
          <p:cNvSpPr txBox="1">
            <a:spLocks noChangeArrowheads="1"/>
          </p:cNvSpPr>
          <p:nvPr>
            <p:ph type="body" idx="1"/>
          </p:nvPr>
        </p:nvSpPr>
        <p:spPr bwMode="auto">
          <a:xfrm>
            <a:off x="912813" y="4537075"/>
            <a:ext cx="5021262" cy="42941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0"/>
          <p:cNvSpPr>
            <a:spLocks noGrp="1" noChangeArrowheads="1"/>
          </p:cNvSpPr>
          <p:nvPr>
            <p:ph type="sldNum"/>
          </p:nvPr>
        </p:nvSpPr>
        <p:spPr>
          <a:ln/>
        </p:spPr>
        <p:txBody>
          <a:bodyPr/>
          <a:lstStyle/>
          <a:p>
            <a:fld id="{9BBD1CFE-E571-46A2-8627-E1AFDF32F165}" type="slidenum">
              <a:rPr lang="el-GR" altLang="ru-RU"/>
              <a:pPr/>
              <a:t>7</a:t>
            </a:fld>
            <a:endParaRPr lang="el-GR" altLang="ru-RU"/>
          </a:p>
        </p:txBody>
      </p:sp>
      <p:sp>
        <p:nvSpPr>
          <p:cNvPr id="38913" name="Rectangle 1"/>
          <p:cNvSpPr txBox="1">
            <a:spLocks noChangeArrowheads="1"/>
          </p:cNvSpPr>
          <p:nvPr>
            <p:ph type="sldImg"/>
          </p:nvPr>
        </p:nvSpPr>
        <p:spPr bwMode="auto">
          <a:xfrm>
            <a:off x="1036638" y="715963"/>
            <a:ext cx="4778375" cy="35829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4" name="Rectangle 2"/>
          <p:cNvSpPr txBox="1">
            <a:spLocks noChangeArrowheads="1"/>
          </p:cNvSpPr>
          <p:nvPr>
            <p:ph type="body" idx="1"/>
          </p:nvPr>
        </p:nvSpPr>
        <p:spPr bwMode="auto">
          <a:xfrm>
            <a:off x="912813" y="4537075"/>
            <a:ext cx="5021262" cy="42941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0"/>
          <p:cNvSpPr>
            <a:spLocks noGrp="1" noChangeArrowheads="1"/>
          </p:cNvSpPr>
          <p:nvPr>
            <p:ph type="sldNum"/>
          </p:nvPr>
        </p:nvSpPr>
        <p:spPr>
          <a:ln/>
        </p:spPr>
        <p:txBody>
          <a:bodyPr/>
          <a:lstStyle/>
          <a:p>
            <a:fld id="{010F08BF-E926-4BCC-96AC-C40FB877F723}" type="slidenum">
              <a:rPr lang="el-GR" altLang="ru-RU"/>
              <a:pPr/>
              <a:t>8</a:t>
            </a:fld>
            <a:endParaRPr lang="el-GR" altLang="ru-RU"/>
          </a:p>
        </p:txBody>
      </p:sp>
      <p:sp>
        <p:nvSpPr>
          <p:cNvPr id="39937" name="Rectangle 1"/>
          <p:cNvSpPr txBox="1">
            <a:spLocks noChangeArrowheads="1"/>
          </p:cNvSpPr>
          <p:nvPr>
            <p:ph type="sldImg"/>
          </p:nvPr>
        </p:nvSpPr>
        <p:spPr bwMode="auto">
          <a:xfrm>
            <a:off x="1036638" y="715963"/>
            <a:ext cx="4778375" cy="35829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9938" name="Text Box 2"/>
          <p:cNvSpPr txBox="1">
            <a:spLocks noChangeArrowheads="1"/>
          </p:cNvSpPr>
          <p:nvPr>
            <p:ph type="body" idx="1"/>
          </p:nvPr>
        </p:nvSpPr>
        <p:spPr bwMode="auto">
          <a:xfrm>
            <a:off x="912813" y="4537075"/>
            <a:ext cx="5026025" cy="4298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p>
            <a:pPr marL="228600" indent="-222250">
              <a:spcBef>
                <a:spcPts val="450"/>
              </a:spcBef>
              <a:buClrTx/>
              <a:buFontTx/>
              <a:buNone/>
              <a:tabLst>
                <a:tab pos="228600" algn="l"/>
                <a:tab pos="676275" algn="l"/>
                <a:tab pos="1125538" algn="l"/>
                <a:tab pos="1574800" algn="l"/>
                <a:tab pos="2024063" algn="l"/>
                <a:tab pos="2473325" algn="l"/>
                <a:tab pos="2922588" algn="l"/>
                <a:tab pos="3371850" algn="l"/>
                <a:tab pos="3821113" algn="l"/>
                <a:tab pos="4270375" algn="l"/>
                <a:tab pos="4719638" algn="l"/>
                <a:tab pos="5168900" algn="l"/>
                <a:tab pos="5618163" algn="l"/>
                <a:tab pos="6067425" algn="l"/>
                <a:tab pos="6516688" algn="l"/>
                <a:tab pos="6965950" algn="l"/>
                <a:tab pos="7415213" algn="l"/>
                <a:tab pos="7864475" algn="l"/>
                <a:tab pos="8313738" algn="l"/>
                <a:tab pos="8763000" algn="l"/>
                <a:tab pos="9212263" algn="l"/>
              </a:tabLst>
            </a:pPr>
            <a:r>
              <a:rPr lang="en-GB" altLang="ru-RU">
                <a:ea typeface="SimSun" charset="-122"/>
              </a:rPr>
              <a:t>Pulpotomy therapy for primary teeth has been developed along three lines: Devitalization with the use of formocresol (FC) and electrosurgery where the intent is to destroy the radicular pulp,</a:t>
            </a:r>
          </a:p>
          <a:p>
            <a:pPr marL="228600" indent="-222250">
              <a:spcBef>
                <a:spcPts val="450"/>
              </a:spcBef>
              <a:buClrTx/>
              <a:buFontTx/>
              <a:buNone/>
              <a:tabLst>
                <a:tab pos="228600" algn="l"/>
                <a:tab pos="676275" algn="l"/>
                <a:tab pos="1125538" algn="l"/>
                <a:tab pos="1574800" algn="l"/>
                <a:tab pos="2024063" algn="l"/>
                <a:tab pos="2473325" algn="l"/>
                <a:tab pos="2922588" algn="l"/>
                <a:tab pos="3371850" algn="l"/>
                <a:tab pos="3821113" algn="l"/>
                <a:tab pos="4270375" algn="l"/>
                <a:tab pos="4719638" algn="l"/>
                <a:tab pos="5168900" algn="l"/>
                <a:tab pos="5618163" algn="l"/>
                <a:tab pos="6067425" algn="l"/>
                <a:tab pos="6516688" algn="l"/>
                <a:tab pos="6965950" algn="l"/>
                <a:tab pos="7415213" algn="l"/>
                <a:tab pos="7864475" algn="l"/>
                <a:tab pos="8313738" algn="l"/>
                <a:tab pos="8763000" algn="l"/>
                <a:tab pos="9212263" algn="l"/>
              </a:tabLst>
            </a:pPr>
            <a:r>
              <a:rPr lang="en-GB" altLang="ru-RU">
                <a:ea typeface="SimSun" charset="-122"/>
              </a:rPr>
              <a:t>Preservation of the remaining radicular pulp with the use of glutaraldehyde and ferric sulphate (FS)</a:t>
            </a:r>
          </a:p>
          <a:p>
            <a:pPr marL="228600" indent="-222250">
              <a:spcBef>
                <a:spcPts val="450"/>
              </a:spcBef>
              <a:buClrTx/>
              <a:buFontTx/>
              <a:buNone/>
              <a:tabLst>
                <a:tab pos="228600" algn="l"/>
                <a:tab pos="676275" algn="l"/>
                <a:tab pos="1125538" algn="l"/>
                <a:tab pos="1574800" algn="l"/>
                <a:tab pos="2024063" algn="l"/>
                <a:tab pos="2473325" algn="l"/>
                <a:tab pos="2922588" algn="l"/>
                <a:tab pos="3371850" algn="l"/>
                <a:tab pos="3821113" algn="l"/>
                <a:tab pos="4270375" algn="l"/>
                <a:tab pos="4719638" algn="l"/>
                <a:tab pos="5168900" algn="l"/>
                <a:tab pos="5618163" algn="l"/>
                <a:tab pos="6067425" algn="l"/>
                <a:tab pos="6516688" algn="l"/>
                <a:tab pos="6965950" algn="l"/>
                <a:tab pos="7415213" algn="l"/>
                <a:tab pos="7864475" algn="l"/>
                <a:tab pos="8313738" algn="l"/>
                <a:tab pos="8763000" algn="l"/>
                <a:tab pos="9212263" algn="l"/>
              </a:tabLst>
            </a:pPr>
            <a:r>
              <a:rPr lang="en-GB" altLang="ru-RU">
                <a:ea typeface="SimSun" charset="-122"/>
              </a:rPr>
              <a:t>Regeneration of the radicular pulp by stimulation of the dentinal bridge which in humans has been done with the use of calcium hydroxide and  mineral trioxide aggregate and in animal studies with morphogenetic protein (BMP).</a:t>
            </a:r>
          </a:p>
          <a:p>
            <a:pPr marL="228600" indent="-222250">
              <a:spcBef>
                <a:spcPts val="450"/>
              </a:spcBef>
              <a:buClrTx/>
              <a:buFontTx/>
              <a:buNone/>
              <a:tabLst>
                <a:tab pos="228600" algn="l"/>
                <a:tab pos="676275" algn="l"/>
                <a:tab pos="1125538" algn="l"/>
                <a:tab pos="1574800" algn="l"/>
                <a:tab pos="2024063" algn="l"/>
                <a:tab pos="2473325" algn="l"/>
                <a:tab pos="2922588" algn="l"/>
                <a:tab pos="3371850" algn="l"/>
                <a:tab pos="3821113" algn="l"/>
                <a:tab pos="4270375" algn="l"/>
                <a:tab pos="4719638" algn="l"/>
                <a:tab pos="5168900" algn="l"/>
                <a:tab pos="5618163" algn="l"/>
                <a:tab pos="6067425" algn="l"/>
                <a:tab pos="6516688" algn="l"/>
                <a:tab pos="6965950" algn="l"/>
                <a:tab pos="7415213" algn="l"/>
                <a:tab pos="7864475" algn="l"/>
                <a:tab pos="8313738" algn="l"/>
                <a:tab pos="8763000" algn="l"/>
                <a:tab pos="9212263" algn="l"/>
              </a:tabLst>
            </a:pPr>
            <a:r>
              <a:rPr lang="en-GB" altLang="ru-RU">
                <a:ea typeface="SimSun" charset="-122"/>
              </a:rPr>
              <a:t>From the above treatments, formocresol technique, that first was introduced by Sweet in 1904, is considered, for a 100 years now, the most universally taught and preferred pulp therapy for primary teeth .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0"/>
          <p:cNvSpPr>
            <a:spLocks noGrp="1" noChangeArrowheads="1"/>
          </p:cNvSpPr>
          <p:nvPr>
            <p:ph type="sldNum"/>
          </p:nvPr>
        </p:nvSpPr>
        <p:spPr>
          <a:ln/>
        </p:spPr>
        <p:txBody>
          <a:bodyPr/>
          <a:lstStyle/>
          <a:p>
            <a:fld id="{CE8AB2E6-EF83-4841-A39C-B767F9B7E7D1}" type="slidenum">
              <a:rPr lang="el-GR" altLang="ru-RU"/>
              <a:pPr/>
              <a:t>9</a:t>
            </a:fld>
            <a:endParaRPr lang="el-GR" altLang="ru-RU"/>
          </a:p>
        </p:txBody>
      </p:sp>
      <p:sp>
        <p:nvSpPr>
          <p:cNvPr id="40961" name="Rectangle 1"/>
          <p:cNvSpPr txBox="1">
            <a:spLocks noChangeArrowheads="1"/>
          </p:cNvSpPr>
          <p:nvPr>
            <p:ph type="sldImg"/>
          </p:nvPr>
        </p:nvSpPr>
        <p:spPr bwMode="auto">
          <a:xfrm>
            <a:off x="1036638" y="715963"/>
            <a:ext cx="4778375" cy="35829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2" name="Text Box 2"/>
          <p:cNvSpPr txBox="1">
            <a:spLocks noChangeArrowheads="1"/>
          </p:cNvSpPr>
          <p:nvPr>
            <p:ph type="body" idx="1"/>
          </p:nvPr>
        </p:nvSpPr>
        <p:spPr bwMode="auto">
          <a:xfrm>
            <a:off x="912813" y="4537075"/>
            <a:ext cx="5026025" cy="4298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ru-RU">
                <a:ea typeface="SimSun" charset="-122"/>
              </a:rPr>
              <a:t>Formocresol pulpotomies have, in clinical trials, an overall success rate of 55% to 98%. The success rate is mainly depending on sample size and the length of the observation period of each study.</a:t>
            </a: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ru-RU">
                <a:ea typeface="SimSun" charset="-122"/>
              </a:rPr>
              <a:t>However, histological studies on formocresol pulpotomies have shown chronic inflammation and necrosis of the radicular pulp, while other studies have shown systemic distribution of formocresol from the pulpotomy site and allergic or mutagenic properties of formaldehyde in animal models. Formocreasol (FC) is no longer used in Canada and the Netherlands due to safety concerns. However in humans there is no direct evidence of adverse effects due to FC pulpotomies so far, but the potential remains that further research may provide evidence justifying caution in the use of aldehydes in pulp therapy techniques.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0"/>
          <p:cNvSpPr>
            <a:spLocks noGrp="1" noChangeArrowheads="1"/>
          </p:cNvSpPr>
          <p:nvPr>
            <p:ph type="sldNum"/>
          </p:nvPr>
        </p:nvSpPr>
        <p:spPr>
          <a:ln/>
        </p:spPr>
        <p:txBody>
          <a:bodyPr/>
          <a:lstStyle/>
          <a:p>
            <a:fld id="{444D55AB-105E-44B3-B5FC-3FD81D16978E}" type="slidenum">
              <a:rPr lang="el-GR" altLang="ru-RU"/>
              <a:pPr/>
              <a:t>10</a:t>
            </a:fld>
            <a:endParaRPr lang="el-GR" altLang="ru-RU"/>
          </a:p>
        </p:txBody>
      </p:sp>
      <p:sp>
        <p:nvSpPr>
          <p:cNvPr id="41985" name="Rectangle 1"/>
          <p:cNvSpPr txBox="1">
            <a:spLocks noChangeArrowheads="1"/>
          </p:cNvSpPr>
          <p:nvPr>
            <p:ph type="sldImg"/>
          </p:nvPr>
        </p:nvSpPr>
        <p:spPr bwMode="auto">
          <a:xfrm>
            <a:off x="1036638" y="715963"/>
            <a:ext cx="4778375" cy="35829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6" name="Text Box 2"/>
          <p:cNvSpPr txBox="1">
            <a:spLocks noChangeArrowheads="1"/>
          </p:cNvSpPr>
          <p:nvPr>
            <p:ph type="body" idx="1"/>
          </p:nvPr>
        </p:nvSpPr>
        <p:spPr bwMode="auto">
          <a:xfrm>
            <a:off x="912813" y="4537075"/>
            <a:ext cx="5026025" cy="4298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ru-RU">
                <a:ea typeface="SimSun" charset="-122"/>
              </a:rPr>
              <a:t>From all the other medicaments that have been used so far, electrosurgery has been also used but the data that where obtained from the literature were inconclusive since even in the very well designed study by Dean et al. the observation period was only 5 months postoperative period which is a  very short time for one to draw conclusions.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0"/>
          <p:cNvSpPr>
            <a:spLocks noGrp="1" noChangeArrowheads="1"/>
          </p:cNvSpPr>
          <p:nvPr>
            <p:ph type="sldNum"/>
          </p:nvPr>
        </p:nvSpPr>
        <p:spPr>
          <a:ln/>
        </p:spPr>
        <p:txBody>
          <a:bodyPr/>
          <a:lstStyle/>
          <a:p>
            <a:fld id="{21E655D1-DCE1-4093-875C-31C9661BA874}" type="slidenum">
              <a:rPr lang="el-GR" altLang="ru-RU"/>
              <a:pPr/>
              <a:t>11</a:t>
            </a:fld>
            <a:endParaRPr lang="el-GR" altLang="ru-RU"/>
          </a:p>
        </p:txBody>
      </p:sp>
      <p:sp>
        <p:nvSpPr>
          <p:cNvPr id="43009" name="Rectangle 1"/>
          <p:cNvSpPr txBox="1">
            <a:spLocks noChangeArrowheads="1"/>
          </p:cNvSpPr>
          <p:nvPr>
            <p:ph type="sldImg"/>
          </p:nvPr>
        </p:nvSpPr>
        <p:spPr bwMode="auto">
          <a:xfrm>
            <a:off x="1036638" y="715963"/>
            <a:ext cx="4778375" cy="35829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0" name="Text Box 2"/>
          <p:cNvSpPr txBox="1">
            <a:spLocks noChangeArrowheads="1"/>
          </p:cNvSpPr>
          <p:nvPr>
            <p:ph type="body" idx="1"/>
          </p:nvPr>
        </p:nvSpPr>
        <p:spPr bwMode="auto">
          <a:xfrm>
            <a:off x="912813" y="4537075"/>
            <a:ext cx="5026025" cy="4298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ru-RU">
                <a:ea typeface="SimSun" charset="-122"/>
              </a:rPr>
              <a:t>The same applies for the use of lasers since there is only one study in the literature. This study by Liu, showing 6-48 months follow up, shows very good results in teeth that were treated with Nd:YAG laser. The control group consisted of teeth treated with formocresol. There was no statistical analysis of the data and also the follow up was not the same for both treatments.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0"/>
          <p:cNvSpPr>
            <a:spLocks noGrp="1" noChangeArrowheads="1"/>
          </p:cNvSpPr>
          <p:nvPr>
            <p:ph type="sldNum"/>
          </p:nvPr>
        </p:nvSpPr>
        <p:spPr>
          <a:ln/>
        </p:spPr>
        <p:txBody>
          <a:bodyPr/>
          <a:lstStyle/>
          <a:p>
            <a:fld id="{DFD19D86-8BC3-41E0-BB4C-58A3197E9AAF}" type="slidenum">
              <a:rPr lang="el-GR" altLang="ru-RU"/>
              <a:pPr/>
              <a:t>12</a:t>
            </a:fld>
            <a:endParaRPr lang="el-GR" altLang="ru-RU"/>
          </a:p>
        </p:txBody>
      </p:sp>
      <p:sp>
        <p:nvSpPr>
          <p:cNvPr id="44033" name="Rectangle 1"/>
          <p:cNvSpPr txBox="1">
            <a:spLocks noChangeArrowheads="1"/>
          </p:cNvSpPr>
          <p:nvPr>
            <p:ph type="sldImg"/>
          </p:nvPr>
        </p:nvSpPr>
        <p:spPr bwMode="auto">
          <a:xfrm>
            <a:off x="1036638" y="715963"/>
            <a:ext cx="4778375" cy="35829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4034" name="Text Box 2"/>
          <p:cNvSpPr txBox="1">
            <a:spLocks noChangeArrowheads="1"/>
          </p:cNvSpPr>
          <p:nvPr>
            <p:ph type="body" idx="1"/>
          </p:nvPr>
        </p:nvSpPr>
        <p:spPr bwMode="auto">
          <a:xfrm>
            <a:off x="912813" y="4537075"/>
            <a:ext cx="5026025" cy="4298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ru-RU">
                <a:ea typeface="SimSun" charset="-122"/>
              </a:rPr>
              <a:t>Ferric sulphate has been used as a hemostatic agent for crown and bridge impressions.  Even though the mechanism of the haemostatic action of ferric sulphate is still debated, it seems that agglutination of blood proteins results from the reaction of blood with ferric and sulphate ions with the acidic pH of the solution. The agglutinated proteins form plugs that occlude the capillary orifices. The use of ferric sulphate was recommended on the grounds that it may prevent problems arising from clot formation after the removal of the coronal pulp and minimizes the chances for inflammation and internal resorption that, according to Schroder, was an important factor for the failure of pulpotomies with calcium hydroxide. Ferric sulphate (FS) seems to be a promising alternative to formocresol since, in clinical trials, has given similar to it success rates.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0"/>
          <p:cNvSpPr>
            <a:spLocks noGrp="1" noChangeArrowheads="1"/>
          </p:cNvSpPr>
          <p:nvPr>
            <p:ph type="sldNum"/>
          </p:nvPr>
        </p:nvSpPr>
        <p:spPr>
          <a:ln/>
        </p:spPr>
        <p:txBody>
          <a:bodyPr/>
          <a:lstStyle/>
          <a:p>
            <a:fld id="{23145396-986E-43BF-B0D3-82E73951114E}" type="slidenum">
              <a:rPr lang="el-GR" altLang="ru-RU"/>
              <a:pPr/>
              <a:t>13</a:t>
            </a:fld>
            <a:endParaRPr lang="el-GR" altLang="ru-RU"/>
          </a:p>
        </p:txBody>
      </p:sp>
      <p:sp>
        <p:nvSpPr>
          <p:cNvPr id="45057" name="Rectangle 1"/>
          <p:cNvSpPr txBox="1">
            <a:spLocks noChangeArrowheads="1"/>
          </p:cNvSpPr>
          <p:nvPr>
            <p:ph type="sldImg"/>
          </p:nvPr>
        </p:nvSpPr>
        <p:spPr bwMode="auto">
          <a:xfrm>
            <a:off x="1036638" y="715963"/>
            <a:ext cx="4778375" cy="35829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5058" name="Text Box 2"/>
          <p:cNvSpPr txBox="1">
            <a:spLocks noChangeArrowheads="1"/>
          </p:cNvSpPr>
          <p:nvPr>
            <p:ph type="body" idx="1"/>
          </p:nvPr>
        </p:nvSpPr>
        <p:spPr bwMode="auto">
          <a:xfrm>
            <a:off x="912813" y="4537075"/>
            <a:ext cx="5026025" cy="4298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ru-RU">
                <a:ea typeface="SimSun" charset="-122"/>
              </a:rPr>
              <a:t>MTA is a relatively novel material that appears to stimulate cytokine production in human osteoblasts and allow good adherence to the cells of the materials, as proved by Koh et al. in 1996. Since  1998 MTA has been approved by the US Food and Drug Administration, as a therapeutic endodontic material for humans. MTA has been proved to allow bone healing and elimination of clinical symptoms in cases of pulp caping, apexifications, root perforation repairs and root-end fillings.  There are two studies by Eidelman et al. and Agamy et al. in which MTA has been used as the dressing material after pulpotomy of primary molars. From those two studies MTA seems a promising material for the pulpotomy of primary teeth.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0"/>
          <p:cNvSpPr>
            <a:spLocks noGrp="1" noChangeArrowheads="1"/>
          </p:cNvSpPr>
          <p:nvPr>
            <p:ph type="sldNum"/>
          </p:nvPr>
        </p:nvSpPr>
        <p:spPr>
          <a:ln/>
        </p:spPr>
        <p:txBody>
          <a:bodyPr/>
          <a:lstStyle/>
          <a:p>
            <a:fld id="{C473DDE7-8143-45B6-824E-988BF3699040}" type="slidenum">
              <a:rPr lang="el-GR" altLang="ru-RU"/>
              <a:pPr/>
              <a:t>14</a:t>
            </a:fld>
            <a:endParaRPr lang="el-GR" altLang="ru-RU"/>
          </a:p>
        </p:txBody>
      </p:sp>
      <p:sp>
        <p:nvSpPr>
          <p:cNvPr id="46081" name="Rectangle 1"/>
          <p:cNvSpPr txBox="1">
            <a:spLocks noChangeArrowheads="1"/>
          </p:cNvSpPr>
          <p:nvPr>
            <p:ph type="sldImg"/>
          </p:nvPr>
        </p:nvSpPr>
        <p:spPr bwMode="auto">
          <a:xfrm>
            <a:off x="1036638" y="715963"/>
            <a:ext cx="4778375" cy="35829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6082" name="Rectangle 2"/>
          <p:cNvSpPr txBox="1">
            <a:spLocks noChangeArrowheads="1"/>
          </p:cNvSpPr>
          <p:nvPr>
            <p:ph type="body" idx="1"/>
          </p:nvPr>
        </p:nvSpPr>
        <p:spPr bwMode="auto">
          <a:xfrm>
            <a:off x="912813" y="4537075"/>
            <a:ext cx="5026025" cy="4298950"/>
          </a:xfrm>
          <a:prstGeom prst="rect">
            <a:avLst/>
          </a:prstGeom>
          <a:solidFill>
            <a:srgbClr val="FFFFFF"/>
          </a:solidFill>
          <a:ln w="9360">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just">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altLang="ru-RU">
              <a:ea typeface="SimSun"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0"/>
          <p:cNvSpPr>
            <a:spLocks noGrp="1" noChangeArrowheads="1"/>
          </p:cNvSpPr>
          <p:nvPr>
            <p:ph type="sldNum"/>
          </p:nvPr>
        </p:nvSpPr>
        <p:spPr>
          <a:ln/>
        </p:spPr>
        <p:txBody>
          <a:bodyPr/>
          <a:lstStyle/>
          <a:p>
            <a:fld id="{8A6C1BE9-18DE-4226-9526-501181D1B5B5}" type="slidenum">
              <a:rPr lang="el-GR" altLang="ru-RU"/>
              <a:pPr/>
              <a:t>15</a:t>
            </a:fld>
            <a:endParaRPr lang="el-GR" altLang="ru-RU"/>
          </a:p>
        </p:txBody>
      </p:sp>
      <p:sp>
        <p:nvSpPr>
          <p:cNvPr id="47105" name="Rectangle 1"/>
          <p:cNvSpPr txBox="1">
            <a:spLocks noChangeArrowheads="1"/>
          </p:cNvSpPr>
          <p:nvPr>
            <p:ph type="sldImg"/>
          </p:nvPr>
        </p:nvSpPr>
        <p:spPr bwMode="auto">
          <a:xfrm>
            <a:off x="1036638" y="715963"/>
            <a:ext cx="4778375" cy="35829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7106" name="Text Box 2"/>
          <p:cNvSpPr txBox="1">
            <a:spLocks noChangeArrowheads="1"/>
          </p:cNvSpPr>
          <p:nvPr>
            <p:ph type="body" idx="1"/>
          </p:nvPr>
        </p:nvSpPr>
        <p:spPr bwMode="auto">
          <a:xfrm>
            <a:off x="912813" y="4537075"/>
            <a:ext cx="5026025" cy="4298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p>
            <a:pPr algn="just">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ru-RU">
                <a:cs typeface="Times New Roman" pitchFamily="16" charset="0"/>
              </a:rPr>
              <a:t>The Methods and Materials that have been used are similar in all these studies so we can easily compare them.</a:t>
            </a: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altLang="ru-RU">
              <a:cs typeface="Times New Roman" pitchFamily="16"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0"/>
          <p:cNvSpPr>
            <a:spLocks noGrp="1" noChangeArrowheads="1"/>
          </p:cNvSpPr>
          <p:nvPr>
            <p:ph type="sldNum"/>
          </p:nvPr>
        </p:nvSpPr>
        <p:spPr>
          <a:ln/>
        </p:spPr>
        <p:txBody>
          <a:bodyPr/>
          <a:lstStyle/>
          <a:p>
            <a:fld id="{46A33631-8601-4302-98F2-A3AAFF69223C}" type="slidenum">
              <a:rPr lang="el-GR" altLang="ru-RU"/>
              <a:pPr/>
              <a:t>16</a:t>
            </a:fld>
            <a:endParaRPr lang="el-GR" altLang="ru-RU"/>
          </a:p>
        </p:txBody>
      </p:sp>
      <p:sp>
        <p:nvSpPr>
          <p:cNvPr id="48129" name="Rectangle 1"/>
          <p:cNvSpPr txBox="1">
            <a:spLocks noChangeArrowheads="1"/>
          </p:cNvSpPr>
          <p:nvPr>
            <p:ph type="sldImg"/>
          </p:nvPr>
        </p:nvSpPr>
        <p:spPr bwMode="auto">
          <a:xfrm>
            <a:off x="1036638" y="715963"/>
            <a:ext cx="4778375" cy="35829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8130" name="Text Box 2"/>
          <p:cNvSpPr txBox="1">
            <a:spLocks noChangeArrowheads="1"/>
          </p:cNvSpPr>
          <p:nvPr>
            <p:ph type="body" idx="1"/>
          </p:nvPr>
        </p:nvSpPr>
        <p:spPr bwMode="auto">
          <a:xfrm>
            <a:off x="912813" y="4537075"/>
            <a:ext cx="5026025" cy="4298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ru-RU">
                <a:ea typeface="SimSun" charset="-122"/>
              </a:rPr>
              <a:t>The sample used consisted of primary molars of healthy children that were selected on the basis of symptomless exposure of vital pulp by caries, absence of clinical or radiographic evidence of pulp degeneration and possibility of proper restoration.</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0"/>
          <p:cNvSpPr>
            <a:spLocks noGrp="1" noChangeArrowheads="1"/>
          </p:cNvSpPr>
          <p:nvPr>
            <p:ph type="sldNum"/>
          </p:nvPr>
        </p:nvSpPr>
        <p:spPr>
          <a:ln/>
        </p:spPr>
        <p:txBody>
          <a:bodyPr/>
          <a:lstStyle/>
          <a:p>
            <a:fld id="{B060E605-13D3-448B-A14B-EB63AB05B9D5}" type="slidenum">
              <a:rPr lang="el-GR" altLang="ru-RU"/>
              <a:pPr/>
              <a:t>17</a:t>
            </a:fld>
            <a:endParaRPr lang="el-GR" altLang="ru-RU"/>
          </a:p>
        </p:txBody>
      </p:sp>
      <p:sp>
        <p:nvSpPr>
          <p:cNvPr id="49153" name="Rectangle 1"/>
          <p:cNvSpPr txBox="1">
            <a:spLocks noChangeArrowheads="1"/>
          </p:cNvSpPr>
          <p:nvPr>
            <p:ph type="sldImg"/>
          </p:nvPr>
        </p:nvSpPr>
        <p:spPr bwMode="auto">
          <a:xfrm>
            <a:off x="1036638" y="715963"/>
            <a:ext cx="4778375" cy="35829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4" name="Text Box 2"/>
          <p:cNvSpPr txBox="1">
            <a:spLocks noChangeArrowheads="1"/>
          </p:cNvSpPr>
          <p:nvPr>
            <p:ph type="body" idx="1"/>
          </p:nvPr>
        </p:nvSpPr>
        <p:spPr bwMode="auto">
          <a:xfrm>
            <a:off x="912813" y="4537075"/>
            <a:ext cx="5026025" cy="4298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ru-RU">
                <a:ea typeface="SimSun" charset="-122"/>
              </a:rPr>
              <a:t>The teeth were treated under local anaesthesia and isolation with rubber dam. Following caries removal the pulp chamber was removed and coronal amputation was performed with a slow speed round bur and/or with a spoon excavator. Haemostasis was obtained with cotton pellets.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0"/>
          <p:cNvSpPr>
            <a:spLocks noGrp="1" noChangeArrowheads="1"/>
          </p:cNvSpPr>
          <p:nvPr>
            <p:ph type="sldNum"/>
          </p:nvPr>
        </p:nvSpPr>
        <p:spPr>
          <a:ln/>
        </p:spPr>
        <p:txBody>
          <a:bodyPr/>
          <a:lstStyle/>
          <a:p>
            <a:fld id="{A01B6F4F-38E9-4FDB-A179-C9AF4FB3E5E1}" type="slidenum">
              <a:rPr lang="el-GR" altLang="ru-RU"/>
              <a:pPr/>
              <a:t>19</a:t>
            </a:fld>
            <a:endParaRPr lang="el-GR" altLang="ru-RU"/>
          </a:p>
        </p:txBody>
      </p:sp>
      <p:sp>
        <p:nvSpPr>
          <p:cNvPr id="51201" name="Rectangle 1"/>
          <p:cNvSpPr txBox="1">
            <a:spLocks noChangeArrowheads="1"/>
          </p:cNvSpPr>
          <p:nvPr>
            <p:ph type="sldImg"/>
          </p:nvPr>
        </p:nvSpPr>
        <p:spPr bwMode="auto">
          <a:xfrm>
            <a:off x="1036638" y="715963"/>
            <a:ext cx="4778375" cy="35829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02" name="Text Box 2"/>
          <p:cNvSpPr txBox="1">
            <a:spLocks noChangeArrowheads="1"/>
          </p:cNvSpPr>
          <p:nvPr>
            <p:ph type="body" idx="1"/>
          </p:nvPr>
        </p:nvSpPr>
        <p:spPr bwMode="auto">
          <a:xfrm>
            <a:off x="912813" y="4537075"/>
            <a:ext cx="5026025" cy="4298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ru-RU" i="1">
                <a:ea typeface="SimSun" charset="-122"/>
              </a:rPr>
              <a:t>Pulp covering - Restoration</a:t>
            </a:r>
            <a:r>
              <a:rPr lang="en-GB" altLang="ru-RU">
                <a:ea typeface="SimSun" charset="-122"/>
              </a:rPr>
              <a:t>. After rinsing, the pulpal stumps were covered by a layer of Zinc oxide eugenol cement (ZOE) and a second layer of reinforced ZOE cement. Then the teeth were restored, in all published studies, by a stainless steel crown with the exception of our study  where a composite resin was also used.</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0"/>
          <p:cNvSpPr>
            <a:spLocks noGrp="1" noChangeArrowheads="1"/>
          </p:cNvSpPr>
          <p:nvPr>
            <p:ph type="sldNum"/>
          </p:nvPr>
        </p:nvSpPr>
        <p:spPr>
          <a:ln/>
        </p:spPr>
        <p:txBody>
          <a:bodyPr/>
          <a:lstStyle/>
          <a:p>
            <a:fld id="{0EA6B999-3321-454D-9E88-40CDEB004387}" type="slidenum">
              <a:rPr lang="el-GR" altLang="ru-RU"/>
              <a:pPr/>
              <a:t>20</a:t>
            </a:fld>
            <a:endParaRPr lang="el-GR" altLang="ru-RU"/>
          </a:p>
        </p:txBody>
      </p:sp>
      <p:sp>
        <p:nvSpPr>
          <p:cNvPr id="52225" name="Rectangle 1"/>
          <p:cNvSpPr txBox="1">
            <a:spLocks noChangeArrowheads="1"/>
          </p:cNvSpPr>
          <p:nvPr>
            <p:ph type="sldImg"/>
          </p:nvPr>
        </p:nvSpPr>
        <p:spPr bwMode="auto">
          <a:xfrm>
            <a:off x="1036638" y="715963"/>
            <a:ext cx="4778375" cy="35829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2226" name="Text Box 2"/>
          <p:cNvSpPr txBox="1">
            <a:spLocks noChangeArrowheads="1"/>
          </p:cNvSpPr>
          <p:nvPr>
            <p:ph type="body" idx="1"/>
          </p:nvPr>
        </p:nvSpPr>
        <p:spPr bwMode="auto">
          <a:xfrm>
            <a:off x="912813" y="4537075"/>
            <a:ext cx="5026025" cy="4298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ru-RU" i="1">
                <a:ea typeface="SimSun" charset="-122"/>
              </a:rPr>
              <a:t>Recall examination .</a:t>
            </a:r>
            <a:r>
              <a:rPr lang="en-GB" altLang="ru-RU">
                <a:ea typeface="SimSun" charset="-122"/>
              </a:rPr>
              <a:t> The recall examination period varied among the studies from 3 to 6 months after the pulpotomy for the first recall and 6 to 12 months for the following ones.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0"/>
          <p:cNvSpPr>
            <a:spLocks noGrp="1" noChangeArrowheads="1"/>
          </p:cNvSpPr>
          <p:nvPr>
            <p:ph type="sldNum"/>
          </p:nvPr>
        </p:nvSpPr>
        <p:spPr>
          <a:ln/>
        </p:spPr>
        <p:txBody>
          <a:bodyPr/>
          <a:lstStyle/>
          <a:p>
            <a:fld id="{845F519D-44BA-4C6C-B0FA-F9997AC151EF}" type="slidenum">
              <a:rPr lang="el-GR" altLang="ru-RU"/>
              <a:pPr/>
              <a:t>22</a:t>
            </a:fld>
            <a:endParaRPr lang="el-GR" altLang="ru-RU"/>
          </a:p>
        </p:txBody>
      </p:sp>
      <p:sp>
        <p:nvSpPr>
          <p:cNvPr id="54273" name="Rectangle 1"/>
          <p:cNvSpPr txBox="1">
            <a:spLocks noChangeArrowheads="1"/>
          </p:cNvSpPr>
          <p:nvPr>
            <p:ph type="sldImg"/>
          </p:nvPr>
        </p:nvSpPr>
        <p:spPr bwMode="auto">
          <a:xfrm>
            <a:off x="1036638" y="715963"/>
            <a:ext cx="4778375" cy="35829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4274" name="Text Box 2"/>
          <p:cNvSpPr txBox="1">
            <a:spLocks noChangeArrowheads="1"/>
          </p:cNvSpPr>
          <p:nvPr>
            <p:ph type="body" idx="1"/>
          </p:nvPr>
        </p:nvSpPr>
        <p:spPr bwMode="auto">
          <a:xfrm>
            <a:off x="912813" y="4537075"/>
            <a:ext cx="5026025" cy="4298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ru-RU">
                <a:ea typeface="SimSun" charset="-122"/>
              </a:rPr>
              <a:t>Radiographs on mandibular second primary molar with excessive  internal resorption at the 12th month and interradicular and periapical lession at the 24th month.</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0"/>
          <p:cNvSpPr>
            <a:spLocks noGrp="1" noChangeArrowheads="1"/>
          </p:cNvSpPr>
          <p:nvPr>
            <p:ph type="sldNum"/>
          </p:nvPr>
        </p:nvSpPr>
        <p:spPr>
          <a:ln/>
        </p:spPr>
        <p:txBody>
          <a:bodyPr/>
          <a:lstStyle/>
          <a:p>
            <a:fld id="{E07358EE-7ABD-448A-BE5D-C9A112B81990}" type="slidenum">
              <a:rPr lang="el-GR" altLang="ru-RU"/>
              <a:pPr/>
              <a:t>23</a:t>
            </a:fld>
            <a:endParaRPr lang="el-GR" altLang="ru-RU"/>
          </a:p>
        </p:txBody>
      </p:sp>
      <p:sp>
        <p:nvSpPr>
          <p:cNvPr id="55297" name="Rectangle 1"/>
          <p:cNvSpPr txBox="1">
            <a:spLocks noChangeArrowheads="1"/>
          </p:cNvSpPr>
          <p:nvPr>
            <p:ph type="sldImg"/>
          </p:nvPr>
        </p:nvSpPr>
        <p:spPr bwMode="auto">
          <a:xfrm>
            <a:off x="1036638" y="715963"/>
            <a:ext cx="4778375" cy="35829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5298" name="Text Box 2"/>
          <p:cNvSpPr txBox="1">
            <a:spLocks noChangeArrowheads="1"/>
          </p:cNvSpPr>
          <p:nvPr>
            <p:ph type="body" idx="1"/>
          </p:nvPr>
        </p:nvSpPr>
        <p:spPr bwMode="auto">
          <a:xfrm>
            <a:off x="912813" y="4537075"/>
            <a:ext cx="5026025" cy="4298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ru-RU">
                <a:ea typeface="SimSun" charset="-122"/>
              </a:rPr>
              <a:t>Radiographs of mandibular primary molar with internal resorption progressing with time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0"/>
          <p:cNvSpPr>
            <a:spLocks noGrp="1" noChangeArrowheads="1"/>
          </p:cNvSpPr>
          <p:nvPr>
            <p:ph type="sldNum"/>
          </p:nvPr>
        </p:nvSpPr>
        <p:spPr>
          <a:ln/>
        </p:spPr>
        <p:txBody>
          <a:bodyPr/>
          <a:lstStyle/>
          <a:p>
            <a:fld id="{C3C8050B-7617-46F4-B4D3-89969B7CAC30}" type="slidenum">
              <a:rPr lang="el-GR" altLang="ru-RU"/>
              <a:pPr/>
              <a:t>24</a:t>
            </a:fld>
            <a:endParaRPr lang="el-GR" altLang="ru-RU"/>
          </a:p>
        </p:txBody>
      </p:sp>
      <p:sp>
        <p:nvSpPr>
          <p:cNvPr id="56321" name="Rectangle 1"/>
          <p:cNvSpPr txBox="1">
            <a:spLocks noChangeArrowheads="1"/>
          </p:cNvSpPr>
          <p:nvPr>
            <p:ph type="sldImg"/>
          </p:nvPr>
        </p:nvSpPr>
        <p:spPr bwMode="auto">
          <a:xfrm>
            <a:off x="1036638" y="715963"/>
            <a:ext cx="4778375" cy="35829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6322" name="Rectangle 2"/>
          <p:cNvSpPr txBox="1">
            <a:spLocks noChangeArrowheads="1"/>
          </p:cNvSpPr>
          <p:nvPr>
            <p:ph type="body" idx="1"/>
          </p:nvPr>
        </p:nvSpPr>
        <p:spPr bwMode="auto">
          <a:xfrm>
            <a:off x="912813" y="4537075"/>
            <a:ext cx="5021262" cy="42941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0"/>
          <p:cNvSpPr>
            <a:spLocks noGrp="1" noChangeArrowheads="1"/>
          </p:cNvSpPr>
          <p:nvPr>
            <p:ph type="sldNum"/>
          </p:nvPr>
        </p:nvSpPr>
        <p:spPr>
          <a:ln/>
        </p:spPr>
        <p:txBody>
          <a:bodyPr/>
          <a:lstStyle/>
          <a:p>
            <a:fld id="{42A21406-BFCF-42AF-A949-0BA3D0D93E75}" type="slidenum">
              <a:rPr lang="el-GR" altLang="ru-RU"/>
              <a:pPr/>
              <a:t>25</a:t>
            </a:fld>
            <a:endParaRPr lang="el-GR" altLang="ru-RU"/>
          </a:p>
        </p:txBody>
      </p:sp>
      <p:sp>
        <p:nvSpPr>
          <p:cNvPr id="57345" name="Rectangle 1"/>
          <p:cNvSpPr txBox="1">
            <a:spLocks noChangeArrowheads="1"/>
          </p:cNvSpPr>
          <p:nvPr>
            <p:ph type="sldImg"/>
          </p:nvPr>
        </p:nvSpPr>
        <p:spPr bwMode="auto">
          <a:xfrm>
            <a:off x="1036638" y="715963"/>
            <a:ext cx="4778375" cy="35829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7346" name="Text Box 2"/>
          <p:cNvSpPr txBox="1">
            <a:spLocks noChangeArrowheads="1"/>
          </p:cNvSpPr>
          <p:nvPr>
            <p:ph type="body" idx="1"/>
          </p:nvPr>
        </p:nvSpPr>
        <p:spPr bwMode="auto">
          <a:xfrm>
            <a:off x="912813" y="4537075"/>
            <a:ext cx="5026025" cy="4298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p>
            <a:pPr algn="just">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ru-RU">
                <a:cs typeface="Times New Roman" pitchFamily="16" charset="0"/>
              </a:rPr>
              <a:t>In this molar the area with resorption was filled with reparative hard tissue as you can see in this radiographs.</a:t>
            </a: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altLang="ru-RU">
              <a:cs typeface="Times New Roman" pitchFamily="16"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0"/>
          <p:cNvSpPr>
            <a:spLocks noGrp="1" noChangeArrowheads="1"/>
          </p:cNvSpPr>
          <p:nvPr>
            <p:ph type="sldNum"/>
          </p:nvPr>
        </p:nvSpPr>
        <p:spPr>
          <a:ln/>
        </p:spPr>
        <p:txBody>
          <a:bodyPr/>
          <a:lstStyle/>
          <a:p>
            <a:fld id="{35FA7674-7EDA-4526-9FD2-B600E6EDF5C9}" type="slidenum">
              <a:rPr lang="el-GR" altLang="ru-RU"/>
              <a:pPr/>
              <a:t>26</a:t>
            </a:fld>
            <a:endParaRPr lang="el-GR" altLang="ru-RU"/>
          </a:p>
        </p:txBody>
      </p:sp>
      <p:sp>
        <p:nvSpPr>
          <p:cNvPr id="58369" name="Rectangle 1"/>
          <p:cNvSpPr txBox="1">
            <a:spLocks noChangeArrowheads="1"/>
          </p:cNvSpPr>
          <p:nvPr>
            <p:ph type="sldImg"/>
          </p:nvPr>
        </p:nvSpPr>
        <p:spPr bwMode="auto">
          <a:xfrm>
            <a:off x="1036638" y="715963"/>
            <a:ext cx="4778375" cy="35829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8370" name="Text Box 2"/>
          <p:cNvSpPr txBox="1">
            <a:spLocks noChangeArrowheads="1"/>
          </p:cNvSpPr>
          <p:nvPr>
            <p:ph type="body" idx="1"/>
          </p:nvPr>
        </p:nvSpPr>
        <p:spPr bwMode="auto">
          <a:xfrm>
            <a:off x="912813" y="4537075"/>
            <a:ext cx="5026025" cy="4298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ru-RU">
                <a:ea typeface="SimSun" charset="-122"/>
              </a:rPr>
              <a:t>Another case of a molar filled with hard tissue from the 12</a:t>
            </a:r>
            <a:r>
              <a:rPr lang="en-US" altLang="ru-RU" baseline="30000">
                <a:ea typeface="SimSun" charset="-122"/>
              </a:rPr>
              <a:t>th</a:t>
            </a:r>
            <a:r>
              <a:rPr lang="en-US" altLang="ru-RU">
                <a:ea typeface="SimSun" charset="-122"/>
              </a:rPr>
              <a:t> to 24</a:t>
            </a:r>
            <a:r>
              <a:rPr lang="en-US" altLang="ru-RU" baseline="30000">
                <a:ea typeface="SimSun" charset="-122"/>
              </a:rPr>
              <a:t>th</a:t>
            </a:r>
            <a:r>
              <a:rPr lang="en-US" altLang="ru-RU">
                <a:ea typeface="SimSun" charset="-122"/>
              </a:rPr>
              <a:t> month.</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0"/>
          <p:cNvSpPr>
            <a:spLocks noGrp="1" noChangeArrowheads="1"/>
          </p:cNvSpPr>
          <p:nvPr>
            <p:ph type="sldNum"/>
          </p:nvPr>
        </p:nvSpPr>
        <p:spPr>
          <a:ln/>
        </p:spPr>
        <p:txBody>
          <a:bodyPr/>
          <a:lstStyle/>
          <a:p>
            <a:fld id="{3431D8E8-3332-43E1-8AE1-67947F1BAF0B}" type="slidenum">
              <a:rPr lang="el-GR" altLang="ru-RU"/>
              <a:pPr/>
              <a:t>27</a:t>
            </a:fld>
            <a:endParaRPr lang="el-GR" altLang="ru-RU"/>
          </a:p>
        </p:txBody>
      </p:sp>
      <p:sp>
        <p:nvSpPr>
          <p:cNvPr id="59393" name="Rectangle 1"/>
          <p:cNvSpPr txBox="1">
            <a:spLocks noChangeArrowheads="1"/>
          </p:cNvSpPr>
          <p:nvPr>
            <p:ph type="sldImg"/>
          </p:nvPr>
        </p:nvSpPr>
        <p:spPr bwMode="auto">
          <a:xfrm>
            <a:off x="1036638" y="715963"/>
            <a:ext cx="4778375" cy="35829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9394" name="Text Box 2"/>
          <p:cNvSpPr txBox="1">
            <a:spLocks noChangeArrowheads="1"/>
          </p:cNvSpPr>
          <p:nvPr>
            <p:ph type="body" idx="1"/>
          </p:nvPr>
        </p:nvSpPr>
        <p:spPr bwMode="auto">
          <a:xfrm>
            <a:off x="912813" y="4537075"/>
            <a:ext cx="5026025" cy="4298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ru-RU">
                <a:ea typeface="SimSun" charset="-122"/>
              </a:rPr>
              <a:t>Calcific metamorphosis was the most common finding for both treatments. Calcicfic metamorphosis was not consider a failure.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0"/>
          <p:cNvSpPr>
            <a:spLocks noGrp="1" noChangeArrowheads="1"/>
          </p:cNvSpPr>
          <p:nvPr>
            <p:ph type="sldNum"/>
          </p:nvPr>
        </p:nvSpPr>
        <p:spPr>
          <a:ln/>
        </p:spPr>
        <p:txBody>
          <a:bodyPr/>
          <a:lstStyle/>
          <a:p>
            <a:fld id="{36C76849-3308-431C-87D8-56F0367F7C4B}" type="slidenum">
              <a:rPr lang="el-GR" altLang="ru-RU"/>
              <a:pPr/>
              <a:t>28</a:t>
            </a:fld>
            <a:endParaRPr lang="el-GR" altLang="ru-RU"/>
          </a:p>
        </p:txBody>
      </p:sp>
      <p:sp>
        <p:nvSpPr>
          <p:cNvPr id="60417" name="Rectangle 1"/>
          <p:cNvSpPr txBox="1">
            <a:spLocks noChangeArrowheads="1"/>
          </p:cNvSpPr>
          <p:nvPr>
            <p:ph type="sldImg"/>
          </p:nvPr>
        </p:nvSpPr>
        <p:spPr bwMode="auto">
          <a:xfrm>
            <a:off x="1036638" y="715963"/>
            <a:ext cx="4778375" cy="35829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0418" name="Text Box 2"/>
          <p:cNvSpPr txBox="1">
            <a:spLocks noChangeArrowheads="1"/>
          </p:cNvSpPr>
          <p:nvPr>
            <p:ph type="body" idx="1"/>
          </p:nvPr>
        </p:nvSpPr>
        <p:spPr bwMode="auto">
          <a:xfrm>
            <a:off x="912813" y="4537075"/>
            <a:ext cx="5026025" cy="4298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ru-RU">
                <a:ea typeface="SimSun" charset="-122"/>
              </a:rPr>
              <a:t>One case of a mandibular molar treated successfully with FS in 6, 12, 24 and 36 months after pulpotomy.</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idx="10"/>
          </p:nvPr>
        </p:nvSpPr>
        <p:spPr/>
        <p:txBody>
          <a:bodyPr/>
          <a:lstStyle>
            <a:lvl1pPr>
              <a:defRPr/>
            </a:lvl1pPr>
          </a:lstStyle>
          <a:p>
            <a:endParaRPr lang="ru-RU" altLang="ru-RU"/>
          </a:p>
        </p:txBody>
      </p:sp>
      <p:sp>
        <p:nvSpPr>
          <p:cNvPr id="5" name="Нижний колонтитул 4"/>
          <p:cNvSpPr>
            <a:spLocks noGrp="1"/>
          </p:cNvSpPr>
          <p:nvPr>
            <p:ph type="ftr" idx="11"/>
          </p:nvPr>
        </p:nvSpPr>
        <p:spPr/>
        <p:txBody>
          <a:bodyPr/>
          <a:lstStyle>
            <a:lvl1pPr>
              <a:defRPr/>
            </a:lvl1pPr>
          </a:lstStyle>
          <a:p>
            <a:endParaRPr lang="ru-RU" altLang="ru-RU"/>
          </a:p>
        </p:txBody>
      </p:sp>
      <p:sp>
        <p:nvSpPr>
          <p:cNvPr id="6" name="Номер слайда 5"/>
          <p:cNvSpPr>
            <a:spLocks noGrp="1"/>
          </p:cNvSpPr>
          <p:nvPr>
            <p:ph type="sldNum" idx="12"/>
          </p:nvPr>
        </p:nvSpPr>
        <p:spPr/>
        <p:txBody>
          <a:bodyPr/>
          <a:lstStyle>
            <a:lvl1pPr>
              <a:defRPr/>
            </a:lvl1pPr>
          </a:lstStyle>
          <a:p>
            <a:fld id="{E2C06BEE-BA8D-47A2-8F6A-DB210F43D781}" type="slidenum">
              <a:rPr lang="ru-RU" altLang="ru-RU"/>
              <a:pPr/>
              <a:t>‹#›</a:t>
            </a:fld>
            <a:endParaRPr lang="ru-RU" altLang="ru-RU"/>
          </a:p>
        </p:txBody>
      </p:sp>
    </p:spTree>
    <p:extLst>
      <p:ext uri="{BB962C8B-B14F-4D97-AF65-F5344CB8AC3E}">
        <p14:creationId xmlns:p14="http://schemas.microsoft.com/office/powerpoint/2010/main" val="3505124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idx="10"/>
          </p:nvPr>
        </p:nvSpPr>
        <p:spPr/>
        <p:txBody>
          <a:bodyPr/>
          <a:lstStyle>
            <a:lvl1pPr>
              <a:defRPr/>
            </a:lvl1pPr>
          </a:lstStyle>
          <a:p>
            <a:endParaRPr lang="ru-RU" altLang="ru-RU"/>
          </a:p>
        </p:txBody>
      </p:sp>
      <p:sp>
        <p:nvSpPr>
          <p:cNvPr id="5" name="Нижний колонтитул 4"/>
          <p:cNvSpPr>
            <a:spLocks noGrp="1"/>
          </p:cNvSpPr>
          <p:nvPr>
            <p:ph type="ftr" idx="11"/>
          </p:nvPr>
        </p:nvSpPr>
        <p:spPr/>
        <p:txBody>
          <a:bodyPr/>
          <a:lstStyle>
            <a:lvl1pPr>
              <a:defRPr/>
            </a:lvl1pPr>
          </a:lstStyle>
          <a:p>
            <a:endParaRPr lang="ru-RU" altLang="ru-RU"/>
          </a:p>
        </p:txBody>
      </p:sp>
      <p:sp>
        <p:nvSpPr>
          <p:cNvPr id="6" name="Номер слайда 5"/>
          <p:cNvSpPr>
            <a:spLocks noGrp="1"/>
          </p:cNvSpPr>
          <p:nvPr>
            <p:ph type="sldNum" idx="12"/>
          </p:nvPr>
        </p:nvSpPr>
        <p:spPr/>
        <p:txBody>
          <a:bodyPr/>
          <a:lstStyle>
            <a:lvl1pPr>
              <a:defRPr/>
            </a:lvl1pPr>
          </a:lstStyle>
          <a:p>
            <a:fld id="{3207B620-2B4E-4A4F-BE6D-6CC45EA9F4E0}" type="slidenum">
              <a:rPr lang="ru-RU" altLang="ru-RU"/>
              <a:pPr/>
              <a:t>‹#›</a:t>
            </a:fld>
            <a:endParaRPr lang="ru-RU" altLang="ru-RU"/>
          </a:p>
        </p:txBody>
      </p:sp>
    </p:spTree>
    <p:extLst>
      <p:ext uri="{BB962C8B-B14F-4D97-AF65-F5344CB8AC3E}">
        <p14:creationId xmlns:p14="http://schemas.microsoft.com/office/powerpoint/2010/main" val="1464463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idx="10"/>
          </p:nvPr>
        </p:nvSpPr>
        <p:spPr/>
        <p:txBody>
          <a:bodyPr/>
          <a:lstStyle>
            <a:lvl1pPr>
              <a:defRPr/>
            </a:lvl1pPr>
          </a:lstStyle>
          <a:p>
            <a:endParaRPr lang="ru-RU" altLang="ru-RU"/>
          </a:p>
        </p:txBody>
      </p:sp>
      <p:sp>
        <p:nvSpPr>
          <p:cNvPr id="5" name="Нижний колонтитул 4"/>
          <p:cNvSpPr>
            <a:spLocks noGrp="1"/>
          </p:cNvSpPr>
          <p:nvPr>
            <p:ph type="ftr" idx="11"/>
          </p:nvPr>
        </p:nvSpPr>
        <p:spPr/>
        <p:txBody>
          <a:bodyPr/>
          <a:lstStyle>
            <a:lvl1pPr>
              <a:defRPr/>
            </a:lvl1pPr>
          </a:lstStyle>
          <a:p>
            <a:endParaRPr lang="ru-RU" altLang="ru-RU"/>
          </a:p>
        </p:txBody>
      </p:sp>
      <p:sp>
        <p:nvSpPr>
          <p:cNvPr id="6" name="Номер слайда 5"/>
          <p:cNvSpPr>
            <a:spLocks noGrp="1"/>
          </p:cNvSpPr>
          <p:nvPr>
            <p:ph type="sldNum" idx="12"/>
          </p:nvPr>
        </p:nvSpPr>
        <p:spPr/>
        <p:txBody>
          <a:bodyPr/>
          <a:lstStyle>
            <a:lvl1pPr>
              <a:defRPr/>
            </a:lvl1pPr>
          </a:lstStyle>
          <a:p>
            <a:fld id="{6C185F51-09A8-44BE-9D1E-7F140D215E06}" type="slidenum">
              <a:rPr lang="ru-RU" altLang="ru-RU"/>
              <a:pPr/>
              <a:t>‹#›</a:t>
            </a:fld>
            <a:endParaRPr lang="ru-RU" altLang="ru-RU"/>
          </a:p>
        </p:txBody>
      </p:sp>
    </p:spTree>
    <p:extLst>
      <p:ext uri="{BB962C8B-B14F-4D97-AF65-F5344CB8AC3E}">
        <p14:creationId xmlns:p14="http://schemas.microsoft.com/office/powerpoint/2010/main" val="3182586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85800" y="1981200"/>
            <a:ext cx="3806825" cy="4108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5025" y="1981200"/>
            <a:ext cx="3806825" cy="4108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idx="10"/>
          </p:nvPr>
        </p:nvSpPr>
        <p:spPr/>
        <p:txBody>
          <a:bodyPr/>
          <a:lstStyle>
            <a:lvl1pPr>
              <a:defRPr/>
            </a:lvl1pPr>
          </a:lstStyle>
          <a:p>
            <a:endParaRPr lang="ru-RU" altLang="ru-RU"/>
          </a:p>
        </p:txBody>
      </p:sp>
      <p:sp>
        <p:nvSpPr>
          <p:cNvPr id="6" name="Нижний колонтитул 5"/>
          <p:cNvSpPr>
            <a:spLocks noGrp="1"/>
          </p:cNvSpPr>
          <p:nvPr>
            <p:ph type="ftr" idx="11"/>
          </p:nvPr>
        </p:nvSpPr>
        <p:spPr/>
        <p:txBody>
          <a:bodyPr/>
          <a:lstStyle>
            <a:lvl1pPr>
              <a:defRPr/>
            </a:lvl1pPr>
          </a:lstStyle>
          <a:p>
            <a:endParaRPr lang="ru-RU" altLang="ru-RU"/>
          </a:p>
        </p:txBody>
      </p:sp>
      <p:sp>
        <p:nvSpPr>
          <p:cNvPr id="7" name="Номер слайда 6"/>
          <p:cNvSpPr>
            <a:spLocks noGrp="1"/>
          </p:cNvSpPr>
          <p:nvPr>
            <p:ph type="sldNum" idx="12"/>
          </p:nvPr>
        </p:nvSpPr>
        <p:spPr/>
        <p:txBody>
          <a:bodyPr/>
          <a:lstStyle>
            <a:lvl1pPr>
              <a:defRPr/>
            </a:lvl1pPr>
          </a:lstStyle>
          <a:p>
            <a:fld id="{2A84C3CF-1AB2-48E2-A7F1-F54070889377}" type="slidenum">
              <a:rPr lang="ru-RU" altLang="ru-RU"/>
              <a:pPr/>
              <a:t>‹#›</a:t>
            </a:fld>
            <a:endParaRPr lang="ru-RU" altLang="ru-RU"/>
          </a:p>
        </p:txBody>
      </p:sp>
    </p:spTree>
    <p:extLst>
      <p:ext uri="{BB962C8B-B14F-4D97-AF65-F5344CB8AC3E}">
        <p14:creationId xmlns:p14="http://schemas.microsoft.com/office/powerpoint/2010/main" val="1978578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idx="10"/>
          </p:nvPr>
        </p:nvSpPr>
        <p:spPr/>
        <p:txBody>
          <a:bodyPr/>
          <a:lstStyle>
            <a:lvl1pPr>
              <a:defRPr/>
            </a:lvl1pPr>
          </a:lstStyle>
          <a:p>
            <a:endParaRPr lang="ru-RU" altLang="ru-RU"/>
          </a:p>
        </p:txBody>
      </p:sp>
      <p:sp>
        <p:nvSpPr>
          <p:cNvPr id="8" name="Нижний колонтитул 7"/>
          <p:cNvSpPr>
            <a:spLocks noGrp="1"/>
          </p:cNvSpPr>
          <p:nvPr>
            <p:ph type="ftr" idx="11"/>
          </p:nvPr>
        </p:nvSpPr>
        <p:spPr/>
        <p:txBody>
          <a:bodyPr/>
          <a:lstStyle>
            <a:lvl1pPr>
              <a:defRPr/>
            </a:lvl1pPr>
          </a:lstStyle>
          <a:p>
            <a:endParaRPr lang="ru-RU" altLang="ru-RU"/>
          </a:p>
        </p:txBody>
      </p:sp>
      <p:sp>
        <p:nvSpPr>
          <p:cNvPr id="9" name="Номер слайда 8"/>
          <p:cNvSpPr>
            <a:spLocks noGrp="1"/>
          </p:cNvSpPr>
          <p:nvPr>
            <p:ph type="sldNum" idx="12"/>
          </p:nvPr>
        </p:nvSpPr>
        <p:spPr/>
        <p:txBody>
          <a:bodyPr/>
          <a:lstStyle>
            <a:lvl1pPr>
              <a:defRPr/>
            </a:lvl1pPr>
          </a:lstStyle>
          <a:p>
            <a:fld id="{F55FE063-A76B-44E0-875D-EB8652133709}" type="slidenum">
              <a:rPr lang="ru-RU" altLang="ru-RU"/>
              <a:pPr/>
              <a:t>‹#›</a:t>
            </a:fld>
            <a:endParaRPr lang="ru-RU" altLang="ru-RU"/>
          </a:p>
        </p:txBody>
      </p:sp>
    </p:spTree>
    <p:extLst>
      <p:ext uri="{BB962C8B-B14F-4D97-AF65-F5344CB8AC3E}">
        <p14:creationId xmlns:p14="http://schemas.microsoft.com/office/powerpoint/2010/main" val="28539435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idx="10"/>
          </p:nvPr>
        </p:nvSpPr>
        <p:spPr/>
        <p:txBody>
          <a:bodyPr/>
          <a:lstStyle>
            <a:lvl1pPr>
              <a:defRPr/>
            </a:lvl1pPr>
          </a:lstStyle>
          <a:p>
            <a:endParaRPr lang="ru-RU" altLang="ru-RU"/>
          </a:p>
        </p:txBody>
      </p:sp>
      <p:sp>
        <p:nvSpPr>
          <p:cNvPr id="4" name="Нижний колонтитул 3"/>
          <p:cNvSpPr>
            <a:spLocks noGrp="1"/>
          </p:cNvSpPr>
          <p:nvPr>
            <p:ph type="ftr" idx="11"/>
          </p:nvPr>
        </p:nvSpPr>
        <p:spPr/>
        <p:txBody>
          <a:bodyPr/>
          <a:lstStyle>
            <a:lvl1pPr>
              <a:defRPr/>
            </a:lvl1pPr>
          </a:lstStyle>
          <a:p>
            <a:endParaRPr lang="ru-RU" altLang="ru-RU"/>
          </a:p>
        </p:txBody>
      </p:sp>
      <p:sp>
        <p:nvSpPr>
          <p:cNvPr id="5" name="Номер слайда 4"/>
          <p:cNvSpPr>
            <a:spLocks noGrp="1"/>
          </p:cNvSpPr>
          <p:nvPr>
            <p:ph type="sldNum" idx="12"/>
          </p:nvPr>
        </p:nvSpPr>
        <p:spPr/>
        <p:txBody>
          <a:bodyPr/>
          <a:lstStyle>
            <a:lvl1pPr>
              <a:defRPr/>
            </a:lvl1pPr>
          </a:lstStyle>
          <a:p>
            <a:fld id="{34DFC985-60F6-4708-B192-91406EEAC409}" type="slidenum">
              <a:rPr lang="ru-RU" altLang="ru-RU"/>
              <a:pPr/>
              <a:t>‹#›</a:t>
            </a:fld>
            <a:endParaRPr lang="ru-RU" altLang="ru-RU"/>
          </a:p>
        </p:txBody>
      </p:sp>
    </p:spTree>
    <p:extLst>
      <p:ext uri="{BB962C8B-B14F-4D97-AF65-F5344CB8AC3E}">
        <p14:creationId xmlns:p14="http://schemas.microsoft.com/office/powerpoint/2010/main" val="372380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idx="10"/>
          </p:nvPr>
        </p:nvSpPr>
        <p:spPr/>
        <p:txBody>
          <a:bodyPr/>
          <a:lstStyle>
            <a:lvl1pPr>
              <a:defRPr/>
            </a:lvl1pPr>
          </a:lstStyle>
          <a:p>
            <a:endParaRPr lang="ru-RU" altLang="ru-RU"/>
          </a:p>
        </p:txBody>
      </p:sp>
      <p:sp>
        <p:nvSpPr>
          <p:cNvPr id="3" name="Нижний колонтитул 2"/>
          <p:cNvSpPr>
            <a:spLocks noGrp="1"/>
          </p:cNvSpPr>
          <p:nvPr>
            <p:ph type="ftr" idx="11"/>
          </p:nvPr>
        </p:nvSpPr>
        <p:spPr/>
        <p:txBody>
          <a:bodyPr/>
          <a:lstStyle>
            <a:lvl1pPr>
              <a:defRPr/>
            </a:lvl1pPr>
          </a:lstStyle>
          <a:p>
            <a:endParaRPr lang="ru-RU" altLang="ru-RU"/>
          </a:p>
        </p:txBody>
      </p:sp>
      <p:sp>
        <p:nvSpPr>
          <p:cNvPr id="4" name="Номер слайда 3"/>
          <p:cNvSpPr>
            <a:spLocks noGrp="1"/>
          </p:cNvSpPr>
          <p:nvPr>
            <p:ph type="sldNum" idx="12"/>
          </p:nvPr>
        </p:nvSpPr>
        <p:spPr/>
        <p:txBody>
          <a:bodyPr/>
          <a:lstStyle>
            <a:lvl1pPr>
              <a:defRPr/>
            </a:lvl1pPr>
          </a:lstStyle>
          <a:p>
            <a:fld id="{6AAC2CB0-8850-4854-AA05-AE08189F55AE}" type="slidenum">
              <a:rPr lang="ru-RU" altLang="ru-RU"/>
              <a:pPr/>
              <a:t>‹#›</a:t>
            </a:fld>
            <a:endParaRPr lang="ru-RU" altLang="ru-RU"/>
          </a:p>
        </p:txBody>
      </p:sp>
    </p:spTree>
    <p:extLst>
      <p:ext uri="{BB962C8B-B14F-4D97-AF65-F5344CB8AC3E}">
        <p14:creationId xmlns:p14="http://schemas.microsoft.com/office/powerpoint/2010/main" val="3116823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idx="10"/>
          </p:nvPr>
        </p:nvSpPr>
        <p:spPr/>
        <p:txBody>
          <a:bodyPr/>
          <a:lstStyle>
            <a:lvl1pPr>
              <a:defRPr/>
            </a:lvl1pPr>
          </a:lstStyle>
          <a:p>
            <a:endParaRPr lang="ru-RU" altLang="ru-RU"/>
          </a:p>
        </p:txBody>
      </p:sp>
      <p:sp>
        <p:nvSpPr>
          <p:cNvPr id="6" name="Нижний колонтитул 5"/>
          <p:cNvSpPr>
            <a:spLocks noGrp="1"/>
          </p:cNvSpPr>
          <p:nvPr>
            <p:ph type="ftr" idx="11"/>
          </p:nvPr>
        </p:nvSpPr>
        <p:spPr/>
        <p:txBody>
          <a:bodyPr/>
          <a:lstStyle>
            <a:lvl1pPr>
              <a:defRPr/>
            </a:lvl1pPr>
          </a:lstStyle>
          <a:p>
            <a:endParaRPr lang="ru-RU" altLang="ru-RU"/>
          </a:p>
        </p:txBody>
      </p:sp>
      <p:sp>
        <p:nvSpPr>
          <p:cNvPr id="7" name="Номер слайда 6"/>
          <p:cNvSpPr>
            <a:spLocks noGrp="1"/>
          </p:cNvSpPr>
          <p:nvPr>
            <p:ph type="sldNum" idx="12"/>
          </p:nvPr>
        </p:nvSpPr>
        <p:spPr/>
        <p:txBody>
          <a:bodyPr/>
          <a:lstStyle>
            <a:lvl1pPr>
              <a:defRPr/>
            </a:lvl1pPr>
          </a:lstStyle>
          <a:p>
            <a:fld id="{4886F012-5B4D-4C38-A631-128AD3CA2AD8}" type="slidenum">
              <a:rPr lang="ru-RU" altLang="ru-RU"/>
              <a:pPr/>
              <a:t>‹#›</a:t>
            </a:fld>
            <a:endParaRPr lang="ru-RU" altLang="ru-RU"/>
          </a:p>
        </p:txBody>
      </p:sp>
    </p:spTree>
    <p:extLst>
      <p:ext uri="{BB962C8B-B14F-4D97-AF65-F5344CB8AC3E}">
        <p14:creationId xmlns:p14="http://schemas.microsoft.com/office/powerpoint/2010/main" val="1554753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idx="10"/>
          </p:nvPr>
        </p:nvSpPr>
        <p:spPr/>
        <p:txBody>
          <a:bodyPr/>
          <a:lstStyle>
            <a:lvl1pPr>
              <a:defRPr/>
            </a:lvl1pPr>
          </a:lstStyle>
          <a:p>
            <a:endParaRPr lang="ru-RU" altLang="ru-RU"/>
          </a:p>
        </p:txBody>
      </p:sp>
      <p:sp>
        <p:nvSpPr>
          <p:cNvPr id="6" name="Нижний колонтитул 5"/>
          <p:cNvSpPr>
            <a:spLocks noGrp="1"/>
          </p:cNvSpPr>
          <p:nvPr>
            <p:ph type="ftr" idx="11"/>
          </p:nvPr>
        </p:nvSpPr>
        <p:spPr/>
        <p:txBody>
          <a:bodyPr/>
          <a:lstStyle>
            <a:lvl1pPr>
              <a:defRPr/>
            </a:lvl1pPr>
          </a:lstStyle>
          <a:p>
            <a:endParaRPr lang="ru-RU" altLang="ru-RU"/>
          </a:p>
        </p:txBody>
      </p:sp>
      <p:sp>
        <p:nvSpPr>
          <p:cNvPr id="7" name="Номер слайда 6"/>
          <p:cNvSpPr>
            <a:spLocks noGrp="1"/>
          </p:cNvSpPr>
          <p:nvPr>
            <p:ph type="sldNum" idx="12"/>
          </p:nvPr>
        </p:nvSpPr>
        <p:spPr/>
        <p:txBody>
          <a:bodyPr/>
          <a:lstStyle>
            <a:lvl1pPr>
              <a:defRPr/>
            </a:lvl1pPr>
          </a:lstStyle>
          <a:p>
            <a:fld id="{76C03720-9388-4C4A-B9EA-283A1834E1A9}" type="slidenum">
              <a:rPr lang="ru-RU" altLang="ru-RU"/>
              <a:pPr/>
              <a:t>‹#›</a:t>
            </a:fld>
            <a:endParaRPr lang="ru-RU" altLang="ru-RU"/>
          </a:p>
        </p:txBody>
      </p:sp>
    </p:spTree>
    <p:extLst>
      <p:ext uri="{BB962C8B-B14F-4D97-AF65-F5344CB8AC3E}">
        <p14:creationId xmlns:p14="http://schemas.microsoft.com/office/powerpoint/2010/main" val="8167368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idx="10"/>
          </p:nvPr>
        </p:nvSpPr>
        <p:spPr/>
        <p:txBody>
          <a:bodyPr/>
          <a:lstStyle>
            <a:lvl1pPr>
              <a:defRPr/>
            </a:lvl1pPr>
          </a:lstStyle>
          <a:p>
            <a:endParaRPr lang="ru-RU" altLang="ru-RU"/>
          </a:p>
        </p:txBody>
      </p:sp>
      <p:sp>
        <p:nvSpPr>
          <p:cNvPr id="5" name="Нижний колонтитул 4"/>
          <p:cNvSpPr>
            <a:spLocks noGrp="1"/>
          </p:cNvSpPr>
          <p:nvPr>
            <p:ph type="ftr" idx="11"/>
          </p:nvPr>
        </p:nvSpPr>
        <p:spPr/>
        <p:txBody>
          <a:bodyPr/>
          <a:lstStyle>
            <a:lvl1pPr>
              <a:defRPr/>
            </a:lvl1pPr>
          </a:lstStyle>
          <a:p>
            <a:endParaRPr lang="ru-RU" altLang="ru-RU"/>
          </a:p>
        </p:txBody>
      </p:sp>
      <p:sp>
        <p:nvSpPr>
          <p:cNvPr id="6" name="Номер слайда 5"/>
          <p:cNvSpPr>
            <a:spLocks noGrp="1"/>
          </p:cNvSpPr>
          <p:nvPr>
            <p:ph type="sldNum" idx="12"/>
          </p:nvPr>
        </p:nvSpPr>
        <p:spPr/>
        <p:txBody>
          <a:bodyPr/>
          <a:lstStyle>
            <a:lvl1pPr>
              <a:defRPr/>
            </a:lvl1pPr>
          </a:lstStyle>
          <a:p>
            <a:fld id="{A6228E90-DBB9-405A-9639-21B62B831BF5}" type="slidenum">
              <a:rPr lang="ru-RU" altLang="ru-RU"/>
              <a:pPr/>
              <a:t>‹#›</a:t>
            </a:fld>
            <a:endParaRPr lang="ru-RU" altLang="ru-RU"/>
          </a:p>
        </p:txBody>
      </p:sp>
    </p:spTree>
    <p:extLst>
      <p:ext uri="{BB962C8B-B14F-4D97-AF65-F5344CB8AC3E}">
        <p14:creationId xmlns:p14="http://schemas.microsoft.com/office/powerpoint/2010/main" val="1154957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10338" y="160338"/>
            <a:ext cx="1941512" cy="5929312"/>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85800" y="160338"/>
            <a:ext cx="5672138" cy="592931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idx="10"/>
          </p:nvPr>
        </p:nvSpPr>
        <p:spPr/>
        <p:txBody>
          <a:bodyPr/>
          <a:lstStyle>
            <a:lvl1pPr>
              <a:defRPr/>
            </a:lvl1pPr>
          </a:lstStyle>
          <a:p>
            <a:endParaRPr lang="ru-RU" altLang="ru-RU"/>
          </a:p>
        </p:txBody>
      </p:sp>
      <p:sp>
        <p:nvSpPr>
          <p:cNvPr id="5" name="Нижний колонтитул 4"/>
          <p:cNvSpPr>
            <a:spLocks noGrp="1"/>
          </p:cNvSpPr>
          <p:nvPr>
            <p:ph type="ftr" idx="11"/>
          </p:nvPr>
        </p:nvSpPr>
        <p:spPr/>
        <p:txBody>
          <a:bodyPr/>
          <a:lstStyle>
            <a:lvl1pPr>
              <a:defRPr/>
            </a:lvl1pPr>
          </a:lstStyle>
          <a:p>
            <a:endParaRPr lang="ru-RU" altLang="ru-RU"/>
          </a:p>
        </p:txBody>
      </p:sp>
      <p:sp>
        <p:nvSpPr>
          <p:cNvPr id="6" name="Номер слайда 5"/>
          <p:cNvSpPr>
            <a:spLocks noGrp="1"/>
          </p:cNvSpPr>
          <p:nvPr>
            <p:ph type="sldNum" idx="12"/>
          </p:nvPr>
        </p:nvSpPr>
        <p:spPr/>
        <p:txBody>
          <a:bodyPr/>
          <a:lstStyle>
            <a:lvl1pPr>
              <a:defRPr/>
            </a:lvl1pPr>
          </a:lstStyle>
          <a:p>
            <a:fld id="{FDD26494-F92B-4C84-979C-11DF82E43795}" type="slidenum">
              <a:rPr lang="ru-RU" altLang="ru-RU"/>
              <a:pPr/>
              <a:t>‹#›</a:t>
            </a:fld>
            <a:endParaRPr lang="ru-RU" altLang="ru-RU"/>
          </a:p>
        </p:txBody>
      </p:sp>
    </p:spTree>
    <p:extLst>
      <p:ext uri="{BB962C8B-B14F-4D97-AF65-F5344CB8AC3E}">
        <p14:creationId xmlns:p14="http://schemas.microsoft.com/office/powerpoint/2010/main" val="27228221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Заголовок и четыре объекта">
    <p:spTree>
      <p:nvGrpSpPr>
        <p:cNvPr id="1" name=""/>
        <p:cNvGrpSpPr/>
        <p:nvPr/>
      </p:nvGrpSpPr>
      <p:grpSpPr>
        <a:xfrm>
          <a:off x="0" y="0"/>
          <a:ext cx="0" cy="0"/>
          <a:chOff x="0" y="0"/>
          <a:chExt cx="0" cy="0"/>
        </a:xfrm>
      </p:grpSpPr>
      <p:sp>
        <p:nvSpPr>
          <p:cNvPr id="2" name="Заголовок 1"/>
          <p:cNvSpPr>
            <a:spLocks noGrp="1"/>
          </p:cNvSpPr>
          <p:nvPr>
            <p:ph type="title" sz="quarter"/>
          </p:nvPr>
        </p:nvSpPr>
        <p:spPr>
          <a:xfrm>
            <a:off x="685800" y="160338"/>
            <a:ext cx="7766050" cy="1433512"/>
          </a:xfrm>
        </p:spPr>
        <p:txBody>
          <a:bodyPr/>
          <a:lstStyle/>
          <a:p>
            <a:r>
              <a:rPr lang="ru-RU" smtClean="0"/>
              <a:t>Образец заголовка</a:t>
            </a:r>
            <a:endParaRPr lang="ru-RU"/>
          </a:p>
        </p:txBody>
      </p:sp>
      <p:sp>
        <p:nvSpPr>
          <p:cNvPr id="3" name="Объект 2"/>
          <p:cNvSpPr>
            <a:spLocks noGrp="1"/>
          </p:cNvSpPr>
          <p:nvPr>
            <p:ph sz="quarter" idx="1"/>
          </p:nvPr>
        </p:nvSpPr>
        <p:spPr>
          <a:xfrm>
            <a:off x="685800" y="1981200"/>
            <a:ext cx="3806825" cy="19780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quarter" idx="2"/>
          </p:nvPr>
        </p:nvSpPr>
        <p:spPr>
          <a:xfrm>
            <a:off x="4645025" y="1981200"/>
            <a:ext cx="3806825" cy="19780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Объект 4"/>
          <p:cNvSpPr>
            <a:spLocks noGrp="1"/>
          </p:cNvSpPr>
          <p:nvPr>
            <p:ph sz="quarter" idx="3"/>
          </p:nvPr>
        </p:nvSpPr>
        <p:spPr>
          <a:xfrm>
            <a:off x="685800" y="4111625"/>
            <a:ext cx="3806825" cy="19780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Объект 5"/>
          <p:cNvSpPr>
            <a:spLocks noGrp="1"/>
          </p:cNvSpPr>
          <p:nvPr>
            <p:ph sz="quarter" idx="4"/>
          </p:nvPr>
        </p:nvSpPr>
        <p:spPr>
          <a:xfrm>
            <a:off x="4645025" y="4111625"/>
            <a:ext cx="3806825" cy="19780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idx="10"/>
          </p:nvPr>
        </p:nvSpPr>
        <p:spPr>
          <a:xfrm>
            <a:off x="685800" y="6248400"/>
            <a:ext cx="1898650" cy="458788"/>
          </a:xfrm>
        </p:spPr>
        <p:txBody>
          <a:bodyPr/>
          <a:lstStyle>
            <a:lvl1pPr>
              <a:defRPr/>
            </a:lvl1pPr>
          </a:lstStyle>
          <a:p>
            <a:endParaRPr lang="ru-RU" altLang="ru-RU"/>
          </a:p>
        </p:txBody>
      </p:sp>
      <p:sp>
        <p:nvSpPr>
          <p:cNvPr id="8" name="Нижний колонтитул 7"/>
          <p:cNvSpPr>
            <a:spLocks noGrp="1"/>
          </p:cNvSpPr>
          <p:nvPr>
            <p:ph type="ftr" idx="11"/>
          </p:nvPr>
        </p:nvSpPr>
        <p:spPr>
          <a:xfrm>
            <a:off x="3124200" y="6248400"/>
            <a:ext cx="2889250" cy="458788"/>
          </a:xfrm>
        </p:spPr>
        <p:txBody>
          <a:bodyPr/>
          <a:lstStyle>
            <a:lvl1pPr>
              <a:defRPr/>
            </a:lvl1pPr>
          </a:lstStyle>
          <a:p>
            <a:endParaRPr lang="ru-RU" altLang="ru-RU"/>
          </a:p>
        </p:txBody>
      </p:sp>
      <p:sp>
        <p:nvSpPr>
          <p:cNvPr id="9" name="Номер слайда 8"/>
          <p:cNvSpPr>
            <a:spLocks noGrp="1"/>
          </p:cNvSpPr>
          <p:nvPr>
            <p:ph type="sldNum" idx="12"/>
          </p:nvPr>
        </p:nvSpPr>
        <p:spPr>
          <a:xfrm>
            <a:off x="6553200" y="6248400"/>
            <a:ext cx="1898650" cy="458788"/>
          </a:xfrm>
        </p:spPr>
        <p:txBody>
          <a:bodyPr/>
          <a:lstStyle>
            <a:lvl1pPr>
              <a:defRPr/>
            </a:lvl1pPr>
          </a:lstStyle>
          <a:p>
            <a:fld id="{D68F9F05-C232-4281-882B-68489010C931}" type="slidenum">
              <a:rPr lang="ru-RU" altLang="ru-RU"/>
              <a:pPr/>
              <a:t>‹#›</a:t>
            </a:fld>
            <a:endParaRPr lang="ru-RU" altLang="ru-RU"/>
          </a:p>
        </p:txBody>
      </p:sp>
    </p:spTree>
    <p:extLst>
      <p:ext uri="{BB962C8B-B14F-4D97-AF65-F5344CB8AC3E}">
        <p14:creationId xmlns:p14="http://schemas.microsoft.com/office/powerpoint/2010/main" val="33879692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160338"/>
            <a:ext cx="7766050" cy="1433512"/>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685800" y="1981200"/>
            <a:ext cx="3806825" cy="410845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quarter" idx="2"/>
          </p:nvPr>
        </p:nvSpPr>
        <p:spPr>
          <a:xfrm>
            <a:off x="4645025" y="1981200"/>
            <a:ext cx="3806825" cy="19780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Объект 4"/>
          <p:cNvSpPr>
            <a:spLocks noGrp="1"/>
          </p:cNvSpPr>
          <p:nvPr>
            <p:ph sz="quarter" idx="3"/>
          </p:nvPr>
        </p:nvSpPr>
        <p:spPr>
          <a:xfrm>
            <a:off x="4645025" y="4111625"/>
            <a:ext cx="3806825" cy="19780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Дата 5"/>
          <p:cNvSpPr>
            <a:spLocks noGrp="1"/>
          </p:cNvSpPr>
          <p:nvPr>
            <p:ph type="dt" idx="10"/>
          </p:nvPr>
        </p:nvSpPr>
        <p:spPr>
          <a:xfrm>
            <a:off x="685800" y="6248400"/>
            <a:ext cx="1898650" cy="458788"/>
          </a:xfrm>
        </p:spPr>
        <p:txBody>
          <a:bodyPr/>
          <a:lstStyle>
            <a:lvl1pPr>
              <a:defRPr/>
            </a:lvl1pPr>
          </a:lstStyle>
          <a:p>
            <a:endParaRPr lang="ru-RU" altLang="ru-RU"/>
          </a:p>
        </p:txBody>
      </p:sp>
      <p:sp>
        <p:nvSpPr>
          <p:cNvPr id="7" name="Нижний колонтитул 6"/>
          <p:cNvSpPr>
            <a:spLocks noGrp="1"/>
          </p:cNvSpPr>
          <p:nvPr>
            <p:ph type="ftr" idx="11"/>
          </p:nvPr>
        </p:nvSpPr>
        <p:spPr>
          <a:xfrm>
            <a:off x="3124200" y="6248400"/>
            <a:ext cx="2889250" cy="458788"/>
          </a:xfrm>
        </p:spPr>
        <p:txBody>
          <a:bodyPr/>
          <a:lstStyle>
            <a:lvl1pPr>
              <a:defRPr/>
            </a:lvl1pPr>
          </a:lstStyle>
          <a:p>
            <a:endParaRPr lang="ru-RU" altLang="ru-RU"/>
          </a:p>
        </p:txBody>
      </p:sp>
      <p:sp>
        <p:nvSpPr>
          <p:cNvPr id="8" name="Номер слайда 7"/>
          <p:cNvSpPr>
            <a:spLocks noGrp="1"/>
          </p:cNvSpPr>
          <p:nvPr>
            <p:ph type="sldNum" idx="12"/>
          </p:nvPr>
        </p:nvSpPr>
        <p:spPr>
          <a:xfrm>
            <a:off x="6553200" y="6248400"/>
            <a:ext cx="1898650" cy="458788"/>
          </a:xfrm>
        </p:spPr>
        <p:txBody>
          <a:bodyPr/>
          <a:lstStyle>
            <a:lvl1pPr>
              <a:defRPr/>
            </a:lvl1pPr>
          </a:lstStyle>
          <a:p>
            <a:fld id="{1C8B8CF6-8EE9-4810-9E9A-6B92441F4318}" type="slidenum">
              <a:rPr lang="ru-RU" altLang="ru-RU"/>
              <a:pPr/>
              <a:t>‹#›</a:t>
            </a:fld>
            <a:endParaRPr lang="ru-RU" altLang="ru-RU"/>
          </a:p>
        </p:txBody>
      </p:sp>
    </p:spTree>
    <p:extLst>
      <p:ext uri="{BB962C8B-B14F-4D97-AF65-F5344CB8AC3E}">
        <p14:creationId xmlns:p14="http://schemas.microsoft.com/office/powerpoint/2010/main" val="1343870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idx="10"/>
          </p:nvPr>
        </p:nvSpPr>
        <p:spPr/>
        <p:txBody>
          <a:bodyPr/>
          <a:lstStyle>
            <a:lvl1pPr>
              <a:defRPr/>
            </a:lvl1pPr>
          </a:lstStyle>
          <a:p>
            <a:endParaRPr lang="ru-RU" altLang="ru-RU"/>
          </a:p>
        </p:txBody>
      </p:sp>
      <p:sp>
        <p:nvSpPr>
          <p:cNvPr id="5" name="Нижний колонтитул 4"/>
          <p:cNvSpPr>
            <a:spLocks noGrp="1"/>
          </p:cNvSpPr>
          <p:nvPr>
            <p:ph type="ftr" idx="11"/>
          </p:nvPr>
        </p:nvSpPr>
        <p:spPr/>
        <p:txBody>
          <a:bodyPr/>
          <a:lstStyle>
            <a:lvl1pPr>
              <a:defRPr/>
            </a:lvl1pPr>
          </a:lstStyle>
          <a:p>
            <a:endParaRPr lang="ru-RU" altLang="ru-RU"/>
          </a:p>
        </p:txBody>
      </p:sp>
      <p:sp>
        <p:nvSpPr>
          <p:cNvPr id="6" name="Номер слайда 5"/>
          <p:cNvSpPr>
            <a:spLocks noGrp="1"/>
          </p:cNvSpPr>
          <p:nvPr>
            <p:ph type="sldNum" idx="12"/>
          </p:nvPr>
        </p:nvSpPr>
        <p:spPr/>
        <p:txBody>
          <a:bodyPr/>
          <a:lstStyle>
            <a:lvl1pPr>
              <a:defRPr/>
            </a:lvl1pPr>
          </a:lstStyle>
          <a:p>
            <a:fld id="{7EFA0C25-E4F6-4D92-A762-01E397E78EAF}" type="slidenum">
              <a:rPr lang="ru-RU" altLang="ru-RU"/>
              <a:pPr/>
              <a:t>‹#›</a:t>
            </a:fld>
            <a:endParaRPr lang="ru-RU" altLang="ru-RU"/>
          </a:p>
        </p:txBody>
      </p:sp>
    </p:spTree>
    <p:extLst>
      <p:ext uri="{BB962C8B-B14F-4D97-AF65-F5344CB8AC3E}">
        <p14:creationId xmlns:p14="http://schemas.microsoft.com/office/powerpoint/2010/main" val="39349547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a:xfrm>
            <a:off x="457200" y="1600200"/>
            <a:ext cx="8229600" cy="4525963"/>
          </a:xfrm>
          <a:prstGeom prst="rect">
            <a:avLst/>
          </a:prstGeo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idx="10"/>
          </p:nvPr>
        </p:nvSpPr>
        <p:spPr/>
        <p:txBody>
          <a:bodyPr/>
          <a:lstStyle>
            <a:lvl1pPr>
              <a:defRPr/>
            </a:lvl1pPr>
          </a:lstStyle>
          <a:p>
            <a:endParaRPr lang="ru-RU" altLang="ru-RU"/>
          </a:p>
        </p:txBody>
      </p:sp>
      <p:sp>
        <p:nvSpPr>
          <p:cNvPr id="5" name="Нижний колонтитул 4"/>
          <p:cNvSpPr>
            <a:spLocks noGrp="1"/>
          </p:cNvSpPr>
          <p:nvPr>
            <p:ph type="ftr" idx="11"/>
          </p:nvPr>
        </p:nvSpPr>
        <p:spPr/>
        <p:txBody>
          <a:bodyPr/>
          <a:lstStyle>
            <a:lvl1pPr>
              <a:defRPr/>
            </a:lvl1pPr>
          </a:lstStyle>
          <a:p>
            <a:endParaRPr lang="ru-RU" altLang="ru-RU"/>
          </a:p>
        </p:txBody>
      </p:sp>
      <p:sp>
        <p:nvSpPr>
          <p:cNvPr id="6" name="Номер слайда 5"/>
          <p:cNvSpPr>
            <a:spLocks noGrp="1"/>
          </p:cNvSpPr>
          <p:nvPr>
            <p:ph type="sldNum" idx="12"/>
          </p:nvPr>
        </p:nvSpPr>
        <p:spPr/>
        <p:txBody>
          <a:bodyPr/>
          <a:lstStyle>
            <a:lvl1pPr>
              <a:defRPr/>
            </a:lvl1pPr>
          </a:lstStyle>
          <a:p>
            <a:fld id="{6AD5A1CB-B0B6-4F80-BA71-009AD0EF7F7D}" type="slidenum">
              <a:rPr lang="ru-RU" altLang="ru-RU"/>
              <a:pPr/>
              <a:t>‹#›</a:t>
            </a:fld>
            <a:endParaRPr lang="ru-RU" altLang="ru-RU"/>
          </a:p>
        </p:txBody>
      </p:sp>
    </p:spTree>
    <p:extLst>
      <p:ext uri="{BB962C8B-B14F-4D97-AF65-F5344CB8AC3E}">
        <p14:creationId xmlns:p14="http://schemas.microsoft.com/office/powerpoint/2010/main" val="40609223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idx="10"/>
          </p:nvPr>
        </p:nvSpPr>
        <p:spPr/>
        <p:txBody>
          <a:bodyPr/>
          <a:lstStyle>
            <a:lvl1pPr>
              <a:defRPr/>
            </a:lvl1pPr>
          </a:lstStyle>
          <a:p>
            <a:endParaRPr lang="ru-RU" altLang="ru-RU"/>
          </a:p>
        </p:txBody>
      </p:sp>
      <p:sp>
        <p:nvSpPr>
          <p:cNvPr id="5" name="Нижний колонтитул 4"/>
          <p:cNvSpPr>
            <a:spLocks noGrp="1"/>
          </p:cNvSpPr>
          <p:nvPr>
            <p:ph type="ftr" idx="11"/>
          </p:nvPr>
        </p:nvSpPr>
        <p:spPr/>
        <p:txBody>
          <a:bodyPr/>
          <a:lstStyle>
            <a:lvl1pPr>
              <a:defRPr/>
            </a:lvl1pPr>
          </a:lstStyle>
          <a:p>
            <a:endParaRPr lang="ru-RU" altLang="ru-RU"/>
          </a:p>
        </p:txBody>
      </p:sp>
      <p:sp>
        <p:nvSpPr>
          <p:cNvPr id="6" name="Номер слайда 5"/>
          <p:cNvSpPr>
            <a:spLocks noGrp="1"/>
          </p:cNvSpPr>
          <p:nvPr>
            <p:ph type="sldNum" idx="12"/>
          </p:nvPr>
        </p:nvSpPr>
        <p:spPr/>
        <p:txBody>
          <a:bodyPr/>
          <a:lstStyle>
            <a:lvl1pPr>
              <a:defRPr/>
            </a:lvl1pPr>
          </a:lstStyle>
          <a:p>
            <a:fld id="{1407CF6B-2E83-414D-89FB-3D66C189E004}" type="slidenum">
              <a:rPr lang="ru-RU" altLang="ru-RU"/>
              <a:pPr/>
              <a:t>‹#›</a:t>
            </a:fld>
            <a:endParaRPr lang="ru-RU" altLang="ru-RU"/>
          </a:p>
        </p:txBody>
      </p:sp>
    </p:spTree>
    <p:extLst>
      <p:ext uri="{BB962C8B-B14F-4D97-AF65-F5344CB8AC3E}">
        <p14:creationId xmlns:p14="http://schemas.microsoft.com/office/powerpoint/2010/main" val="15602192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idx="10"/>
          </p:nvPr>
        </p:nvSpPr>
        <p:spPr/>
        <p:txBody>
          <a:bodyPr/>
          <a:lstStyle>
            <a:lvl1pPr>
              <a:defRPr/>
            </a:lvl1pPr>
          </a:lstStyle>
          <a:p>
            <a:endParaRPr lang="ru-RU" altLang="ru-RU"/>
          </a:p>
        </p:txBody>
      </p:sp>
      <p:sp>
        <p:nvSpPr>
          <p:cNvPr id="6" name="Нижний колонтитул 5"/>
          <p:cNvSpPr>
            <a:spLocks noGrp="1"/>
          </p:cNvSpPr>
          <p:nvPr>
            <p:ph type="ftr" idx="11"/>
          </p:nvPr>
        </p:nvSpPr>
        <p:spPr/>
        <p:txBody>
          <a:bodyPr/>
          <a:lstStyle>
            <a:lvl1pPr>
              <a:defRPr/>
            </a:lvl1pPr>
          </a:lstStyle>
          <a:p>
            <a:endParaRPr lang="ru-RU" altLang="ru-RU"/>
          </a:p>
        </p:txBody>
      </p:sp>
      <p:sp>
        <p:nvSpPr>
          <p:cNvPr id="7" name="Номер слайда 6"/>
          <p:cNvSpPr>
            <a:spLocks noGrp="1"/>
          </p:cNvSpPr>
          <p:nvPr>
            <p:ph type="sldNum" idx="12"/>
          </p:nvPr>
        </p:nvSpPr>
        <p:spPr/>
        <p:txBody>
          <a:bodyPr/>
          <a:lstStyle>
            <a:lvl1pPr>
              <a:defRPr/>
            </a:lvl1pPr>
          </a:lstStyle>
          <a:p>
            <a:fld id="{6F1F19F9-4B59-4585-937D-863A2324C9C1}" type="slidenum">
              <a:rPr lang="ru-RU" altLang="ru-RU"/>
              <a:pPr/>
              <a:t>‹#›</a:t>
            </a:fld>
            <a:endParaRPr lang="ru-RU" altLang="ru-RU"/>
          </a:p>
        </p:txBody>
      </p:sp>
    </p:spTree>
    <p:extLst>
      <p:ext uri="{BB962C8B-B14F-4D97-AF65-F5344CB8AC3E}">
        <p14:creationId xmlns:p14="http://schemas.microsoft.com/office/powerpoint/2010/main" val="40003648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idx="10"/>
          </p:nvPr>
        </p:nvSpPr>
        <p:spPr/>
        <p:txBody>
          <a:bodyPr/>
          <a:lstStyle>
            <a:lvl1pPr>
              <a:defRPr/>
            </a:lvl1pPr>
          </a:lstStyle>
          <a:p>
            <a:endParaRPr lang="ru-RU" altLang="ru-RU"/>
          </a:p>
        </p:txBody>
      </p:sp>
      <p:sp>
        <p:nvSpPr>
          <p:cNvPr id="8" name="Нижний колонтитул 7"/>
          <p:cNvSpPr>
            <a:spLocks noGrp="1"/>
          </p:cNvSpPr>
          <p:nvPr>
            <p:ph type="ftr" idx="11"/>
          </p:nvPr>
        </p:nvSpPr>
        <p:spPr/>
        <p:txBody>
          <a:bodyPr/>
          <a:lstStyle>
            <a:lvl1pPr>
              <a:defRPr/>
            </a:lvl1pPr>
          </a:lstStyle>
          <a:p>
            <a:endParaRPr lang="ru-RU" altLang="ru-RU"/>
          </a:p>
        </p:txBody>
      </p:sp>
      <p:sp>
        <p:nvSpPr>
          <p:cNvPr id="9" name="Номер слайда 8"/>
          <p:cNvSpPr>
            <a:spLocks noGrp="1"/>
          </p:cNvSpPr>
          <p:nvPr>
            <p:ph type="sldNum" idx="12"/>
          </p:nvPr>
        </p:nvSpPr>
        <p:spPr/>
        <p:txBody>
          <a:bodyPr/>
          <a:lstStyle>
            <a:lvl1pPr>
              <a:defRPr/>
            </a:lvl1pPr>
          </a:lstStyle>
          <a:p>
            <a:fld id="{1BD2E1B5-C768-4394-ABAD-19C47632696C}" type="slidenum">
              <a:rPr lang="ru-RU" altLang="ru-RU"/>
              <a:pPr/>
              <a:t>‹#›</a:t>
            </a:fld>
            <a:endParaRPr lang="ru-RU" altLang="ru-RU"/>
          </a:p>
        </p:txBody>
      </p:sp>
    </p:spTree>
    <p:extLst>
      <p:ext uri="{BB962C8B-B14F-4D97-AF65-F5344CB8AC3E}">
        <p14:creationId xmlns:p14="http://schemas.microsoft.com/office/powerpoint/2010/main" val="6203994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idx="10"/>
          </p:nvPr>
        </p:nvSpPr>
        <p:spPr/>
        <p:txBody>
          <a:bodyPr/>
          <a:lstStyle>
            <a:lvl1pPr>
              <a:defRPr/>
            </a:lvl1pPr>
          </a:lstStyle>
          <a:p>
            <a:endParaRPr lang="ru-RU" altLang="ru-RU"/>
          </a:p>
        </p:txBody>
      </p:sp>
      <p:sp>
        <p:nvSpPr>
          <p:cNvPr id="4" name="Нижний колонтитул 3"/>
          <p:cNvSpPr>
            <a:spLocks noGrp="1"/>
          </p:cNvSpPr>
          <p:nvPr>
            <p:ph type="ftr" idx="11"/>
          </p:nvPr>
        </p:nvSpPr>
        <p:spPr/>
        <p:txBody>
          <a:bodyPr/>
          <a:lstStyle>
            <a:lvl1pPr>
              <a:defRPr/>
            </a:lvl1pPr>
          </a:lstStyle>
          <a:p>
            <a:endParaRPr lang="ru-RU" altLang="ru-RU"/>
          </a:p>
        </p:txBody>
      </p:sp>
      <p:sp>
        <p:nvSpPr>
          <p:cNvPr id="5" name="Номер слайда 4"/>
          <p:cNvSpPr>
            <a:spLocks noGrp="1"/>
          </p:cNvSpPr>
          <p:nvPr>
            <p:ph type="sldNum" idx="12"/>
          </p:nvPr>
        </p:nvSpPr>
        <p:spPr/>
        <p:txBody>
          <a:bodyPr/>
          <a:lstStyle>
            <a:lvl1pPr>
              <a:defRPr/>
            </a:lvl1pPr>
          </a:lstStyle>
          <a:p>
            <a:fld id="{0CEDBD62-3941-48F8-B431-FBAE502EBFA6}" type="slidenum">
              <a:rPr lang="ru-RU" altLang="ru-RU"/>
              <a:pPr/>
              <a:t>‹#›</a:t>
            </a:fld>
            <a:endParaRPr lang="ru-RU" altLang="ru-RU"/>
          </a:p>
        </p:txBody>
      </p:sp>
    </p:spTree>
    <p:extLst>
      <p:ext uri="{BB962C8B-B14F-4D97-AF65-F5344CB8AC3E}">
        <p14:creationId xmlns:p14="http://schemas.microsoft.com/office/powerpoint/2010/main" val="22589978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idx="10"/>
          </p:nvPr>
        </p:nvSpPr>
        <p:spPr/>
        <p:txBody>
          <a:bodyPr/>
          <a:lstStyle>
            <a:lvl1pPr>
              <a:defRPr/>
            </a:lvl1pPr>
          </a:lstStyle>
          <a:p>
            <a:endParaRPr lang="ru-RU" altLang="ru-RU"/>
          </a:p>
        </p:txBody>
      </p:sp>
      <p:sp>
        <p:nvSpPr>
          <p:cNvPr id="3" name="Нижний колонтитул 2"/>
          <p:cNvSpPr>
            <a:spLocks noGrp="1"/>
          </p:cNvSpPr>
          <p:nvPr>
            <p:ph type="ftr" idx="11"/>
          </p:nvPr>
        </p:nvSpPr>
        <p:spPr/>
        <p:txBody>
          <a:bodyPr/>
          <a:lstStyle>
            <a:lvl1pPr>
              <a:defRPr/>
            </a:lvl1pPr>
          </a:lstStyle>
          <a:p>
            <a:endParaRPr lang="ru-RU" altLang="ru-RU"/>
          </a:p>
        </p:txBody>
      </p:sp>
      <p:sp>
        <p:nvSpPr>
          <p:cNvPr id="4" name="Номер слайда 3"/>
          <p:cNvSpPr>
            <a:spLocks noGrp="1"/>
          </p:cNvSpPr>
          <p:nvPr>
            <p:ph type="sldNum" idx="12"/>
          </p:nvPr>
        </p:nvSpPr>
        <p:spPr/>
        <p:txBody>
          <a:bodyPr/>
          <a:lstStyle>
            <a:lvl1pPr>
              <a:defRPr/>
            </a:lvl1pPr>
          </a:lstStyle>
          <a:p>
            <a:fld id="{7A47E98A-172E-47DF-9117-820ABBD79B2C}" type="slidenum">
              <a:rPr lang="ru-RU" altLang="ru-RU"/>
              <a:pPr/>
              <a:t>‹#›</a:t>
            </a:fld>
            <a:endParaRPr lang="ru-RU" altLang="ru-RU"/>
          </a:p>
        </p:txBody>
      </p:sp>
    </p:spTree>
    <p:extLst>
      <p:ext uri="{BB962C8B-B14F-4D97-AF65-F5344CB8AC3E}">
        <p14:creationId xmlns:p14="http://schemas.microsoft.com/office/powerpoint/2010/main" val="25502289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idx="10"/>
          </p:nvPr>
        </p:nvSpPr>
        <p:spPr/>
        <p:txBody>
          <a:bodyPr/>
          <a:lstStyle>
            <a:lvl1pPr>
              <a:defRPr/>
            </a:lvl1pPr>
          </a:lstStyle>
          <a:p>
            <a:endParaRPr lang="ru-RU" altLang="ru-RU"/>
          </a:p>
        </p:txBody>
      </p:sp>
      <p:sp>
        <p:nvSpPr>
          <p:cNvPr id="6" name="Нижний колонтитул 5"/>
          <p:cNvSpPr>
            <a:spLocks noGrp="1"/>
          </p:cNvSpPr>
          <p:nvPr>
            <p:ph type="ftr" idx="11"/>
          </p:nvPr>
        </p:nvSpPr>
        <p:spPr/>
        <p:txBody>
          <a:bodyPr/>
          <a:lstStyle>
            <a:lvl1pPr>
              <a:defRPr/>
            </a:lvl1pPr>
          </a:lstStyle>
          <a:p>
            <a:endParaRPr lang="ru-RU" altLang="ru-RU"/>
          </a:p>
        </p:txBody>
      </p:sp>
      <p:sp>
        <p:nvSpPr>
          <p:cNvPr id="7" name="Номер слайда 6"/>
          <p:cNvSpPr>
            <a:spLocks noGrp="1"/>
          </p:cNvSpPr>
          <p:nvPr>
            <p:ph type="sldNum" idx="12"/>
          </p:nvPr>
        </p:nvSpPr>
        <p:spPr/>
        <p:txBody>
          <a:bodyPr/>
          <a:lstStyle>
            <a:lvl1pPr>
              <a:defRPr/>
            </a:lvl1pPr>
          </a:lstStyle>
          <a:p>
            <a:fld id="{39B99397-98E6-4A3E-A49D-BCB85E236AE8}" type="slidenum">
              <a:rPr lang="ru-RU" altLang="ru-RU"/>
              <a:pPr/>
              <a:t>‹#›</a:t>
            </a:fld>
            <a:endParaRPr lang="ru-RU" altLang="ru-RU"/>
          </a:p>
        </p:txBody>
      </p:sp>
    </p:spTree>
    <p:extLst>
      <p:ext uri="{BB962C8B-B14F-4D97-AF65-F5344CB8AC3E}">
        <p14:creationId xmlns:p14="http://schemas.microsoft.com/office/powerpoint/2010/main" val="3098773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idx="10"/>
          </p:nvPr>
        </p:nvSpPr>
        <p:spPr/>
        <p:txBody>
          <a:bodyPr/>
          <a:lstStyle>
            <a:lvl1pPr>
              <a:defRPr/>
            </a:lvl1pPr>
          </a:lstStyle>
          <a:p>
            <a:endParaRPr lang="ru-RU" altLang="ru-RU"/>
          </a:p>
        </p:txBody>
      </p:sp>
      <p:sp>
        <p:nvSpPr>
          <p:cNvPr id="6" name="Нижний колонтитул 5"/>
          <p:cNvSpPr>
            <a:spLocks noGrp="1"/>
          </p:cNvSpPr>
          <p:nvPr>
            <p:ph type="ftr" idx="11"/>
          </p:nvPr>
        </p:nvSpPr>
        <p:spPr/>
        <p:txBody>
          <a:bodyPr/>
          <a:lstStyle>
            <a:lvl1pPr>
              <a:defRPr/>
            </a:lvl1pPr>
          </a:lstStyle>
          <a:p>
            <a:endParaRPr lang="ru-RU" altLang="ru-RU"/>
          </a:p>
        </p:txBody>
      </p:sp>
      <p:sp>
        <p:nvSpPr>
          <p:cNvPr id="7" name="Номер слайда 6"/>
          <p:cNvSpPr>
            <a:spLocks noGrp="1"/>
          </p:cNvSpPr>
          <p:nvPr>
            <p:ph type="sldNum" idx="12"/>
          </p:nvPr>
        </p:nvSpPr>
        <p:spPr/>
        <p:txBody>
          <a:bodyPr/>
          <a:lstStyle>
            <a:lvl1pPr>
              <a:defRPr/>
            </a:lvl1pPr>
          </a:lstStyle>
          <a:p>
            <a:fld id="{6DDFA1EB-6B6D-4D05-9E6A-BA73332B1FA5}" type="slidenum">
              <a:rPr lang="ru-RU" altLang="ru-RU"/>
              <a:pPr/>
              <a:t>‹#›</a:t>
            </a:fld>
            <a:endParaRPr lang="ru-RU" altLang="ru-RU"/>
          </a:p>
        </p:txBody>
      </p:sp>
    </p:spTree>
    <p:extLst>
      <p:ext uri="{BB962C8B-B14F-4D97-AF65-F5344CB8AC3E}">
        <p14:creationId xmlns:p14="http://schemas.microsoft.com/office/powerpoint/2010/main" val="159038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1600200"/>
            <a:ext cx="8229600" cy="4525963"/>
          </a:xfrm>
          <a:prstGeom prst="rect">
            <a:avLst/>
          </a:prstGeo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idx="10"/>
          </p:nvPr>
        </p:nvSpPr>
        <p:spPr/>
        <p:txBody>
          <a:bodyPr/>
          <a:lstStyle>
            <a:lvl1pPr>
              <a:defRPr/>
            </a:lvl1pPr>
          </a:lstStyle>
          <a:p>
            <a:endParaRPr lang="ru-RU" altLang="ru-RU"/>
          </a:p>
        </p:txBody>
      </p:sp>
      <p:sp>
        <p:nvSpPr>
          <p:cNvPr id="5" name="Нижний колонтитул 4"/>
          <p:cNvSpPr>
            <a:spLocks noGrp="1"/>
          </p:cNvSpPr>
          <p:nvPr>
            <p:ph type="ftr" idx="11"/>
          </p:nvPr>
        </p:nvSpPr>
        <p:spPr/>
        <p:txBody>
          <a:bodyPr/>
          <a:lstStyle>
            <a:lvl1pPr>
              <a:defRPr/>
            </a:lvl1pPr>
          </a:lstStyle>
          <a:p>
            <a:endParaRPr lang="ru-RU" altLang="ru-RU"/>
          </a:p>
        </p:txBody>
      </p:sp>
      <p:sp>
        <p:nvSpPr>
          <p:cNvPr id="6" name="Номер слайда 5"/>
          <p:cNvSpPr>
            <a:spLocks noGrp="1"/>
          </p:cNvSpPr>
          <p:nvPr>
            <p:ph type="sldNum" idx="12"/>
          </p:nvPr>
        </p:nvSpPr>
        <p:spPr/>
        <p:txBody>
          <a:bodyPr/>
          <a:lstStyle>
            <a:lvl1pPr>
              <a:defRPr/>
            </a:lvl1pPr>
          </a:lstStyle>
          <a:p>
            <a:fld id="{CB2F73BB-D490-4548-9F26-A9F76555F42D}" type="slidenum">
              <a:rPr lang="ru-RU" altLang="ru-RU"/>
              <a:pPr/>
              <a:t>‹#›</a:t>
            </a:fld>
            <a:endParaRPr lang="ru-RU" altLang="ru-RU"/>
          </a:p>
        </p:txBody>
      </p:sp>
    </p:spTree>
    <p:extLst>
      <p:ext uri="{BB962C8B-B14F-4D97-AF65-F5344CB8AC3E}">
        <p14:creationId xmlns:p14="http://schemas.microsoft.com/office/powerpoint/2010/main" val="3298759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1600200"/>
            <a:ext cx="2057400" cy="4525963"/>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1600200"/>
            <a:ext cx="6019800" cy="4525963"/>
          </a:xfrm>
          <a:prstGeom prst="rect">
            <a:avLst/>
          </a:prstGeo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idx="10"/>
          </p:nvPr>
        </p:nvSpPr>
        <p:spPr/>
        <p:txBody>
          <a:bodyPr/>
          <a:lstStyle>
            <a:lvl1pPr>
              <a:defRPr/>
            </a:lvl1pPr>
          </a:lstStyle>
          <a:p>
            <a:endParaRPr lang="ru-RU" altLang="ru-RU"/>
          </a:p>
        </p:txBody>
      </p:sp>
      <p:sp>
        <p:nvSpPr>
          <p:cNvPr id="5" name="Нижний колонтитул 4"/>
          <p:cNvSpPr>
            <a:spLocks noGrp="1"/>
          </p:cNvSpPr>
          <p:nvPr>
            <p:ph type="ftr" idx="11"/>
          </p:nvPr>
        </p:nvSpPr>
        <p:spPr/>
        <p:txBody>
          <a:bodyPr/>
          <a:lstStyle>
            <a:lvl1pPr>
              <a:defRPr/>
            </a:lvl1pPr>
          </a:lstStyle>
          <a:p>
            <a:endParaRPr lang="ru-RU" altLang="ru-RU"/>
          </a:p>
        </p:txBody>
      </p:sp>
      <p:sp>
        <p:nvSpPr>
          <p:cNvPr id="6" name="Номер слайда 5"/>
          <p:cNvSpPr>
            <a:spLocks noGrp="1"/>
          </p:cNvSpPr>
          <p:nvPr>
            <p:ph type="sldNum" idx="12"/>
          </p:nvPr>
        </p:nvSpPr>
        <p:spPr/>
        <p:txBody>
          <a:bodyPr/>
          <a:lstStyle>
            <a:lvl1pPr>
              <a:defRPr/>
            </a:lvl1pPr>
          </a:lstStyle>
          <a:p>
            <a:fld id="{0887F78C-8CB2-4722-8FE1-43C4C239DD08}" type="slidenum">
              <a:rPr lang="ru-RU" altLang="ru-RU"/>
              <a:pPr/>
              <a:t>‹#›</a:t>
            </a:fld>
            <a:endParaRPr lang="ru-RU" altLang="ru-RU"/>
          </a:p>
        </p:txBody>
      </p:sp>
    </p:spTree>
    <p:extLst>
      <p:ext uri="{BB962C8B-B14F-4D97-AF65-F5344CB8AC3E}">
        <p14:creationId xmlns:p14="http://schemas.microsoft.com/office/powerpoint/2010/main" val="17153022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1.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685800" y="160338"/>
            <a:ext cx="7766050" cy="1433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p>
            <a:pPr lvl="0"/>
            <a:r>
              <a:rPr lang="en-GB" altLang="ru-RU" smtClean="0"/>
              <a:t>Для правки текста заголовка щелкните мышью</a:t>
            </a:r>
          </a:p>
        </p:txBody>
      </p:sp>
      <p:sp>
        <p:nvSpPr>
          <p:cNvPr id="1026" name="Rectangle 2"/>
          <p:cNvSpPr>
            <a:spLocks noGrp="1" noChangeArrowheads="1"/>
          </p:cNvSpPr>
          <p:nvPr>
            <p:ph type="body" idx="1"/>
          </p:nvPr>
        </p:nvSpPr>
        <p:spPr bwMode="auto">
          <a:xfrm>
            <a:off x="685800" y="1981200"/>
            <a:ext cx="7766050" cy="4108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altLang="ru-RU" smtClean="0"/>
              <a:t>Для правки структуры щелкните мышью</a:t>
            </a:r>
          </a:p>
          <a:p>
            <a:pPr lvl="1"/>
            <a:r>
              <a:rPr lang="en-GB" altLang="ru-RU" smtClean="0"/>
              <a:t>Второй уровень структуры</a:t>
            </a:r>
          </a:p>
          <a:p>
            <a:pPr lvl="2"/>
            <a:r>
              <a:rPr lang="en-GB" altLang="ru-RU" smtClean="0"/>
              <a:t>Третий уровень структуры</a:t>
            </a:r>
          </a:p>
          <a:p>
            <a:pPr lvl="3"/>
            <a:r>
              <a:rPr lang="en-GB" altLang="ru-RU" smtClean="0"/>
              <a:t>Четвертый уровень структуры</a:t>
            </a:r>
          </a:p>
          <a:p>
            <a:pPr lvl="4"/>
            <a:r>
              <a:rPr lang="en-GB" altLang="ru-RU" smtClean="0"/>
              <a:t>Пятый уровень структуры</a:t>
            </a:r>
          </a:p>
          <a:p>
            <a:pPr lvl="4"/>
            <a:r>
              <a:rPr lang="en-GB" altLang="ru-RU" smtClean="0"/>
              <a:t>Шестой уровень структуры</a:t>
            </a:r>
          </a:p>
          <a:p>
            <a:pPr lvl="4"/>
            <a:r>
              <a:rPr lang="en-GB" altLang="ru-RU" smtClean="0"/>
              <a:t>Седьмой уровень структуры</a:t>
            </a:r>
          </a:p>
          <a:p>
            <a:pPr lvl="4"/>
            <a:r>
              <a:rPr lang="en-GB" altLang="ru-RU" smtClean="0"/>
              <a:t>Восьмой уровень структуры</a:t>
            </a:r>
          </a:p>
          <a:p>
            <a:pPr lvl="4"/>
            <a:r>
              <a:rPr lang="en-GB" altLang="ru-RU" smtClean="0"/>
              <a:t>Девятый уровень структуры</a:t>
            </a:r>
          </a:p>
        </p:txBody>
      </p:sp>
      <p:sp>
        <p:nvSpPr>
          <p:cNvPr id="1027" name="Rectangle 3"/>
          <p:cNvSpPr>
            <a:spLocks noGrp="1" noChangeArrowheads="1"/>
          </p:cNvSpPr>
          <p:nvPr>
            <p:ph type="dt"/>
          </p:nvPr>
        </p:nvSpPr>
        <p:spPr bwMode="auto">
          <a:xfrm>
            <a:off x="685800" y="6248400"/>
            <a:ext cx="1898650" cy="458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333333"/>
                </a:solidFill>
              </a:defRPr>
            </a:lvl1pPr>
          </a:lstStyle>
          <a:p>
            <a:endParaRPr lang="ru-RU" altLang="ru-RU"/>
          </a:p>
        </p:txBody>
      </p:sp>
      <p:sp>
        <p:nvSpPr>
          <p:cNvPr id="1028" name="Rectangle 4"/>
          <p:cNvSpPr>
            <a:spLocks noGrp="1" noChangeArrowheads="1"/>
          </p:cNvSpPr>
          <p:nvPr>
            <p:ph type="ftr"/>
          </p:nvPr>
        </p:nvSpPr>
        <p:spPr bwMode="auto">
          <a:xfrm>
            <a:off x="3124200" y="6248400"/>
            <a:ext cx="2889250" cy="458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333333"/>
                </a:solidFill>
              </a:defRPr>
            </a:lvl1pPr>
          </a:lstStyle>
          <a:p>
            <a:endParaRPr lang="ru-RU" altLang="ru-RU"/>
          </a:p>
        </p:txBody>
      </p:sp>
      <p:sp>
        <p:nvSpPr>
          <p:cNvPr id="1029" name="Rectangle 5"/>
          <p:cNvSpPr>
            <a:spLocks noGrp="1" noChangeArrowheads="1"/>
          </p:cNvSpPr>
          <p:nvPr>
            <p:ph type="sldNum"/>
          </p:nvPr>
        </p:nvSpPr>
        <p:spPr bwMode="auto">
          <a:xfrm>
            <a:off x="6553200" y="6248400"/>
            <a:ext cx="1898650" cy="458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333333"/>
                </a:solidFill>
              </a:defRPr>
            </a:lvl1pPr>
          </a:lstStyle>
          <a:p>
            <a:fld id="{4800DCD6-DBE2-46F0-B1F7-274CBC55EBA3}" type="slidenum">
              <a:rPr lang="ru-RU" altLang="ru-RU"/>
              <a:pPr/>
              <a:t>‹#›</a:t>
            </a:fld>
            <a:endParaRPr lang="ru-RU" altLang="ru-RU"/>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72" r:id="rId12"/>
    <p:sldLayoutId id="2147483673" r:id="rId13"/>
  </p:sldLayoutIdLst>
  <p:txStyles>
    <p:titleStyle>
      <a:lvl1pPr algn="l" defTabSz="449263" rtl="0" eaLnBrk="0" fontAlgn="base" hangingPunct="0">
        <a:spcBef>
          <a:spcPct val="0"/>
        </a:spcBef>
        <a:spcAft>
          <a:spcPct val="0"/>
        </a:spcAft>
        <a:buClr>
          <a:srgbClr val="000000"/>
        </a:buClr>
        <a:buSzPct val="100000"/>
        <a:buFont typeface="Times New Roman" pitchFamily="16" charset="0"/>
        <a:defRPr sz="4400">
          <a:solidFill>
            <a:srgbClr val="004C2B"/>
          </a:solidFill>
          <a:latin typeface="+mj-lt"/>
          <a:ea typeface="+mj-ea"/>
          <a:cs typeface="+mj-cs"/>
        </a:defRPr>
      </a:lvl1pPr>
      <a:lvl2pPr marL="742950" indent="-285750" algn="l" defTabSz="449263" rtl="0" eaLnBrk="0" fontAlgn="base" hangingPunct="0">
        <a:spcBef>
          <a:spcPct val="0"/>
        </a:spcBef>
        <a:spcAft>
          <a:spcPct val="0"/>
        </a:spcAft>
        <a:buClr>
          <a:srgbClr val="000000"/>
        </a:buClr>
        <a:buSzPct val="100000"/>
        <a:buFont typeface="Times New Roman" pitchFamily="16" charset="0"/>
        <a:defRPr sz="4400">
          <a:solidFill>
            <a:srgbClr val="004C2B"/>
          </a:solidFill>
          <a:latin typeface="Times New Roman" pitchFamily="16" charset="0"/>
          <a:ea typeface="SimSun" charset="-122"/>
        </a:defRPr>
      </a:lvl2pPr>
      <a:lvl3pPr marL="1143000" indent="-228600" algn="l" defTabSz="449263" rtl="0" eaLnBrk="0" fontAlgn="base" hangingPunct="0">
        <a:spcBef>
          <a:spcPct val="0"/>
        </a:spcBef>
        <a:spcAft>
          <a:spcPct val="0"/>
        </a:spcAft>
        <a:buClr>
          <a:srgbClr val="000000"/>
        </a:buClr>
        <a:buSzPct val="100000"/>
        <a:buFont typeface="Times New Roman" pitchFamily="16" charset="0"/>
        <a:defRPr sz="4400">
          <a:solidFill>
            <a:srgbClr val="004C2B"/>
          </a:solidFill>
          <a:latin typeface="Times New Roman" pitchFamily="16" charset="0"/>
          <a:ea typeface="SimSun" charset="-122"/>
        </a:defRPr>
      </a:lvl3pPr>
      <a:lvl4pPr marL="1600200" indent="-228600" algn="l" defTabSz="449263" rtl="0" eaLnBrk="0" fontAlgn="base" hangingPunct="0">
        <a:spcBef>
          <a:spcPct val="0"/>
        </a:spcBef>
        <a:spcAft>
          <a:spcPct val="0"/>
        </a:spcAft>
        <a:buClr>
          <a:srgbClr val="000000"/>
        </a:buClr>
        <a:buSzPct val="100000"/>
        <a:buFont typeface="Times New Roman" pitchFamily="16" charset="0"/>
        <a:defRPr sz="4400">
          <a:solidFill>
            <a:srgbClr val="004C2B"/>
          </a:solidFill>
          <a:latin typeface="Times New Roman" pitchFamily="16" charset="0"/>
          <a:ea typeface="SimSun" charset="-122"/>
        </a:defRPr>
      </a:lvl4pPr>
      <a:lvl5pPr marL="2057400" indent="-228600" algn="l" defTabSz="449263" rtl="0" eaLnBrk="0" fontAlgn="base" hangingPunct="0">
        <a:spcBef>
          <a:spcPct val="0"/>
        </a:spcBef>
        <a:spcAft>
          <a:spcPct val="0"/>
        </a:spcAft>
        <a:buClr>
          <a:srgbClr val="000000"/>
        </a:buClr>
        <a:buSzPct val="100000"/>
        <a:buFont typeface="Times New Roman" pitchFamily="16" charset="0"/>
        <a:defRPr sz="4400">
          <a:solidFill>
            <a:srgbClr val="004C2B"/>
          </a:solidFill>
          <a:latin typeface="Times New Roman" pitchFamily="16" charset="0"/>
          <a:ea typeface="SimSun" charset="-122"/>
        </a:defRPr>
      </a:lvl5pPr>
      <a:lvl6pPr marL="2514600" indent="-228600" algn="l" defTabSz="449263" rtl="0" eaLnBrk="0" fontAlgn="base" hangingPunct="0">
        <a:spcBef>
          <a:spcPct val="0"/>
        </a:spcBef>
        <a:spcAft>
          <a:spcPct val="0"/>
        </a:spcAft>
        <a:buClr>
          <a:srgbClr val="000000"/>
        </a:buClr>
        <a:buSzPct val="100000"/>
        <a:buFont typeface="Times New Roman" pitchFamily="16" charset="0"/>
        <a:defRPr sz="4400">
          <a:solidFill>
            <a:srgbClr val="004C2B"/>
          </a:solidFill>
          <a:latin typeface="Times New Roman" pitchFamily="16" charset="0"/>
          <a:ea typeface="SimSun" charset="-122"/>
        </a:defRPr>
      </a:lvl6pPr>
      <a:lvl7pPr marL="2971800" indent="-228600" algn="l" defTabSz="449263" rtl="0" eaLnBrk="0" fontAlgn="base" hangingPunct="0">
        <a:spcBef>
          <a:spcPct val="0"/>
        </a:spcBef>
        <a:spcAft>
          <a:spcPct val="0"/>
        </a:spcAft>
        <a:buClr>
          <a:srgbClr val="000000"/>
        </a:buClr>
        <a:buSzPct val="100000"/>
        <a:buFont typeface="Times New Roman" pitchFamily="16" charset="0"/>
        <a:defRPr sz="4400">
          <a:solidFill>
            <a:srgbClr val="004C2B"/>
          </a:solidFill>
          <a:latin typeface="Times New Roman" pitchFamily="16" charset="0"/>
          <a:ea typeface="SimSun" charset="-122"/>
        </a:defRPr>
      </a:lvl7pPr>
      <a:lvl8pPr marL="3429000" indent="-228600" algn="l" defTabSz="449263" rtl="0" eaLnBrk="0" fontAlgn="base" hangingPunct="0">
        <a:spcBef>
          <a:spcPct val="0"/>
        </a:spcBef>
        <a:spcAft>
          <a:spcPct val="0"/>
        </a:spcAft>
        <a:buClr>
          <a:srgbClr val="000000"/>
        </a:buClr>
        <a:buSzPct val="100000"/>
        <a:buFont typeface="Times New Roman" pitchFamily="16" charset="0"/>
        <a:defRPr sz="4400">
          <a:solidFill>
            <a:srgbClr val="004C2B"/>
          </a:solidFill>
          <a:latin typeface="Times New Roman" pitchFamily="16" charset="0"/>
          <a:ea typeface="SimSun" charset="-122"/>
        </a:defRPr>
      </a:lvl8pPr>
      <a:lvl9pPr marL="3886200" indent="-228600" algn="l" defTabSz="449263" rtl="0" eaLnBrk="0" fontAlgn="base" hangingPunct="0">
        <a:spcBef>
          <a:spcPct val="0"/>
        </a:spcBef>
        <a:spcAft>
          <a:spcPct val="0"/>
        </a:spcAft>
        <a:buClr>
          <a:srgbClr val="000000"/>
        </a:buClr>
        <a:buSzPct val="100000"/>
        <a:buFont typeface="Times New Roman" pitchFamily="16" charset="0"/>
        <a:defRPr sz="4400">
          <a:solidFill>
            <a:srgbClr val="004C2B"/>
          </a:solidFill>
          <a:latin typeface="Times New Roman" pitchFamily="16" charset="0"/>
          <a:ea typeface="SimSun" charset="-122"/>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itchFamily="16" charset="0"/>
        <a:defRPr sz="3200">
          <a:solidFill>
            <a:srgbClr val="333333"/>
          </a:solidFill>
          <a:latin typeface="+mn-lt"/>
          <a:ea typeface="+mn-ea"/>
          <a:cs typeface="+mn-cs"/>
        </a:defRPr>
      </a:lvl1pPr>
      <a:lvl2pPr marL="742950" indent="-285750" algn="l" defTabSz="449263" rtl="0" eaLnBrk="0" fontAlgn="base" hangingPunct="0">
        <a:spcBef>
          <a:spcPts val="700"/>
        </a:spcBef>
        <a:spcAft>
          <a:spcPct val="0"/>
        </a:spcAft>
        <a:buClr>
          <a:srgbClr val="000000"/>
        </a:buClr>
        <a:buSzPct val="100000"/>
        <a:buFont typeface="Times New Roman" pitchFamily="16" charset="0"/>
        <a:defRPr sz="2800">
          <a:solidFill>
            <a:srgbClr val="333333"/>
          </a:solidFill>
          <a:latin typeface="+mn-lt"/>
          <a:ea typeface="+mn-ea"/>
        </a:defRPr>
      </a:lvl2pPr>
      <a:lvl3pPr marL="1143000" indent="-228600" algn="l" defTabSz="449263" rtl="0" eaLnBrk="0" fontAlgn="base" hangingPunct="0">
        <a:spcBef>
          <a:spcPts val="600"/>
        </a:spcBef>
        <a:spcAft>
          <a:spcPct val="0"/>
        </a:spcAft>
        <a:buClr>
          <a:srgbClr val="000000"/>
        </a:buClr>
        <a:buSzPct val="100000"/>
        <a:buFont typeface="Times New Roman" pitchFamily="16" charset="0"/>
        <a:defRPr sz="2400">
          <a:solidFill>
            <a:srgbClr val="333333"/>
          </a:solidFill>
          <a:latin typeface="+mn-lt"/>
          <a:ea typeface="+mn-ea"/>
        </a:defRPr>
      </a:lvl3pPr>
      <a:lvl4pPr marL="16002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333333"/>
          </a:solidFill>
          <a:latin typeface="+mn-lt"/>
          <a:ea typeface="+mn-ea"/>
        </a:defRPr>
      </a:lvl4pPr>
      <a:lvl5pPr marL="20574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333333"/>
          </a:solidFill>
          <a:latin typeface="+mn-lt"/>
          <a:ea typeface="+mn-ea"/>
        </a:defRPr>
      </a:lvl5pPr>
      <a:lvl6pPr marL="25146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333333"/>
          </a:solidFill>
          <a:latin typeface="+mn-lt"/>
          <a:ea typeface="+mn-ea"/>
        </a:defRPr>
      </a:lvl6pPr>
      <a:lvl7pPr marL="29718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333333"/>
          </a:solidFill>
          <a:latin typeface="+mn-lt"/>
          <a:ea typeface="+mn-ea"/>
        </a:defRPr>
      </a:lvl7pPr>
      <a:lvl8pPr marL="34290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333333"/>
          </a:solidFill>
          <a:latin typeface="+mn-lt"/>
          <a:ea typeface="+mn-ea"/>
        </a:defRPr>
      </a:lvl8pPr>
      <a:lvl9pPr marL="38862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333333"/>
          </a:solidFill>
          <a:latin typeface="+mn-lt"/>
          <a:ea typeface="+mn-ea"/>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49" name="Freeform 1"/>
          <p:cNvSpPr>
            <a:spLocks noChangeArrowheads="1"/>
          </p:cNvSpPr>
          <p:nvPr/>
        </p:nvSpPr>
        <p:spPr bwMode="auto">
          <a:xfrm>
            <a:off x="690563" y="3340100"/>
            <a:ext cx="7653337" cy="485775"/>
          </a:xfrm>
          <a:custGeom>
            <a:avLst/>
            <a:gdLst>
              <a:gd name="T0" fmla="*/ 163 w 4128"/>
              <a:gd name="T1" fmla="*/ 200 h 479"/>
              <a:gd name="T2" fmla="*/ 4128 w 4128"/>
              <a:gd name="T3" fmla="*/ 200 h 479"/>
              <a:gd name="T4" fmla="*/ 4128 w 4128"/>
              <a:gd name="T5" fmla="*/ 429 h 479"/>
              <a:gd name="T6" fmla="*/ 0 w 4128"/>
              <a:gd name="T7" fmla="*/ 441 h 479"/>
              <a:gd name="T8" fmla="*/ 163 w 4128"/>
              <a:gd name="T9" fmla="*/ 200 h 479"/>
            </a:gdLst>
            <a:ahLst/>
            <a:cxnLst>
              <a:cxn ang="0">
                <a:pos x="T0" y="T1"/>
              </a:cxn>
              <a:cxn ang="0">
                <a:pos x="T2" y="T3"/>
              </a:cxn>
              <a:cxn ang="0">
                <a:pos x="T4" y="T5"/>
              </a:cxn>
              <a:cxn ang="0">
                <a:pos x="T6" y="T7"/>
              </a:cxn>
              <a:cxn ang="0">
                <a:pos x="T8" y="T9"/>
              </a:cxn>
            </a:cxnLst>
            <a:rect l="0" t="0" r="r" b="b"/>
            <a:pathLst>
              <a:path w="4128" h="479">
                <a:moveTo>
                  <a:pt x="163" y="200"/>
                </a:moveTo>
                <a:cubicBezTo>
                  <a:pt x="163" y="200"/>
                  <a:pt x="2054" y="0"/>
                  <a:pt x="4128" y="200"/>
                </a:cubicBezTo>
                <a:cubicBezTo>
                  <a:pt x="4128" y="200"/>
                  <a:pt x="4128" y="314"/>
                  <a:pt x="4128" y="429"/>
                </a:cubicBezTo>
                <a:cubicBezTo>
                  <a:pt x="2371" y="200"/>
                  <a:pt x="688" y="479"/>
                  <a:pt x="0" y="441"/>
                </a:cubicBezTo>
                <a:lnTo>
                  <a:pt x="163" y="200"/>
                </a:lnTo>
                <a:close/>
              </a:path>
            </a:pathLst>
          </a:custGeom>
          <a:solidFill>
            <a:srgbClr val="BDD7E5">
              <a:alpha val="50000"/>
            </a:srgbClr>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p>
        </p:txBody>
      </p:sp>
      <p:sp>
        <p:nvSpPr>
          <p:cNvPr id="2050" name="Rectangle 2"/>
          <p:cNvSpPr>
            <a:spLocks noGrp="1" noChangeArrowheads="1"/>
          </p:cNvSpPr>
          <p:nvPr>
            <p:ph type="title"/>
          </p:nvPr>
        </p:nvSpPr>
        <p:spPr bwMode="auto">
          <a:xfrm>
            <a:off x="685800" y="1989138"/>
            <a:ext cx="7766050" cy="1433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p>
            <a:pPr lvl="0"/>
            <a:r>
              <a:rPr lang="en-GB" altLang="ru-RU" smtClean="0"/>
              <a:t>Для правки текста заголовка щелкните мышью</a:t>
            </a:r>
          </a:p>
        </p:txBody>
      </p:sp>
      <p:sp>
        <p:nvSpPr>
          <p:cNvPr id="2051" name="Rectangle 3"/>
          <p:cNvSpPr>
            <a:spLocks noGrp="1" noChangeArrowheads="1"/>
          </p:cNvSpPr>
          <p:nvPr>
            <p:ph type="dt"/>
          </p:nvPr>
        </p:nvSpPr>
        <p:spPr bwMode="auto">
          <a:xfrm>
            <a:off x="685800" y="6248400"/>
            <a:ext cx="1898650" cy="450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eaLnBrk="1">
              <a:spcBef>
                <a:spcPts val="875"/>
              </a:spcBef>
              <a:buClrTx/>
              <a:buFontTx/>
              <a:buNone/>
              <a:tabLst>
                <a:tab pos="723900" algn="l"/>
                <a:tab pos="1447800" algn="l"/>
              </a:tabLst>
              <a:defRPr sz="1400">
                <a:solidFill>
                  <a:srgbClr val="578963"/>
                </a:solidFill>
              </a:defRPr>
            </a:lvl1pPr>
          </a:lstStyle>
          <a:p>
            <a:endParaRPr lang="ru-RU" altLang="ru-RU"/>
          </a:p>
        </p:txBody>
      </p:sp>
      <p:sp>
        <p:nvSpPr>
          <p:cNvPr id="2052" name="Rectangle 4"/>
          <p:cNvSpPr>
            <a:spLocks noGrp="1" noChangeArrowheads="1"/>
          </p:cNvSpPr>
          <p:nvPr>
            <p:ph type="ftr"/>
          </p:nvPr>
        </p:nvSpPr>
        <p:spPr bwMode="auto">
          <a:xfrm>
            <a:off x="3124200" y="6248400"/>
            <a:ext cx="2889250" cy="450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gn="ctr" eaLnBrk="1">
              <a:spcBef>
                <a:spcPts val="875"/>
              </a:spcBef>
              <a:buClrTx/>
              <a:buFontTx/>
              <a:buNone/>
              <a:tabLst>
                <a:tab pos="723900" algn="l"/>
                <a:tab pos="1447800" algn="l"/>
                <a:tab pos="2171700" algn="l"/>
              </a:tabLst>
              <a:defRPr sz="1400">
                <a:solidFill>
                  <a:srgbClr val="578963"/>
                </a:solidFill>
              </a:defRPr>
            </a:lvl1pPr>
          </a:lstStyle>
          <a:p>
            <a:endParaRPr lang="ru-RU" altLang="ru-RU"/>
          </a:p>
        </p:txBody>
      </p:sp>
      <p:sp>
        <p:nvSpPr>
          <p:cNvPr id="2053" name="Rectangle 5"/>
          <p:cNvSpPr>
            <a:spLocks noGrp="1" noChangeArrowheads="1"/>
          </p:cNvSpPr>
          <p:nvPr>
            <p:ph type="sldNum"/>
          </p:nvPr>
        </p:nvSpPr>
        <p:spPr bwMode="auto">
          <a:xfrm>
            <a:off x="6553200" y="6248400"/>
            <a:ext cx="1898650" cy="450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gn="r" eaLnBrk="1">
              <a:spcBef>
                <a:spcPts val="875"/>
              </a:spcBef>
              <a:buClrTx/>
              <a:buFontTx/>
              <a:buNone/>
              <a:tabLst>
                <a:tab pos="723900" algn="l"/>
                <a:tab pos="1447800" algn="l"/>
              </a:tabLst>
              <a:defRPr sz="1400">
                <a:solidFill>
                  <a:srgbClr val="578963"/>
                </a:solidFill>
              </a:defRPr>
            </a:lvl1pPr>
          </a:lstStyle>
          <a:p>
            <a:fld id="{A7172B69-D663-4FF5-8C6E-1962C5F9AB61}" type="slidenum">
              <a:rPr lang="ru-RU" altLang="ru-RU"/>
              <a:pPr/>
              <a:t>‹#›</a:t>
            </a:fld>
            <a:endParaRPr lang="ru-RU" alt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49263" rtl="0" eaLnBrk="0" fontAlgn="base" hangingPunct="0">
        <a:spcBef>
          <a:spcPct val="0"/>
        </a:spcBef>
        <a:spcAft>
          <a:spcPct val="0"/>
        </a:spcAft>
        <a:buClr>
          <a:srgbClr val="000000"/>
        </a:buClr>
        <a:buSzPct val="100000"/>
        <a:buFont typeface="Times New Roman" pitchFamily="16" charset="0"/>
        <a:defRPr sz="4400">
          <a:solidFill>
            <a:srgbClr val="004C2B"/>
          </a:solidFill>
          <a:latin typeface="+mj-lt"/>
          <a:ea typeface="+mj-ea"/>
          <a:cs typeface="+mj-cs"/>
        </a:defRPr>
      </a:lvl1pPr>
      <a:lvl2pPr marL="742950" indent="-285750" algn="l" defTabSz="449263" rtl="0" eaLnBrk="0" fontAlgn="base" hangingPunct="0">
        <a:spcBef>
          <a:spcPct val="0"/>
        </a:spcBef>
        <a:spcAft>
          <a:spcPct val="0"/>
        </a:spcAft>
        <a:buClr>
          <a:srgbClr val="000000"/>
        </a:buClr>
        <a:buSzPct val="100000"/>
        <a:buFont typeface="Times New Roman" pitchFamily="16" charset="0"/>
        <a:defRPr sz="4400">
          <a:solidFill>
            <a:srgbClr val="004C2B"/>
          </a:solidFill>
          <a:latin typeface="Times New Roman" pitchFamily="16" charset="0"/>
          <a:ea typeface="SimSun" charset="-122"/>
        </a:defRPr>
      </a:lvl2pPr>
      <a:lvl3pPr marL="1143000" indent="-228600" algn="l" defTabSz="449263" rtl="0" eaLnBrk="0" fontAlgn="base" hangingPunct="0">
        <a:spcBef>
          <a:spcPct val="0"/>
        </a:spcBef>
        <a:spcAft>
          <a:spcPct val="0"/>
        </a:spcAft>
        <a:buClr>
          <a:srgbClr val="000000"/>
        </a:buClr>
        <a:buSzPct val="100000"/>
        <a:buFont typeface="Times New Roman" pitchFamily="16" charset="0"/>
        <a:defRPr sz="4400">
          <a:solidFill>
            <a:srgbClr val="004C2B"/>
          </a:solidFill>
          <a:latin typeface="Times New Roman" pitchFamily="16" charset="0"/>
          <a:ea typeface="SimSun" charset="-122"/>
        </a:defRPr>
      </a:lvl3pPr>
      <a:lvl4pPr marL="1600200" indent="-228600" algn="l" defTabSz="449263" rtl="0" eaLnBrk="0" fontAlgn="base" hangingPunct="0">
        <a:spcBef>
          <a:spcPct val="0"/>
        </a:spcBef>
        <a:spcAft>
          <a:spcPct val="0"/>
        </a:spcAft>
        <a:buClr>
          <a:srgbClr val="000000"/>
        </a:buClr>
        <a:buSzPct val="100000"/>
        <a:buFont typeface="Times New Roman" pitchFamily="16" charset="0"/>
        <a:defRPr sz="4400">
          <a:solidFill>
            <a:srgbClr val="004C2B"/>
          </a:solidFill>
          <a:latin typeface="Times New Roman" pitchFamily="16" charset="0"/>
          <a:ea typeface="SimSun" charset="-122"/>
        </a:defRPr>
      </a:lvl4pPr>
      <a:lvl5pPr marL="2057400" indent="-228600" algn="l" defTabSz="449263" rtl="0" eaLnBrk="0" fontAlgn="base" hangingPunct="0">
        <a:spcBef>
          <a:spcPct val="0"/>
        </a:spcBef>
        <a:spcAft>
          <a:spcPct val="0"/>
        </a:spcAft>
        <a:buClr>
          <a:srgbClr val="000000"/>
        </a:buClr>
        <a:buSzPct val="100000"/>
        <a:buFont typeface="Times New Roman" pitchFamily="16" charset="0"/>
        <a:defRPr sz="4400">
          <a:solidFill>
            <a:srgbClr val="004C2B"/>
          </a:solidFill>
          <a:latin typeface="Times New Roman" pitchFamily="16" charset="0"/>
          <a:ea typeface="SimSun" charset="-122"/>
        </a:defRPr>
      </a:lvl5pPr>
      <a:lvl6pPr marL="2514600" indent="-228600" algn="l" defTabSz="449263" rtl="0" eaLnBrk="0" fontAlgn="base" hangingPunct="0">
        <a:spcBef>
          <a:spcPct val="0"/>
        </a:spcBef>
        <a:spcAft>
          <a:spcPct val="0"/>
        </a:spcAft>
        <a:buClr>
          <a:srgbClr val="000000"/>
        </a:buClr>
        <a:buSzPct val="100000"/>
        <a:buFont typeface="Times New Roman" pitchFamily="16" charset="0"/>
        <a:defRPr sz="4400">
          <a:solidFill>
            <a:srgbClr val="004C2B"/>
          </a:solidFill>
          <a:latin typeface="Times New Roman" pitchFamily="16" charset="0"/>
          <a:ea typeface="SimSun" charset="-122"/>
        </a:defRPr>
      </a:lvl6pPr>
      <a:lvl7pPr marL="2971800" indent="-228600" algn="l" defTabSz="449263" rtl="0" eaLnBrk="0" fontAlgn="base" hangingPunct="0">
        <a:spcBef>
          <a:spcPct val="0"/>
        </a:spcBef>
        <a:spcAft>
          <a:spcPct val="0"/>
        </a:spcAft>
        <a:buClr>
          <a:srgbClr val="000000"/>
        </a:buClr>
        <a:buSzPct val="100000"/>
        <a:buFont typeface="Times New Roman" pitchFamily="16" charset="0"/>
        <a:defRPr sz="4400">
          <a:solidFill>
            <a:srgbClr val="004C2B"/>
          </a:solidFill>
          <a:latin typeface="Times New Roman" pitchFamily="16" charset="0"/>
          <a:ea typeface="SimSun" charset="-122"/>
        </a:defRPr>
      </a:lvl7pPr>
      <a:lvl8pPr marL="3429000" indent="-228600" algn="l" defTabSz="449263" rtl="0" eaLnBrk="0" fontAlgn="base" hangingPunct="0">
        <a:spcBef>
          <a:spcPct val="0"/>
        </a:spcBef>
        <a:spcAft>
          <a:spcPct val="0"/>
        </a:spcAft>
        <a:buClr>
          <a:srgbClr val="000000"/>
        </a:buClr>
        <a:buSzPct val="100000"/>
        <a:buFont typeface="Times New Roman" pitchFamily="16" charset="0"/>
        <a:defRPr sz="4400">
          <a:solidFill>
            <a:srgbClr val="004C2B"/>
          </a:solidFill>
          <a:latin typeface="Times New Roman" pitchFamily="16" charset="0"/>
          <a:ea typeface="SimSun" charset="-122"/>
        </a:defRPr>
      </a:lvl8pPr>
      <a:lvl9pPr marL="3886200" indent="-228600" algn="l" defTabSz="449263" rtl="0" eaLnBrk="0" fontAlgn="base" hangingPunct="0">
        <a:spcBef>
          <a:spcPct val="0"/>
        </a:spcBef>
        <a:spcAft>
          <a:spcPct val="0"/>
        </a:spcAft>
        <a:buClr>
          <a:srgbClr val="000000"/>
        </a:buClr>
        <a:buSzPct val="100000"/>
        <a:buFont typeface="Times New Roman" pitchFamily="16" charset="0"/>
        <a:defRPr sz="4400">
          <a:solidFill>
            <a:srgbClr val="004C2B"/>
          </a:solidFill>
          <a:latin typeface="Times New Roman" pitchFamily="16" charset="0"/>
          <a:ea typeface="SimSun" charset="-122"/>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itchFamily="16" charset="0"/>
        <a:defRPr sz="3200">
          <a:solidFill>
            <a:srgbClr val="333333"/>
          </a:solidFill>
          <a:latin typeface="+mn-lt"/>
          <a:ea typeface="+mn-ea"/>
          <a:cs typeface="+mn-cs"/>
        </a:defRPr>
      </a:lvl1pPr>
      <a:lvl2pPr marL="742950" indent="-285750" algn="l" defTabSz="449263" rtl="0" eaLnBrk="0" fontAlgn="base" hangingPunct="0">
        <a:spcBef>
          <a:spcPts val="700"/>
        </a:spcBef>
        <a:spcAft>
          <a:spcPct val="0"/>
        </a:spcAft>
        <a:buClr>
          <a:srgbClr val="000000"/>
        </a:buClr>
        <a:buSzPct val="100000"/>
        <a:buFont typeface="Times New Roman" pitchFamily="16" charset="0"/>
        <a:defRPr sz="2800">
          <a:solidFill>
            <a:srgbClr val="333333"/>
          </a:solidFill>
          <a:latin typeface="+mn-lt"/>
          <a:ea typeface="+mn-ea"/>
        </a:defRPr>
      </a:lvl2pPr>
      <a:lvl3pPr marL="1143000" indent="-228600" algn="l" defTabSz="449263" rtl="0" eaLnBrk="0" fontAlgn="base" hangingPunct="0">
        <a:spcBef>
          <a:spcPts val="600"/>
        </a:spcBef>
        <a:spcAft>
          <a:spcPct val="0"/>
        </a:spcAft>
        <a:buClr>
          <a:srgbClr val="000000"/>
        </a:buClr>
        <a:buSzPct val="100000"/>
        <a:buFont typeface="Times New Roman" pitchFamily="16" charset="0"/>
        <a:defRPr sz="2400">
          <a:solidFill>
            <a:srgbClr val="333333"/>
          </a:solidFill>
          <a:latin typeface="+mn-lt"/>
          <a:ea typeface="+mn-ea"/>
        </a:defRPr>
      </a:lvl3pPr>
      <a:lvl4pPr marL="16002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333333"/>
          </a:solidFill>
          <a:latin typeface="+mn-lt"/>
          <a:ea typeface="+mn-ea"/>
        </a:defRPr>
      </a:lvl4pPr>
      <a:lvl5pPr marL="20574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333333"/>
          </a:solidFill>
          <a:latin typeface="+mn-lt"/>
          <a:ea typeface="+mn-ea"/>
        </a:defRPr>
      </a:lvl5pPr>
      <a:lvl6pPr marL="25146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333333"/>
          </a:solidFill>
          <a:latin typeface="+mn-lt"/>
          <a:ea typeface="+mn-ea"/>
        </a:defRPr>
      </a:lvl6pPr>
      <a:lvl7pPr marL="29718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333333"/>
          </a:solidFill>
          <a:latin typeface="+mn-lt"/>
          <a:ea typeface="+mn-ea"/>
        </a:defRPr>
      </a:lvl7pPr>
      <a:lvl8pPr marL="34290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333333"/>
          </a:solidFill>
          <a:latin typeface="+mn-lt"/>
          <a:ea typeface="+mn-ea"/>
        </a:defRPr>
      </a:lvl8pPr>
      <a:lvl9pPr marL="38862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333333"/>
          </a:solidFill>
          <a:latin typeface="+mn-lt"/>
          <a:ea typeface="+mn-ea"/>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2.png"/><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notesSlide" Target="../notesSlides/notesSlide21.xml"/><Relationship Id="rId7" Type="http://schemas.openxmlformats.org/officeDocument/2006/relationships/image" Target="../media/image17.pn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image" Target="../media/image16.png"/><Relationship Id="rId4" Type="http://schemas.openxmlformats.org/officeDocument/2006/relationships/oleObject" Target="../embeddings/oleObject3.bin"/><Relationship Id="rId9"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notesSlide" Target="../notesSlides/notesSlide23.xml"/><Relationship Id="rId7"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21.png"/><Relationship Id="rId5" Type="http://schemas.openxmlformats.org/officeDocument/2006/relationships/oleObject" Target="../embeddings/oleObject6.bin"/><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7" Type="http://schemas.openxmlformats.org/officeDocument/2006/relationships/image" Target="../media/image26.png"/><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8.bin"/><Relationship Id="rId5" Type="http://schemas.openxmlformats.org/officeDocument/2006/relationships/image" Target="../media/image28.jpeg"/><Relationship Id="rId4" Type="http://schemas.openxmlformats.org/officeDocument/2006/relationships/image" Target="../media/image27.jpeg"/></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notesSlide" Target="../notesSlides/notesSlide26.xml"/><Relationship Id="rId7" Type="http://schemas.openxmlformats.org/officeDocument/2006/relationships/image" Target="../media/image29.png"/><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10.bin"/><Relationship Id="rId11" Type="http://schemas.openxmlformats.org/officeDocument/2006/relationships/image" Target="../media/image2.png"/><Relationship Id="rId5" Type="http://schemas.openxmlformats.org/officeDocument/2006/relationships/image" Target="../media/image3.png"/><Relationship Id="rId10" Type="http://schemas.openxmlformats.org/officeDocument/2006/relationships/oleObject" Target="../embeddings/oleObject12.bin"/><Relationship Id="rId4" Type="http://schemas.openxmlformats.org/officeDocument/2006/relationships/oleObject" Target="../embeddings/oleObject9.bin"/><Relationship Id="rId9"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228600" y="2819400"/>
            <a:ext cx="88392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p>
        </p:txBody>
      </p:sp>
      <p:sp>
        <p:nvSpPr>
          <p:cNvPr id="4098" name="Text Box 2"/>
          <p:cNvSpPr txBox="1">
            <a:spLocks noChangeArrowheads="1"/>
          </p:cNvSpPr>
          <p:nvPr/>
        </p:nvSpPr>
        <p:spPr bwMode="auto">
          <a:xfrm>
            <a:off x="0" y="2647950"/>
            <a:ext cx="9144000" cy="2635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lgn="ctr">
              <a:spcBef>
                <a:spcPts val="1875"/>
              </a:spcBef>
              <a:buClrTx/>
              <a:buFontTx/>
              <a:buNone/>
            </a:pPr>
            <a:r>
              <a:rPr lang="en-US" altLang="ru-RU" sz="3000" b="1">
                <a:solidFill>
                  <a:srgbClr val="008000"/>
                </a:solidFill>
                <a:effectLst>
                  <a:outerShdw blurRad="38100" dist="38100" dir="2700000" algn="tl">
                    <a:srgbClr val="C0C0C0"/>
                  </a:outerShdw>
                </a:effectLst>
              </a:rPr>
              <a:t>A Review of Pulpotomy Techniques </a:t>
            </a:r>
          </a:p>
          <a:p>
            <a:pPr algn="ctr">
              <a:spcBef>
                <a:spcPts val="1875"/>
              </a:spcBef>
              <a:buClrTx/>
              <a:buFontTx/>
              <a:buNone/>
            </a:pPr>
            <a:r>
              <a:rPr lang="en-US" altLang="ru-RU" sz="3000" b="1">
                <a:solidFill>
                  <a:srgbClr val="008000"/>
                </a:solidFill>
                <a:effectLst>
                  <a:outerShdw blurRad="38100" dist="38100" dir="2700000" algn="tl">
                    <a:srgbClr val="C0C0C0"/>
                  </a:outerShdw>
                </a:effectLst>
              </a:rPr>
              <a:t>in Primary Molars</a:t>
            </a:r>
          </a:p>
          <a:p>
            <a:pPr algn="ctr">
              <a:spcBef>
                <a:spcPts val="1875"/>
              </a:spcBef>
              <a:buClrTx/>
              <a:buFontTx/>
              <a:buNone/>
            </a:pPr>
            <a:endParaRPr lang="en-US" altLang="ru-RU" sz="3000" b="1">
              <a:solidFill>
                <a:srgbClr val="008000"/>
              </a:solidFill>
              <a:effectLst>
                <a:outerShdw blurRad="38100" dist="38100" dir="2700000" algn="tl">
                  <a:srgbClr val="C0C0C0"/>
                </a:outerShdw>
              </a:effectLst>
              <a:cs typeface="Times New Roman" pitchFamily="16" charset="0"/>
            </a:endParaRPr>
          </a:p>
          <a:p>
            <a:pPr algn="ctr">
              <a:spcBef>
                <a:spcPts val="1875"/>
              </a:spcBef>
              <a:buClrTx/>
              <a:buFontTx/>
              <a:buNone/>
            </a:pPr>
            <a:endParaRPr lang="en-US" altLang="ru-RU" sz="3000" b="1">
              <a:solidFill>
                <a:srgbClr val="008000"/>
              </a:solidFill>
              <a:effectLst>
                <a:outerShdw blurRad="38100" dist="38100" dir="2700000" algn="tl">
                  <a:srgbClr val="C0C0C0"/>
                </a:outerShdw>
              </a:effectLst>
              <a:cs typeface="Times New Roman" pitchFamily="16" charset="0"/>
            </a:endParaRPr>
          </a:p>
        </p:txBody>
      </p:sp>
      <p:sp>
        <p:nvSpPr>
          <p:cNvPr id="4099" name="Text Box 3"/>
          <p:cNvSpPr txBox="1">
            <a:spLocks noChangeArrowheads="1"/>
          </p:cNvSpPr>
          <p:nvPr/>
        </p:nvSpPr>
        <p:spPr bwMode="auto">
          <a:xfrm>
            <a:off x="0" y="6019800"/>
            <a:ext cx="9144000" cy="398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ChangeArrowheads="1"/>
          </p:cNvSpPr>
          <p:nvPr/>
        </p:nvSpPr>
        <p:spPr bwMode="auto">
          <a:xfrm>
            <a:off x="0" y="0"/>
            <a:ext cx="9144000" cy="763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spcBef>
                <a:spcPts val="1375"/>
              </a:spcBef>
              <a:buClrTx/>
              <a:buFontTx/>
              <a:buNone/>
            </a:pPr>
            <a:r>
              <a:rPr lang="en-US" altLang="ru-RU" sz="2200" u="sng">
                <a:solidFill>
                  <a:srgbClr val="006600"/>
                </a:solidFill>
              </a:rPr>
              <a:t>                                           A review of pulpotomy techniques in primary molars</a:t>
            </a:r>
          </a:p>
        </p:txBody>
      </p:sp>
      <p:sp>
        <p:nvSpPr>
          <p:cNvPr id="5122" name="Rectangle 2"/>
          <p:cNvSpPr>
            <a:spLocks noChangeArrowheads="1"/>
          </p:cNvSpPr>
          <p:nvPr/>
        </p:nvSpPr>
        <p:spPr bwMode="auto">
          <a:xfrm>
            <a:off x="246063" y="941388"/>
            <a:ext cx="8680450" cy="2516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buClrTx/>
              <a:buFontTx/>
              <a:buNone/>
            </a:pPr>
            <a:r>
              <a:rPr lang="en-US" altLang="ru-RU" sz="2300" b="1">
                <a:solidFill>
                  <a:srgbClr val="004C2B"/>
                </a:solidFill>
              </a:rPr>
              <a:t>Pulpotomy of primary teeth is a technique that has been used to treat teeth of which only the coronal pulp has been affected or infected by caries or has been traumatized, while the radicular pulp remains healthy. Signs and symptoms that indicate extensive inflammation or necrosis of the radicular pulp are against the use of this procedure.</a:t>
            </a:r>
            <a:r>
              <a:rPr lang="en-US" altLang="ru-RU" b="1">
                <a:solidFill>
                  <a:srgbClr val="004C2B"/>
                </a:solidFill>
              </a:rPr>
              <a:t>                  </a:t>
            </a:r>
          </a:p>
          <a:p>
            <a:pPr algn="r">
              <a:buClrTx/>
              <a:buFontTx/>
              <a:buNone/>
            </a:pPr>
            <a:r>
              <a:rPr lang="en-US" altLang="ru-RU" sz="2000">
                <a:solidFill>
                  <a:srgbClr val="004C2B"/>
                </a:solidFill>
              </a:rPr>
              <a:t>Fuks &amp; Eidelman 1994</a:t>
            </a:r>
          </a:p>
        </p:txBody>
      </p:sp>
      <p:graphicFrame>
        <p:nvGraphicFramePr>
          <p:cNvPr id="5123" name="Object 3"/>
          <p:cNvGraphicFramePr>
            <a:graphicFrameLocks noChangeAspect="1"/>
          </p:cNvGraphicFramePr>
          <p:nvPr/>
        </p:nvGraphicFramePr>
        <p:xfrm>
          <a:off x="1647825" y="3683000"/>
          <a:ext cx="2451100" cy="3024188"/>
        </p:xfrm>
        <a:graphic>
          <a:graphicData uri="http://schemas.openxmlformats.org/presentationml/2006/ole">
            <mc:AlternateContent xmlns:mc="http://schemas.openxmlformats.org/markup-compatibility/2006">
              <mc:Choice xmlns:v="urn:schemas-microsoft-com:vml" Requires="v">
                <p:oleObj spid="_x0000_s5128" r:id="rId4" imgW="3202259" imgH="3951994" progId="">
                  <p:embed/>
                </p:oleObj>
              </mc:Choice>
              <mc:Fallback>
                <p:oleObj r:id="rId4" imgW="3202259" imgH="3951994" progId="">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47825" y="3683000"/>
                        <a:ext cx="2451100" cy="3024188"/>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124" name="Object 4"/>
          <p:cNvGraphicFramePr>
            <a:graphicFrameLocks noChangeAspect="1"/>
          </p:cNvGraphicFramePr>
          <p:nvPr/>
        </p:nvGraphicFramePr>
        <p:xfrm>
          <a:off x="4648200" y="3708400"/>
          <a:ext cx="2366963" cy="3017838"/>
        </p:xfrm>
        <a:graphic>
          <a:graphicData uri="http://schemas.openxmlformats.org/presentationml/2006/ole">
            <mc:AlternateContent xmlns:mc="http://schemas.openxmlformats.org/markup-compatibility/2006">
              <mc:Choice xmlns:v="urn:schemas-microsoft-com:vml" Requires="v">
                <p:oleObj spid="_x0000_s5129" r:id="rId6" imgW="3100600" imgH="3951994" progId="">
                  <p:embed/>
                </p:oleObj>
              </mc:Choice>
              <mc:Fallback>
                <p:oleObj r:id="rId6" imgW="3100600" imgH="3951994" progId="">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8200" y="3708400"/>
                        <a:ext cx="2366963" cy="3017838"/>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125" name="Text Box 5"/>
          <p:cNvSpPr txBox="1">
            <a:spLocks noChangeArrowheads="1"/>
          </p:cNvSpPr>
          <p:nvPr/>
        </p:nvSpPr>
        <p:spPr bwMode="auto">
          <a:xfrm>
            <a:off x="2617788" y="4097338"/>
            <a:ext cx="1295400" cy="398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spcBef>
                <a:spcPts val="1250"/>
              </a:spcBef>
              <a:buClrTx/>
              <a:buFontTx/>
              <a:buNone/>
            </a:pPr>
            <a:r>
              <a:rPr lang="en-US" altLang="ru-RU" sz="2000"/>
              <a:t>6 mo</a:t>
            </a:r>
          </a:p>
        </p:txBody>
      </p:sp>
      <p:sp>
        <p:nvSpPr>
          <p:cNvPr id="5126" name="Text Box 6"/>
          <p:cNvSpPr txBox="1">
            <a:spLocks noChangeArrowheads="1"/>
          </p:cNvSpPr>
          <p:nvPr/>
        </p:nvSpPr>
        <p:spPr bwMode="auto">
          <a:xfrm>
            <a:off x="5595938" y="4154488"/>
            <a:ext cx="1295400" cy="398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spcBef>
                <a:spcPts val="1250"/>
              </a:spcBef>
              <a:buClrTx/>
              <a:buFontTx/>
              <a:buNone/>
            </a:pPr>
            <a:r>
              <a:rPr lang="en-US" altLang="ru-RU" sz="2000"/>
              <a:t>36 mo</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Picture 1"/>
          <p:cNvPicPr>
            <a:picLocks noChangeAspect="1" noChangeArrowheads="1"/>
          </p:cNvPicPr>
          <p:nvPr/>
        </p:nvPicPr>
        <p:blipFill>
          <a:blip r:embed="rId3">
            <a:extLst>
              <a:ext uri="{28A0092B-C50C-407E-A947-70E740481C1C}">
                <a14:useLocalDpi xmlns:a14="http://schemas.microsoft.com/office/drawing/2010/main" val="0"/>
              </a:ext>
            </a:extLst>
          </a:blip>
          <a:srcRect l="2098" t="3082" b="3564"/>
          <a:stretch>
            <a:fillRect/>
          </a:stretch>
        </p:blipFill>
        <p:spPr bwMode="auto">
          <a:xfrm>
            <a:off x="250825" y="2025650"/>
            <a:ext cx="4321175" cy="2805113"/>
          </a:xfrm>
          <a:prstGeom prst="rect">
            <a:avLst/>
          </a:prstGeom>
          <a:noFill/>
          <a:ln>
            <a:noFill/>
          </a:ln>
          <a:effectLst/>
          <a:extLst>
            <a:ext uri="{909E8E84-426E-40DD-AFC4-6F175D3DCCD1}">
              <a14:hiddenFill xmlns:a14="http://schemas.microsoft.com/office/drawing/2010/main">
                <a:blipFill dpi="0" rotWithShape="0">
                  <a:blip/>
                  <a:srcRect l="2098" t="3082" b="3564"/>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146" name="Text Box 2"/>
          <p:cNvSpPr txBox="1">
            <a:spLocks noChangeArrowheads="1"/>
          </p:cNvSpPr>
          <p:nvPr/>
        </p:nvSpPr>
        <p:spPr bwMode="auto">
          <a:xfrm>
            <a:off x="1258888" y="550863"/>
            <a:ext cx="6624637"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lgn="ctr" eaLnBrk="1" hangingPunct="1">
              <a:spcBef>
                <a:spcPts val="2000"/>
              </a:spcBef>
              <a:buClrTx/>
              <a:buFontTx/>
              <a:buNone/>
            </a:pPr>
            <a:r>
              <a:rPr lang="en-GB" altLang="ru-RU" sz="3200" b="1">
                <a:solidFill>
                  <a:srgbClr val="006600"/>
                </a:solidFill>
              </a:rPr>
              <a:t>Exposure of pulp horns</a:t>
            </a:r>
          </a:p>
        </p:txBody>
      </p:sp>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l="8234" t="2866" r="5609" b="3987"/>
          <a:stretch>
            <a:fillRect/>
          </a:stretch>
        </p:blipFill>
        <p:spPr bwMode="auto">
          <a:xfrm>
            <a:off x="5343525" y="1785938"/>
            <a:ext cx="2657475" cy="3719512"/>
          </a:xfrm>
          <a:prstGeom prst="rect">
            <a:avLst/>
          </a:prstGeom>
          <a:noFill/>
          <a:ln>
            <a:noFill/>
          </a:ln>
          <a:effectLst/>
          <a:extLst>
            <a:ext uri="{909E8E84-426E-40DD-AFC4-6F175D3DCCD1}">
              <a14:hiddenFill xmlns:a14="http://schemas.microsoft.com/office/drawing/2010/main">
                <a:blipFill dpi="0" rotWithShape="0">
                  <a:blip/>
                  <a:srcRect l="8234" t="2866" r="5609" b="3987"/>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Grp="1" noChangeArrowheads="1"/>
          </p:cNvSpPr>
          <p:nvPr>
            <p:ph type="title" idx="4294967295"/>
          </p:nvPr>
        </p:nvSpPr>
        <p:spPr>
          <a:xfrm>
            <a:off x="685800" y="457200"/>
            <a:ext cx="7772400" cy="1143000"/>
          </a:xfrm>
          <a:ln/>
        </p:spPr>
        <p:txBody>
          <a:bodyPr/>
          <a:lstStyle/>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ru-RU" sz="3200" b="1">
                <a:solidFill>
                  <a:srgbClr val="006600"/>
                </a:solidFill>
              </a:rPr>
              <a:t>Connection of pulp horns</a:t>
            </a: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7875" y="2203450"/>
            <a:ext cx="5040313" cy="33162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idx="4294967295"/>
          </p:nvPr>
        </p:nvSpPr>
        <p:spPr>
          <a:xfrm>
            <a:off x="685800" y="457200"/>
            <a:ext cx="7772400" cy="1143000"/>
          </a:xfrm>
          <a:ln/>
        </p:spPr>
        <p:txBody>
          <a:bodyPr/>
          <a:lstStyle/>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ru-RU" sz="3200" b="1">
                <a:solidFill>
                  <a:srgbClr val="006600"/>
                </a:solidFill>
              </a:rPr>
              <a:t>Removal of the crown pulp</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l="36589" t="17978" r="26427" b="12154"/>
          <a:stretch>
            <a:fillRect/>
          </a:stretch>
        </p:blipFill>
        <p:spPr bwMode="auto">
          <a:xfrm>
            <a:off x="60325" y="2211388"/>
            <a:ext cx="2816225" cy="3384550"/>
          </a:xfrm>
          <a:prstGeom prst="rect">
            <a:avLst/>
          </a:prstGeom>
          <a:noFill/>
          <a:ln>
            <a:noFill/>
          </a:ln>
          <a:effectLst/>
          <a:extLst>
            <a:ext uri="{909E8E84-426E-40DD-AFC4-6F175D3DCCD1}">
              <a14:hiddenFill xmlns:a14="http://schemas.microsoft.com/office/drawing/2010/main">
                <a:blipFill dpi="0" rotWithShape="0">
                  <a:blip/>
                  <a:srcRect l="36589" t="17978" r="26427" b="12154"/>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07213" y="2195513"/>
            <a:ext cx="2184400" cy="35290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196" name="Picture 4"/>
          <p:cNvPicPr>
            <a:picLocks noChangeAspect="1" noChangeArrowheads="1"/>
          </p:cNvPicPr>
          <p:nvPr/>
        </p:nvPicPr>
        <p:blipFill>
          <a:blip r:embed="rId5">
            <a:extLst>
              <a:ext uri="{28A0092B-C50C-407E-A947-70E740481C1C}">
                <a14:useLocalDpi xmlns:a14="http://schemas.microsoft.com/office/drawing/2010/main" val="0"/>
              </a:ext>
            </a:extLst>
          </a:blip>
          <a:srcRect l="4671" b="4567"/>
          <a:stretch>
            <a:fillRect/>
          </a:stretch>
        </p:blipFill>
        <p:spPr bwMode="auto">
          <a:xfrm>
            <a:off x="3103563" y="2568575"/>
            <a:ext cx="3562350" cy="2520950"/>
          </a:xfrm>
          <a:prstGeom prst="rect">
            <a:avLst/>
          </a:prstGeom>
          <a:noFill/>
          <a:ln>
            <a:noFill/>
          </a:ln>
          <a:effectLst/>
          <a:extLst>
            <a:ext uri="{909E8E84-426E-40DD-AFC4-6F175D3DCCD1}">
              <a14:hiddenFill xmlns:a14="http://schemas.microsoft.com/office/drawing/2010/main">
                <a:blipFill dpi="0" rotWithShape="0">
                  <a:blip/>
                  <a:srcRect l="4671" b="4567"/>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idx="4294967295"/>
          </p:nvPr>
        </p:nvSpPr>
        <p:spPr>
          <a:xfrm>
            <a:off x="685800" y="242888"/>
            <a:ext cx="7772400" cy="1717675"/>
          </a:xfrm>
          <a:ln/>
        </p:spPr>
        <p:txBody>
          <a:bodyPr/>
          <a:lstStyle/>
          <a:p>
            <a:endParaRPr lang="ru-RU"/>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539750"/>
            <a:ext cx="2627312" cy="41052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219" name="Text Box 3"/>
          <p:cNvSpPr txBox="1">
            <a:spLocks noChangeArrowheads="1"/>
          </p:cNvSpPr>
          <p:nvPr/>
        </p:nvSpPr>
        <p:spPr bwMode="auto">
          <a:xfrm>
            <a:off x="5003800" y="5254625"/>
            <a:ext cx="3095625" cy="642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lgn="ctr" eaLnBrk="1" hangingPunct="1">
              <a:spcBef>
                <a:spcPts val="1125"/>
              </a:spcBef>
              <a:buClrTx/>
              <a:buFontTx/>
              <a:buNone/>
            </a:pPr>
            <a:r>
              <a:rPr lang="en-GB" altLang="ru-RU" sz="1800" b="1">
                <a:latin typeface="Arial" charset="0"/>
              </a:rPr>
              <a:t>Haemostasis with cotton pellets</a:t>
            </a:r>
          </a:p>
        </p:txBody>
      </p:sp>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40200" y="539750"/>
            <a:ext cx="2451100" cy="40068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221" name="Text Box 5"/>
          <p:cNvSpPr txBox="1">
            <a:spLocks noChangeArrowheads="1"/>
          </p:cNvSpPr>
          <p:nvPr/>
        </p:nvSpPr>
        <p:spPr bwMode="auto">
          <a:xfrm>
            <a:off x="1128713" y="5330825"/>
            <a:ext cx="3095625"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lgn="ctr" eaLnBrk="1" hangingPunct="1">
              <a:spcBef>
                <a:spcPts val="1125"/>
              </a:spcBef>
              <a:buClrTx/>
              <a:buFontTx/>
              <a:buNone/>
            </a:pPr>
            <a:r>
              <a:rPr lang="en-GB" altLang="ru-RU" sz="1800" b="1">
                <a:latin typeface="Arial" charset="0"/>
              </a:rPr>
              <a:t>Tooth rinsing</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idx="4294967295"/>
          </p:nvPr>
        </p:nvSpPr>
        <p:spPr>
          <a:xfrm>
            <a:off x="457200" y="542925"/>
            <a:ext cx="8229600" cy="663575"/>
          </a:xfrm>
          <a:ln/>
        </p:spPr>
        <p:txBody>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ru-RU" sz="3200" b="1">
                <a:latin typeface="Comic Sans MS" pitchFamily="64" charset="0"/>
              </a:rPr>
              <a:t>Ferric Sulphate </a:t>
            </a:r>
            <a:r>
              <a:rPr lang="en-US" altLang="ru-RU" sz="3200" b="1">
                <a:latin typeface="Comic Sans MS" pitchFamily="64" charset="0"/>
              </a:rPr>
              <a:t>=</a:t>
            </a:r>
            <a:r>
              <a:rPr lang="el-GR" altLang="ru-RU" sz="3200" b="1">
                <a:latin typeface="Comic Sans MS" pitchFamily="64" charset="0"/>
              </a:rPr>
              <a:t> </a:t>
            </a:r>
            <a:r>
              <a:rPr lang="en-GB" altLang="ru-RU" sz="3200" b="1">
                <a:latin typeface="Comic Sans MS" pitchFamily="64" charset="0"/>
              </a:rPr>
              <a:t>Haemostatic Factor</a:t>
            </a:r>
          </a:p>
        </p:txBody>
      </p:sp>
      <p:pic>
        <p:nvPicPr>
          <p:cNvPr id="1024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0700" y="1990725"/>
            <a:ext cx="5561013" cy="40132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ext Box 1"/>
          <p:cNvSpPr txBox="1">
            <a:spLocks noChangeArrowheads="1"/>
          </p:cNvSpPr>
          <p:nvPr/>
        </p:nvSpPr>
        <p:spPr bwMode="auto">
          <a:xfrm>
            <a:off x="323850" y="895350"/>
            <a:ext cx="8458200" cy="5419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290513" indent="-284163">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1pPr>
            <a:lvl2pPr>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2pPr>
            <a:lvl3pPr>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3pPr>
            <a:lvl4pPr>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4pPr>
            <a:lvl5pPr>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9pPr>
          </a:lstStyle>
          <a:p>
            <a:pPr>
              <a:spcBef>
                <a:spcPts val="2000"/>
              </a:spcBef>
              <a:buClrTx/>
              <a:buFontTx/>
              <a:buNone/>
            </a:pPr>
            <a:r>
              <a:rPr lang="el-GR" altLang="ru-RU" b="1">
                <a:solidFill>
                  <a:srgbClr val="008000"/>
                </a:solidFill>
              </a:rPr>
              <a:t>  </a:t>
            </a:r>
            <a:r>
              <a:rPr lang="el-GR" altLang="ru-RU" sz="3200" b="1">
                <a:solidFill>
                  <a:srgbClr val="008000"/>
                </a:solidFill>
                <a:effectLst>
                  <a:outerShdw blurRad="38100" dist="38100" dir="2700000" algn="tl">
                    <a:srgbClr val="C0C0C0"/>
                  </a:outerShdw>
                </a:effectLst>
              </a:rPr>
              <a:t>Pulpotomy technique</a:t>
            </a:r>
            <a:r>
              <a:rPr lang="en-US" altLang="ru-RU" sz="3200" b="1">
                <a:solidFill>
                  <a:srgbClr val="008000"/>
                </a:solidFill>
                <a:effectLst>
                  <a:outerShdw blurRad="38100" dist="38100" dir="2700000" algn="tl">
                    <a:srgbClr val="C0C0C0"/>
                  </a:outerShdw>
                </a:effectLst>
              </a:rPr>
              <a:t>s</a:t>
            </a:r>
            <a:r>
              <a:rPr lang="el-GR" altLang="ru-RU" sz="3200" b="1">
                <a:solidFill>
                  <a:srgbClr val="008000"/>
                </a:solidFill>
                <a:effectLst>
                  <a:outerShdw blurRad="38100" dist="38100" dir="2700000" algn="tl">
                    <a:srgbClr val="C0C0C0"/>
                  </a:outerShdw>
                </a:effectLst>
              </a:rPr>
              <a:t>:</a:t>
            </a:r>
          </a:p>
          <a:p>
            <a:pPr>
              <a:spcBef>
                <a:spcPts val="2000"/>
              </a:spcBef>
              <a:buClrTx/>
              <a:buFontTx/>
              <a:buNone/>
            </a:pPr>
            <a:endParaRPr lang="el-GR" altLang="ru-RU" sz="3200">
              <a:solidFill>
                <a:srgbClr val="008000"/>
              </a:solidFill>
              <a:effectLst>
                <a:outerShdw blurRad="38100" dist="38100" dir="2700000" algn="tl">
                  <a:srgbClr val="C0C0C0"/>
                </a:outerShdw>
              </a:effectLst>
            </a:endParaRPr>
          </a:p>
          <a:p>
            <a:pPr>
              <a:spcBef>
                <a:spcPts val="1875"/>
              </a:spcBef>
              <a:buClr>
                <a:srgbClr val="004C2B"/>
              </a:buClr>
              <a:buFont typeface="Times New Roman" pitchFamily="16" charset="0"/>
              <a:buChar char="•"/>
            </a:pPr>
            <a:r>
              <a:rPr lang="en-US" altLang="ru-RU" sz="3000" b="1">
                <a:solidFill>
                  <a:srgbClr val="004C2B"/>
                </a:solidFill>
              </a:rPr>
              <a:t>Devitalization </a:t>
            </a:r>
          </a:p>
          <a:p>
            <a:pPr>
              <a:lnSpc>
                <a:spcPct val="50000"/>
              </a:lnSpc>
              <a:spcBef>
                <a:spcPts val="1563"/>
              </a:spcBef>
              <a:buClrTx/>
              <a:buFontTx/>
              <a:buNone/>
            </a:pPr>
            <a:r>
              <a:rPr lang="en-US" altLang="ru-RU" i="1">
                <a:solidFill>
                  <a:srgbClr val="004C2B"/>
                </a:solidFill>
              </a:rPr>
              <a:t>    </a:t>
            </a:r>
            <a:r>
              <a:rPr lang="en-US" altLang="ru-RU" sz="2500" b="1" i="1">
                <a:solidFill>
                  <a:srgbClr val="004C2B"/>
                </a:solidFill>
              </a:rPr>
              <a:t>Formocresol - Electrosurgery</a:t>
            </a:r>
          </a:p>
          <a:p>
            <a:pPr>
              <a:spcBef>
                <a:spcPts val="1875"/>
              </a:spcBef>
              <a:buClr>
                <a:srgbClr val="004C2B"/>
              </a:buClr>
              <a:buFont typeface="Times New Roman" pitchFamily="16" charset="0"/>
              <a:buChar char="•"/>
            </a:pPr>
            <a:r>
              <a:rPr lang="en-US" altLang="ru-RU" sz="3000" b="1">
                <a:solidFill>
                  <a:srgbClr val="004C2B"/>
                </a:solidFill>
              </a:rPr>
              <a:t>Preservation</a:t>
            </a:r>
          </a:p>
          <a:p>
            <a:pPr>
              <a:lnSpc>
                <a:spcPct val="50000"/>
              </a:lnSpc>
              <a:spcBef>
                <a:spcPts val="1563"/>
              </a:spcBef>
              <a:buClrTx/>
              <a:buFontTx/>
              <a:buNone/>
            </a:pPr>
            <a:r>
              <a:rPr lang="en-US" altLang="ru-RU" b="1" i="1">
                <a:solidFill>
                  <a:srgbClr val="004C2B"/>
                </a:solidFill>
              </a:rPr>
              <a:t>    </a:t>
            </a:r>
            <a:r>
              <a:rPr lang="en-US" altLang="ru-RU" sz="2500" b="1" i="1">
                <a:solidFill>
                  <a:srgbClr val="004C2B"/>
                </a:solidFill>
              </a:rPr>
              <a:t>Glutaraldehyde - Ferric sulphate - Nd:YAG lazer</a:t>
            </a:r>
          </a:p>
          <a:p>
            <a:pPr>
              <a:spcBef>
                <a:spcPts val="1875"/>
              </a:spcBef>
              <a:buClr>
                <a:srgbClr val="004C2B"/>
              </a:buClr>
              <a:buFont typeface="Times New Roman" pitchFamily="16" charset="0"/>
              <a:buChar char="•"/>
            </a:pPr>
            <a:r>
              <a:rPr lang="en-US" altLang="ru-RU" sz="3000" b="1">
                <a:solidFill>
                  <a:srgbClr val="004C2B"/>
                </a:solidFill>
              </a:rPr>
              <a:t>Regeneration</a:t>
            </a:r>
          </a:p>
          <a:p>
            <a:pPr>
              <a:lnSpc>
                <a:spcPct val="50000"/>
              </a:lnSpc>
              <a:spcBef>
                <a:spcPts val="1500"/>
              </a:spcBef>
              <a:buClrTx/>
              <a:buFontTx/>
              <a:buNone/>
            </a:pPr>
            <a:r>
              <a:rPr lang="en-US" altLang="ru-RU" b="1" i="1">
                <a:solidFill>
                  <a:srgbClr val="004C2B"/>
                </a:solidFill>
              </a:rPr>
              <a:t>    Ca(OH)</a:t>
            </a:r>
            <a:r>
              <a:rPr lang="en-US" altLang="ru-RU" b="1" i="1" baseline="-25000">
                <a:solidFill>
                  <a:srgbClr val="004C2B"/>
                </a:solidFill>
              </a:rPr>
              <a:t>2</a:t>
            </a:r>
            <a:r>
              <a:rPr lang="en-US" altLang="ru-RU" b="1" i="1">
                <a:solidFill>
                  <a:srgbClr val="004C2B"/>
                </a:solidFill>
              </a:rPr>
              <a:t> - MTA - BMP</a:t>
            </a:r>
          </a:p>
          <a:p>
            <a:pPr>
              <a:lnSpc>
                <a:spcPct val="50000"/>
              </a:lnSpc>
              <a:spcBef>
                <a:spcPts val="1500"/>
              </a:spcBef>
              <a:buClrTx/>
              <a:buFontTx/>
              <a:buNone/>
            </a:pPr>
            <a:endParaRPr lang="en-US" altLang="ru-RU" b="1" i="1">
              <a:solidFill>
                <a:srgbClr val="004C2B"/>
              </a:solidFill>
            </a:endParaRPr>
          </a:p>
          <a:p>
            <a:pPr algn="r">
              <a:spcBef>
                <a:spcPts val="1250"/>
              </a:spcBef>
              <a:buClrTx/>
              <a:buFontTx/>
              <a:buNone/>
            </a:pPr>
            <a:r>
              <a:rPr lang="en-US" altLang="ru-RU" sz="2000" i="1"/>
              <a:t>Modified by Ranly, Pediatr. Dent. 1994</a:t>
            </a:r>
          </a:p>
        </p:txBody>
      </p:sp>
      <p:sp>
        <p:nvSpPr>
          <p:cNvPr id="11266" name="Rectangle 2"/>
          <p:cNvSpPr>
            <a:spLocks noChangeArrowheads="1"/>
          </p:cNvSpPr>
          <p:nvPr/>
        </p:nvSpPr>
        <p:spPr bwMode="auto">
          <a:xfrm>
            <a:off x="0" y="0"/>
            <a:ext cx="9144000" cy="763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spcBef>
                <a:spcPts val="1375"/>
              </a:spcBef>
              <a:buClrTx/>
              <a:buFontTx/>
              <a:buNone/>
            </a:pPr>
            <a:r>
              <a:rPr lang="en-US" altLang="ru-RU" sz="2200" u="sng">
                <a:solidFill>
                  <a:srgbClr val="006600"/>
                </a:solidFill>
              </a:rPr>
              <a:t>                                           A review of pulpotomy techniques in primary molars</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ext Box 1"/>
          <p:cNvSpPr txBox="1">
            <a:spLocks noChangeArrowheads="1"/>
          </p:cNvSpPr>
          <p:nvPr/>
        </p:nvSpPr>
        <p:spPr bwMode="auto">
          <a:xfrm>
            <a:off x="323850" y="895350"/>
            <a:ext cx="8458200"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290513" indent="-284163">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1pPr>
            <a:lvl2pPr>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2pPr>
            <a:lvl3pPr>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3pPr>
            <a:lvl4pPr>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4pPr>
            <a:lvl5pPr>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9pPr>
          </a:lstStyle>
          <a:p>
            <a:pPr>
              <a:spcBef>
                <a:spcPts val="2000"/>
              </a:spcBef>
              <a:buClrTx/>
              <a:buFontTx/>
              <a:buNone/>
            </a:pPr>
            <a:r>
              <a:rPr lang="el-GR" altLang="ru-RU" b="1"/>
              <a:t>  </a:t>
            </a:r>
            <a:r>
              <a:rPr lang="en-US" altLang="ru-RU" sz="3200" b="1">
                <a:solidFill>
                  <a:srgbClr val="008000"/>
                </a:solidFill>
                <a:effectLst>
                  <a:outerShdw blurRad="38100" dist="38100" dir="2700000" algn="tl">
                    <a:srgbClr val="C0C0C0"/>
                  </a:outerShdw>
                </a:effectLst>
              </a:rPr>
              <a:t>Formocresol p</a:t>
            </a:r>
            <a:r>
              <a:rPr lang="el-GR" altLang="ru-RU" sz="3200" b="1">
                <a:solidFill>
                  <a:srgbClr val="008000"/>
                </a:solidFill>
                <a:effectLst>
                  <a:outerShdw blurRad="38100" dist="38100" dir="2700000" algn="tl">
                    <a:srgbClr val="C0C0C0"/>
                  </a:outerShdw>
                </a:effectLst>
              </a:rPr>
              <a:t>ulpotom</a:t>
            </a:r>
            <a:r>
              <a:rPr lang="en-US" altLang="ru-RU" sz="3200" b="1">
                <a:solidFill>
                  <a:srgbClr val="008000"/>
                </a:solidFill>
                <a:effectLst>
                  <a:outerShdw blurRad="38100" dist="38100" dir="2700000" algn="tl">
                    <a:srgbClr val="C0C0C0"/>
                  </a:outerShdw>
                </a:effectLst>
              </a:rPr>
              <a:t>ies</a:t>
            </a:r>
          </a:p>
        </p:txBody>
      </p:sp>
      <p:sp>
        <p:nvSpPr>
          <p:cNvPr id="12290" name="Rectangle 2"/>
          <p:cNvSpPr>
            <a:spLocks noChangeArrowheads="1"/>
          </p:cNvSpPr>
          <p:nvPr/>
        </p:nvSpPr>
        <p:spPr bwMode="auto">
          <a:xfrm>
            <a:off x="0" y="0"/>
            <a:ext cx="9144000" cy="763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spcBef>
                <a:spcPts val="1375"/>
              </a:spcBef>
              <a:buClrTx/>
              <a:buFontTx/>
              <a:buNone/>
            </a:pPr>
            <a:r>
              <a:rPr lang="en-US" altLang="ru-RU" sz="2200" u="sng">
                <a:solidFill>
                  <a:srgbClr val="006600"/>
                </a:solidFill>
              </a:rPr>
              <a:t>                                           A review of pulpotomy techniques in primary molars</a:t>
            </a:r>
          </a:p>
        </p:txBody>
      </p:sp>
      <p:sp>
        <p:nvSpPr>
          <p:cNvPr id="12291" name="Rectangle 3"/>
          <p:cNvSpPr>
            <a:spLocks noChangeArrowheads="1"/>
          </p:cNvSpPr>
          <p:nvPr/>
        </p:nvSpPr>
        <p:spPr bwMode="auto">
          <a:xfrm>
            <a:off x="268288" y="2263775"/>
            <a:ext cx="8875712" cy="3676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lnSpc>
                <a:spcPct val="130000"/>
              </a:lnSpc>
              <a:buClr>
                <a:srgbClr val="004C2B"/>
              </a:buClr>
              <a:buFont typeface="Times New Roman" pitchFamily="16" charset="0"/>
              <a:buChar char="•"/>
            </a:pPr>
            <a:r>
              <a:rPr lang="en-US" altLang="ru-RU" b="1">
                <a:solidFill>
                  <a:srgbClr val="004C2B"/>
                </a:solidFill>
              </a:rPr>
              <a:t>   Clinical studies: High success rate  (70%-98%) </a:t>
            </a:r>
          </a:p>
          <a:p>
            <a:pPr>
              <a:lnSpc>
                <a:spcPct val="130000"/>
              </a:lnSpc>
              <a:buClr>
                <a:srgbClr val="004C2B"/>
              </a:buClr>
              <a:buFont typeface="Times New Roman" pitchFamily="16" charset="0"/>
              <a:buChar char="•"/>
            </a:pPr>
            <a:r>
              <a:rPr lang="en-US" altLang="ru-RU" b="1">
                <a:solidFill>
                  <a:srgbClr val="004C2B"/>
                </a:solidFill>
              </a:rPr>
              <a:t>   Histological findings: Chronic inflammation and necrosis of the   </a:t>
            </a:r>
          </a:p>
          <a:p>
            <a:pPr>
              <a:buClrTx/>
              <a:buFontTx/>
              <a:buNone/>
            </a:pPr>
            <a:r>
              <a:rPr lang="en-US" altLang="ru-RU" b="1">
                <a:solidFill>
                  <a:srgbClr val="004C2B"/>
                </a:solidFill>
              </a:rPr>
              <a:t>     radicular pulp</a:t>
            </a:r>
          </a:p>
          <a:p>
            <a:pPr>
              <a:lnSpc>
                <a:spcPct val="130000"/>
              </a:lnSpc>
              <a:buClr>
                <a:srgbClr val="004C2B"/>
              </a:buClr>
              <a:buFont typeface="Times New Roman" pitchFamily="16" charset="0"/>
              <a:buChar char="•"/>
            </a:pPr>
            <a:r>
              <a:rPr lang="en-US" altLang="ru-RU" b="1">
                <a:solidFill>
                  <a:srgbClr val="004C2B"/>
                </a:solidFill>
              </a:rPr>
              <a:t>   Animal studies: Systemic distribution of the formocresol and  </a:t>
            </a:r>
          </a:p>
          <a:p>
            <a:pPr>
              <a:buClrTx/>
              <a:buFontTx/>
              <a:buNone/>
            </a:pPr>
            <a:r>
              <a:rPr lang="en-US" altLang="ru-RU" b="1">
                <a:solidFill>
                  <a:srgbClr val="004C2B"/>
                </a:solidFill>
              </a:rPr>
              <a:t>    allergic and mutagenic properties</a:t>
            </a:r>
          </a:p>
          <a:p>
            <a:pPr>
              <a:lnSpc>
                <a:spcPct val="130000"/>
              </a:lnSpc>
              <a:buClr>
                <a:srgbClr val="004C2B"/>
              </a:buClr>
              <a:buFont typeface="Times New Roman" pitchFamily="16" charset="0"/>
              <a:buChar char="•"/>
            </a:pPr>
            <a:r>
              <a:rPr lang="en-US" altLang="ru-RU" b="1">
                <a:solidFill>
                  <a:srgbClr val="004C2B"/>
                </a:solidFill>
              </a:rPr>
              <a:t>   Human studies: No direct evidence of adverse effects</a:t>
            </a:r>
          </a:p>
          <a:p>
            <a:pPr>
              <a:lnSpc>
                <a:spcPct val="130000"/>
              </a:lnSpc>
              <a:buClrTx/>
              <a:buFontTx/>
              <a:buNone/>
            </a:pPr>
            <a:endParaRPr lang="en-US" altLang="ru-RU" b="1">
              <a:solidFill>
                <a:srgbClr val="004C2B"/>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ext Box 1"/>
          <p:cNvSpPr txBox="1">
            <a:spLocks noChangeArrowheads="1"/>
          </p:cNvSpPr>
          <p:nvPr/>
        </p:nvSpPr>
        <p:spPr bwMode="auto">
          <a:xfrm>
            <a:off x="138113" y="923925"/>
            <a:ext cx="8458200"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290513" indent="-284163">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1pPr>
            <a:lvl2pPr>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2pPr>
            <a:lvl3pPr>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3pPr>
            <a:lvl4pPr>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4pPr>
            <a:lvl5pPr>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9pPr>
          </a:lstStyle>
          <a:p>
            <a:pPr>
              <a:spcBef>
                <a:spcPts val="2000"/>
              </a:spcBef>
              <a:buClrTx/>
              <a:buFontTx/>
              <a:buNone/>
            </a:pPr>
            <a:r>
              <a:rPr lang="el-GR" altLang="ru-RU" b="1">
                <a:solidFill>
                  <a:srgbClr val="008000"/>
                </a:solidFill>
              </a:rPr>
              <a:t>  </a:t>
            </a:r>
            <a:r>
              <a:rPr lang="en-US" altLang="ru-RU" sz="3200" b="1">
                <a:solidFill>
                  <a:srgbClr val="008000"/>
                </a:solidFill>
                <a:effectLst>
                  <a:outerShdw blurRad="38100" dist="38100" dir="2700000" algn="tl">
                    <a:srgbClr val="C0C0C0"/>
                  </a:outerShdw>
                </a:effectLst>
              </a:rPr>
              <a:t>Electrosurgery p</a:t>
            </a:r>
            <a:r>
              <a:rPr lang="el-GR" altLang="ru-RU" sz="3200" b="1">
                <a:solidFill>
                  <a:srgbClr val="008000"/>
                </a:solidFill>
                <a:effectLst>
                  <a:outerShdw blurRad="38100" dist="38100" dir="2700000" algn="tl">
                    <a:srgbClr val="C0C0C0"/>
                  </a:outerShdw>
                </a:effectLst>
              </a:rPr>
              <a:t>ulpotom</a:t>
            </a:r>
            <a:r>
              <a:rPr lang="en-US" altLang="ru-RU" sz="3200" b="1">
                <a:solidFill>
                  <a:srgbClr val="008000"/>
                </a:solidFill>
                <a:effectLst>
                  <a:outerShdw blurRad="38100" dist="38100" dir="2700000" algn="tl">
                    <a:srgbClr val="C0C0C0"/>
                  </a:outerShdw>
                </a:effectLst>
              </a:rPr>
              <a:t>ies</a:t>
            </a:r>
          </a:p>
        </p:txBody>
      </p:sp>
      <p:sp>
        <p:nvSpPr>
          <p:cNvPr id="13314" name="Rectangle 2"/>
          <p:cNvSpPr>
            <a:spLocks noChangeArrowheads="1"/>
          </p:cNvSpPr>
          <p:nvPr/>
        </p:nvSpPr>
        <p:spPr bwMode="auto">
          <a:xfrm>
            <a:off x="0" y="0"/>
            <a:ext cx="9144000" cy="763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spcBef>
                <a:spcPts val="1375"/>
              </a:spcBef>
              <a:buClrTx/>
              <a:buFontTx/>
              <a:buNone/>
            </a:pPr>
            <a:r>
              <a:rPr lang="en-US" altLang="ru-RU" sz="2200" u="sng">
                <a:solidFill>
                  <a:srgbClr val="006600"/>
                </a:solidFill>
              </a:rPr>
              <a:t>                                           A review of pulpotomy techniques in primary molars</a:t>
            </a:r>
          </a:p>
        </p:txBody>
      </p:sp>
      <p:sp>
        <p:nvSpPr>
          <p:cNvPr id="13315" name="Rectangle 3"/>
          <p:cNvSpPr>
            <a:spLocks noChangeArrowheads="1"/>
          </p:cNvSpPr>
          <p:nvPr/>
        </p:nvSpPr>
        <p:spPr bwMode="auto">
          <a:xfrm>
            <a:off x="268288" y="2035175"/>
            <a:ext cx="8875712" cy="3816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lnSpc>
                <a:spcPct val="130000"/>
              </a:lnSpc>
              <a:buClrTx/>
              <a:buFontTx/>
              <a:buNone/>
            </a:pPr>
            <a:r>
              <a:rPr lang="en-US" altLang="ru-RU" b="1">
                <a:solidFill>
                  <a:srgbClr val="004C2B"/>
                </a:solidFill>
              </a:rPr>
              <a:t>Comparison of electrosurgical and formocresol pulpotomy procedures in children.</a:t>
            </a:r>
            <a:r>
              <a:rPr lang="en-US" altLang="ru-RU">
                <a:solidFill>
                  <a:srgbClr val="004C2B"/>
                </a:solidFill>
              </a:rPr>
              <a:t> </a:t>
            </a:r>
          </a:p>
          <a:p>
            <a:pPr>
              <a:lnSpc>
                <a:spcPct val="130000"/>
              </a:lnSpc>
              <a:buClrTx/>
              <a:buFontTx/>
              <a:buNone/>
            </a:pPr>
            <a:r>
              <a:rPr lang="en-US" altLang="ru-RU" sz="2200">
                <a:solidFill>
                  <a:srgbClr val="006600"/>
                </a:solidFill>
              </a:rPr>
              <a:t>Dean JA, Mack RB, Fulkerson BT, Sanders BJ. Int. J Paediatr. Dent 2002</a:t>
            </a:r>
          </a:p>
          <a:p>
            <a:pPr>
              <a:lnSpc>
                <a:spcPct val="130000"/>
              </a:lnSpc>
              <a:buClrTx/>
              <a:buFontTx/>
              <a:buNone/>
            </a:pPr>
            <a:endParaRPr lang="en-US" altLang="ru-RU">
              <a:solidFill>
                <a:srgbClr val="006600"/>
              </a:solidFill>
            </a:endParaRPr>
          </a:p>
          <a:p>
            <a:pPr>
              <a:lnSpc>
                <a:spcPct val="130000"/>
              </a:lnSpc>
              <a:buClrTx/>
              <a:buFontTx/>
              <a:buNone/>
            </a:pPr>
            <a:endParaRPr lang="el-GR" altLang="ru-RU" sz="2200">
              <a:solidFill>
                <a:srgbClr val="006600"/>
              </a:solidFill>
            </a:endParaRPr>
          </a:p>
          <a:p>
            <a:pPr>
              <a:lnSpc>
                <a:spcPct val="130000"/>
              </a:lnSpc>
              <a:buClr>
                <a:srgbClr val="004C2B"/>
              </a:buClr>
              <a:buFont typeface="Times New Roman" pitchFamily="16" charset="0"/>
              <a:buChar char="•"/>
            </a:pPr>
            <a:r>
              <a:rPr lang="en-US" altLang="ru-RU" b="1">
                <a:solidFill>
                  <a:srgbClr val="004C2B"/>
                </a:solidFill>
              </a:rPr>
              <a:t> This article is inconclusive, since the follow-up period was up to 5 </a:t>
            </a:r>
          </a:p>
          <a:p>
            <a:pPr>
              <a:lnSpc>
                <a:spcPct val="130000"/>
              </a:lnSpc>
              <a:buClrTx/>
              <a:buFontTx/>
              <a:buNone/>
            </a:pPr>
            <a:r>
              <a:rPr lang="en-US" altLang="ru-RU" b="1">
                <a:solidFill>
                  <a:srgbClr val="004C2B"/>
                </a:solidFill>
              </a:rPr>
              <a:t>  months post-operative.</a:t>
            </a:r>
          </a:p>
          <a:p>
            <a:pPr>
              <a:lnSpc>
                <a:spcPct val="130000"/>
              </a:lnSpc>
              <a:buClrTx/>
              <a:buFontTx/>
              <a:buNone/>
            </a:pPr>
            <a:endParaRPr lang="en-US" altLang="ru-RU" b="1">
              <a:solidFill>
                <a:srgbClr val="004C2B"/>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ext Box 1"/>
          <p:cNvSpPr txBox="1">
            <a:spLocks noChangeArrowheads="1"/>
          </p:cNvSpPr>
          <p:nvPr/>
        </p:nvSpPr>
        <p:spPr bwMode="auto">
          <a:xfrm>
            <a:off x="252413" y="923925"/>
            <a:ext cx="8458200"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290513" indent="-284163">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1pPr>
            <a:lvl2pPr>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2pPr>
            <a:lvl3pPr>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3pPr>
            <a:lvl4pPr>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4pPr>
            <a:lvl5pPr>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9pPr>
          </a:lstStyle>
          <a:p>
            <a:pPr>
              <a:spcBef>
                <a:spcPts val="2000"/>
              </a:spcBef>
              <a:buClrTx/>
              <a:buFontTx/>
              <a:buNone/>
            </a:pPr>
            <a:r>
              <a:rPr lang="en-US" altLang="ru-RU" sz="3200" b="1">
                <a:solidFill>
                  <a:srgbClr val="008000"/>
                </a:solidFill>
                <a:effectLst>
                  <a:outerShdw blurRad="38100" dist="38100" dir="2700000" algn="tl">
                    <a:srgbClr val="C0C0C0"/>
                  </a:outerShdw>
                </a:effectLst>
              </a:rPr>
              <a:t>Laser p</a:t>
            </a:r>
            <a:r>
              <a:rPr lang="el-GR" altLang="ru-RU" sz="3200" b="1">
                <a:solidFill>
                  <a:srgbClr val="008000"/>
                </a:solidFill>
                <a:effectLst>
                  <a:outerShdw blurRad="38100" dist="38100" dir="2700000" algn="tl">
                    <a:srgbClr val="C0C0C0"/>
                  </a:outerShdw>
                </a:effectLst>
              </a:rPr>
              <a:t>ulpotom</a:t>
            </a:r>
            <a:r>
              <a:rPr lang="en-US" altLang="ru-RU" sz="3200" b="1">
                <a:solidFill>
                  <a:srgbClr val="008000"/>
                </a:solidFill>
                <a:effectLst>
                  <a:outerShdw blurRad="38100" dist="38100" dir="2700000" algn="tl">
                    <a:srgbClr val="C0C0C0"/>
                  </a:outerShdw>
                </a:effectLst>
              </a:rPr>
              <a:t>ies</a:t>
            </a:r>
          </a:p>
        </p:txBody>
      </p:sp>
      <p:sp>
        <p:nvSpPr>
          <p:cNvPr id="14338" name="Rectangle 2"/>
          <p:cNvSpPr>
            <a:spLocks noChangeArrowheads="1"/>
          </p:cNvSpPr>
          <p:nvPr/>
        </p:nvSpPr>
        <p:spPr bwMode="auto">
          <a:xfrm>
            <a:off x="0" y="0"/>
            <a:ext cx="9144000" cy="763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spcBef>
                <a:spcPts val="1375"/>
              </a:spcBef>
              <a:buClrTx/>
              <a:buFontTx/>
              <a:buNone/>
            </a:pPr>
            <a:r>
              <a:rPr lang="en-US" altLang="ru-RU" sz="2200" u="sng">
                <a:solidFill>
                  <a:srgbClr val="006600"/>
                </a:solidFill>
              </a:rPr>
              <a:t>                                           A review of pulpotomy techniques in primary molars</a:t>
            </a:r>
          </a:p>
        </p:txBody>
      </p:sp>
      <p:sp>
        <p:nvSpPr>
          <p:cNvPr id="14339" name="Rectangle 3"/>
          <p:cNvSpPr>
            <a:spLocks noChangeArrowheads="1"/>
          </p:cNvSpPr>
          <p:nvPr/>
        </p:nvSpPr>
        <p:spPr bwMode="auto">
          <a:xfrm>
            <a:off x="268288" y="2035175"/>
            <a:ext cx="8875712" cy="3381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lnSpc>
                <a:spcPct val="130000"/>
              </a:lnSpc>
              <a:buClrTx/>
              <a:buFontTx/>
              <a:buNone/>
            </a:pPr>
            <a:r>
              <a:rPr lang="en-US" altLang="ru-RU" b="1">
                <a:solidFill>
                  <a:srgbClr val="004C2B"/>
                </a:solidFill>
              </a:rPr>
              <a:t>Nd:YAG laser pulpotomy of human primary teeth.</a:t>
            </a:r>
          </a:p>
          <a:p>
            <a:pPr>
              <a:lnSpc>
                <a:spcPct val="130000"/>
              </a:lnSpc>
              <a:buClrTx/>
              <a:buFontTx/>
              <a:buNone/>
            </a:pPr>
            <a:r>
              <a:rPr lang="en-US" altLang="ru-RU">
                <a:solidFill>
                  <a:srgbClr val="006600"/>
                </a:solidFill>
              </a:rPr>
              <a:t>Liu J. International Congress Series 2003</a:t>
            </a:r>
          </a:p>
          <a:p>
            <a:pPr>
              <a:lnSpc>
                <a:spcPct val="130000"/>
              </a:lnSpc>
              <a:buClrTx/>
              <a:buFontTx/>
              <a:buNone/>
            </a:pPr>
            <a:endParaRPr lang="en-US" altLang="ru-RU">
              <a:solidFill>
                <a:srgbClr val="006600"/>
              </a:solidFill>
            </a:endParaRPr>
          </a:p>
          <a:p>
            <a:pPr>
              <a:lnSpc>
                <a:spcPct val="130000"/>
              </a:lnSpc>
              <a:buClrTx/>
              <a:buFontTx/>
              <a:buNone/>
            </a:pPr>
            <a:endParaRPr lang="el-GR" altLang="ru-RU" sz="2200">
              <a:solidFill>
                <a:srgbClr val="006600"/>
              </a:solidFill>
            </a:endParaRPr>
          </a:p>
          <a:p>
            <a:pPr>
              <a:lnSpc>
                <a:spcPct val="130000"/>
              </a:lnSpc>
              <a:buClr>
                <a:srgbClr val="004C2B"/>
              </a:buClr>
              <a:buFont typeface="Times New Roman" pitchFamily="16" charset="0"/>
              <a:buChar char="•"/>
            </a:pPr>
            <a:r>
              <a:rPr lang="en-US" altLang="ru-RU" b="1">
                <a:solidFill>
                  <a:srgbClr val="004C2B"/>
                </a:solidFill>
              </a:rPr>
              <a:t> This article shows that Nd:YAG laser is superior to formocresol,  </a:t>
            </a:r>
          </a:p>
          <a:p>
            <a:pPr>
              <a:lnSpc>
                <a:spcPct val="130000"/>
              </a:lnSpc>
              <a:buClrTx/>
              <a:buFontTx/>
              <a:buNone/>
            </a:pPr>
            <a:r>
              <a:rPr lang="en-US" altLang="ru-RU" b="1">
                <a:solidFill>
                  <a:srgbClr val="004C2B"/>
                </a:solidFill>
              </a:rPr>
              <a:t>   without statistical analysis of the results.</a:t>
            </a:r>
          </a:p>
          <a:p>
            <a:pPr>
              <a:lnSpc>
                <a:spcPct val="130000"/>
              </a:lnSpc>
              <a:buClrTx/>
              <a:buFontTx/>
              <a:buNone/>
            </a:pPr>
            <a:endParaRPr lang="en-US" altLang="ru-RU" b="1">
              <a:solidFill>
                <a:srgbClr val="004C2B"/>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 Box 1"/>
          <p:cNvSpPr txBox="1">
            <a:spLocks noChangeArrowheads="1"/>
          </p:cNvSpPr>
          <p:nvPr/>
        </p:nvSpPr>
        <p:spPr bwMode="auto">
          <a:xfrm>
            <a:off x="519113" y="1419225"/>
            <a:ext cx="8458200"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290513" indent="-284163">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1pPr>
            <a:lvl2pPr>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2pPr>
            <a:lvl3pPr>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3pPr>
            <a:lvl4pPr>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4pPr>
            <a:lvl5pPr>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9pPr>
          </a:lstStyle>
          <a:p>
            <a:pPr>
              <a:spcBef>
                <a:spcPts val="2000"/>
              </a:spcBef>
              <a:buClrTx/>
              <a:buFontTx/>
              <a:buNone/>
            </a:pPr>
            <a:r>
              <a:rPr lang="en-US" altLang="ru-RU" sz="3200" b="1">
                <a:solidFill>
                  <a:srgbClr val="008000"/>
                </a:solidFill>
                <a:effectLst>
                  <a:outerShdw blurRad="38100" dist="38100" dir="2700000" algn="tl">
                    <a:srgbClr val="C0C0C0"/>
                  </a:outerShdw>
                </a:effectLst>
              </a:rPr>
              <a:t>Ferric sulphate</a:t>
            </a:r>
          </a:p>
        </p:txBody>
      </p:sp>
      <p:sp>
        <p:nvSpPr>
          <p:cNvPr id="15362" name="Rectangle 2"/>
          <p:cNvSpPr>
            <a:spLocks noChangeArrowheads="1"/>
          </p:cNvSpPr>
          <p:nvPr/>
        </p:nvSpPr>
        <p:spPr bwMode="auto">
          <a:xfrm>
            <a:off x="0" y="0"/>
            <a:ext cx="9144000" cy="763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spcBef>
                <a:spcPts val="1375"/>
              </a:spcBef>
              <a:buClrTx/>
              <a:buFontTx/>
              <a:buNone/>
            </a:pPr>
            <a:r>
              <a:rPr lang="en-US" altLang="ru-RU" sz="2200" u="sng">
                <a:solidFill>
                  <a:srgbClr val="006600"/>
                </a:solidFill>
              </a:rPr>
              <a:t>                                           A review of pulpotomy techniques in primary molars</a:t>
            </a:r>
          </a:p>
        </p:txBody>
      </p:sp>
      <p:sp>
        <p:nvSpPr>
          <p:cNvPr id="15363" name="Rectangle 3"/>
          <p:cNvSpPr>
            <a:spLocks noChangeArrowheads="1"/>
          </p:cNvSpPr>
          <p:nvPr/>
        </p:nvSpPr>
        <p:spPr bwMode="auto">
          <a:xfrm>
            <a:off x="230188" y="2644775"/>
            <a:ext cx="8510587" cy="2982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lnSpc>
                <a:spcPct val="130000"/>
              </a:lnSpc>
              <a:buClr>
                <a:srgbClr val="004C2B"/>
              </a:buClr>
              <a:buFont typeface="Times New Roman" pitchFamily="16" charset="0"/>
              <a:buChar char="•"/>
            </a:pPr>
            <a:r>
              <a:rPr lang="en-US" altLang="ru-RU" b="1">
                <a:solidFill>
                  <a:srgbClr val="004C2B"/>
                </a:solidFill>
              </a:rPr>
              <a:t>  Ferric sulphate is a hemostatic agent that causes </a:t>
            </a:r>
          </a:p>
          <a:p>
            <a:pPr>
              <a:lnSpc>
                <a:spcPct val="130000"/>
              </a:lnSpc>
              <a:buClrTx/>
              <a:buFontTx/>
              <a:buNone/>
            </a:pPr>
            <a:r>
              <a:rPr lang="en-US" altLang="ru-RU" b="1">
                <a:solidFill>
                  <a:srgbClr val="004C2B"/>
                </a:solidFill>
              </a:rPr>
              <a:t>   agglutination of blood proteins forming plugs that occlude the  </a:t>
            </a:r>
          </a:p>
          <a:p>
            <a:pPr>
              <a:lnSpc>
                <a:spcPct val="130000"/>
              </a:lnSpc>
              <a:buClrTx/>
              <a:buFontTx/>
              <a:buNone/>
            </a:pPr>
            <a:r>
              <a:rPr lang="en-US" altLang="ru-RU" b="1">
                <a:solidFill>
                  <a:srgbClr val="004C2B"/>
                </a:solidFill>
              </a:rPr>
              <a:t>   capillary orifices.</a:t>
            </a:r>
          </a:p>
          <a:p>
            <a:pPr>
              <a:lnSpc>
                <a:spcPct val="170000"/>
              </a:lnSpc>
              <a:buClr>
                <a:srgbClr val="004C2B"/>
              </a:buClr>
              <a:buFont typeface="Times New Roman" pitchFamily="16" charset="0"/>
              <a:buChar char="•"/>
            </a:pPr>
            <a:r>
              <a:rPr lang="en-US" altLang="ru-RU" b="1">
                <a:solidFill>
                  <a:srgbClr val="004C2B"/>
                </a:solidFill>
              </a:rPr>
              <a:t>  FS is proposed as a promising alternative to formocresol  </a:t>
            </a:r>
          </a:p>
          <a:p>
            <a:pPr>
              <a:buClrTx/>
              <a:buFontTx/>
              <a:buNone/>
            </a:pPr>
            <a:r>
              <a:rPr lang="en-US" altLang="ru-RU" b="1">
                <a:solidFill>
                  <a:srgbClr val="004C2B"/>
                </a:solidFill>
              </a:rPr>
              <a:t>   pulpotomies from recent clinical studies.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ChangeArrowheads="1"/>
          </p:cNvSpPr>
          <p:nvPr/>
        </p:nvSpPr>
        <p:spPr bwMode="auto">
          <a:xfrm>
            <a:off x="0" y="0"/>
            <a:ext cx="9144000" cy="763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spcBef>
                <a:spcPts val="1375"/>
              </a:spcBef>
              <a:buClrTx/>
              <a:buFontTx/>
              <a:buNone/>
            </a:pPr>
            <a:r>
              <a:rPr lang="en-US" altLang="ru-RU" sz="2200" u="sng">
                <a:solidFill>
                  <a:srgbClr val="006600"/>
                </a:solidFill>
              </a:rPr>
              <a:t>                                           A review of pulpotomy techniques in primary molars</a:t>
            </a:r>
          </a:p>
        </p:txBody>
      </p:sp>
      <p:sp>
        <p:nvSpPr>
          <p:cNvPr id="16386" name="Rectangle 2"/>
          <p:cNvSpPr>
            <a:spLocks noChangeArrowheads="1"/>
          </p:cNvSpPr>
          <p:nvPr/>
        </p:nvSpPr>
        <p:spPr bwMode="auto">
          <a:xfrm>
            <a:off x="230188" y="2644775"/>
            <a:ext cx="8510587" cy="2581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lnSpc>
                <a:spcPct val="130000"/>
              </a:lnSpc>
              <a:buClr>
                <a:srgbClr val="004C2B"/>
              </a:buClr>
              <a:buFont typeface="Times New Roman" pitchFamily="16" charset="0"/>
              <a:buChar char="•"/>
            </a:pPr>
            <a:r>
              <a:rPr lang="en-US" altLang="ru-RU" b="1">
                <a:solidFill>
                  <a:srgbClr val="004C2B"/>
                </a:solidFill>
              </a:rPr>
              <a:t> Stimulates cytocine production in human osteoblasts</a:t>
            </a:r>
          </a:p>
          <a:p>
            <a:pPr>
              <a:lnSpc>
                <a:spcPct val="150000"/>
              </a:lnSpc>
              <a:buClr>
                <a:srgbClr val="004C2B"/>
              </a:buClr>
              <a:buFont typeface="Times New Roman" pitchFamily="16" charset="0"/>
              <a:buChar char="•"/>
            </a:pPr>
            <a:r>
              <a:rPr lang="en-US" altLang="ru-RU" b="1">
                <a:solidFill>
                  <a:srgbClr val="004C2B"/>
                </a:solidFill>
              </a:rPr>
              <a:t> Produces bone healing in cases of pulp capping, apexification, </a:t>
            </a:r>
          </a:p>
          <a:p>
            <a:pPr>
              <a:buClrTx/>
              <a:buFontTx/>
              <a:buNone/>
            </a:pPr>
            <a:r>
              <a:rPr lang="en-US" altLang="ru-RU" b="1">
                <a:solidFill>
                  <a:srgbClr val="004C2B"/>
                </a:solidFill>
              </a:rPr>
              <a:t>  root perforation and root-end filling </a:t>
            </a:r>
          </a:p>
          <a:p>
            <a:pPr>
              <a:lnSpc>
                <a:spcPct val="150000"/>
              </a:lnSpc>
              <a:buClr>
                <a:srgbClr val="004C2B"/>
              </a:buClr>
              <a:buFont typeface="Times New Roman" pitchFamily="16" charset="0"/>
              <a:buChar char="•"/>
            </a:pPr>
            <a:r>
              <a:rPr lang="en-US" altLang="ru-RU" b="1">
                <a:solidFill>
                  <a:srgbClr val="004C2B"/>
                </a:solidFill>
              </a:rPr>
              <a:t> Produces dentinal bridge in pulpotomized human teeth</a:t>
            </a:r>
          </a:p>
          <a:p>
            <a:pPr>
              <a:lnSpc>
                <a:spcPct val="150000"/>
              </a:lnSpc>
              <a:buClr>
                <a:srgbClr val="004C2B"/>
              </a:buClr>
              <a:buFont typeface="Times New Roman" pitchFamily="16" charset="0"/>
              <a:buChar char="•"/>
            </a:pPr>
            <a:r>
              <a:rPr lang="en-US" altLang="ru-RU" b="1">
                <a:solidFill>
                  <a:srgbClr val="004C2B"/>
                </a:solidFill>
              </a:rPr>
              <a:t> Excellent results as a pulpotomy dressing in clinical studies</a:t>
            </a:r>
          </a:p>
        </p:txBody>
      </p:sp>
      <p:sp>
        <p:nvSpPr>
          <p:cNvPr id="16387" name="Text Box 3"/>
          <p:cNvSpPr txBox="1">
            <a:spLocks noChangeArrowheads="1"/>
          </p:cNvSpPr>
          <p:nvPr/>
        </p:nvSpPr>
        <p:spPr bwMode="auto">
          <a:xfrm>
            <a:off x="519113" y="1419225"/>
            <a:ext cx="8458200"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290513" indent="-284163">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1pPr>
            <a:lvl2pPr>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2pPr>
            <a:lvl3pPr>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3pPr>
            <a:lvl4pPr>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4pPr>
            <a:lvl5pPr>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9pPr>
          </a:lstStyle>
          <a:p>
            <a:pPr>
              <a:spcBef>
                <a:spcPts val="2000"/>
              </a:spcBef>
              <a:buClrTx/>
              <a:buFontTx/>
              <a:buNone/>
            </a:pPr>
            <a:r>
              <a:rPr lang="en-US" altLang="ru-RU" sz="3200" b="1">
                <a:solidFill>
                  <a:srgbClr val="008000"/>
                </a:solidFill>
                <a:effectLst>
                  <a:outerShdw blurRad="38100" dist="38100" dir="2700000" algn="tl">
                    <a:srgbClr val="C0C0C0"/>
                  </a:outerShdw>
                </a:effectLst>
              </a:rPr>
              <a:t>Mineral Trioxide Aggregate (MTA)</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ext Box 1"/>
          <p:cNvSpPr txBox="1">
            <a:spLocks noChangeArrowheads="1"/>
          </p:cNvSpPr>
          <p:nvPr/>
        </p:nvSpPr>
        <p:spPr bwMode="auto">
          <a:xfrm>
            <a:off x="228600" y="2819400"/>
            <a:ext cx="88392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p>
        </p:txBody>
      </p:sp>
      <p:sp>
        <p:nvSpPr>
          <p:cNvPr id="17410" name="Text Box 2"/>
          <p:cNvSpPr txBox="1">
            <a:spLocks noChangeArrowheads="1"/>
          </p:cNvSpPr>
          <p:nvPr/>
        </p:nvSpPr>
        <p:spPr bwMode="auto">
          <a:xfrm>
            <a:off x="323850" y="2312988"/>
            <a:ext cx="9144000" cy="3422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lnSpc>
                <a:spcPct val="150000"/>
              </a:lnSpc>
              <a:spcBef>
                <a:spcPts val="1625"/>
              </a:spcBef>
              <a:buClr>
                <a:srgbClr val="004C2B"/>
              </a:buClr>
              <a:buFont typeface="Times New Roman" pitchFamily="16" charset="0"/>
              <a:buChar char="•"/>
            </a:pPr>
            <a:r>
              <a:rPr lang="en-US" altLang="ru-RU" sz="2600" b="1">
                <a:solidFill>
                  <a:srgbClr val="004C2B"/>
                </a:solidFill>
              </a:rPr>
              <a:t> To review prospective and retrospective clinical studies in  </a:t>
            </a:r>
          </a:p>
          <a:p>
            <a:pPr>
              <a:lnSpc>
                <a:spcPct val="70000"/>
              </a:lnSpc>
              <a:spcBef>
                <a:spcPts val="1625"/>
              </a:spcBef>
              <a:buClrTx/>
              <a:buFontTx/>
              <a:buNone/>
            </a:pPr>
            <a:r>
              <a:rPr lang="en-US" altLang="ru-RU" sz="2600" b="1">
                <a:solidFill>
                  <a:srgbClr val="004C2B"/>
                </a:solidFill>
              </a:rPr>
              <a:t>  which Ferric sulphate (FS) and Mineral Trioxide Aggregate </a:t>
            </a:r>
          </a:p>
          <a:p>
            <a:pPr>
              <a:lnSpc>
                <a:spcPct val="70000"/>
              </a:lnSpc>
              <a:spcBef>
                <a:spcPts val="1625"/>
              </a:spcBef>
              <a:buClrTx/>
              <a:buFontTx/>
              <a:buNone/>
            </a:pPr>
            <a:r>
              <a:rPr lang="en-US" altLang="ru-RU" sz="2600" b="1">
                <a:solidFill>
                  <a:srgbClr val="004C2B"/>
                </a:solidFill>
              </a:rPr>
              <a:t>  (MTA)  have been compared to formocresol as a pulpotomy </a:t>
            </a:r>
          </a:p>
          <a:p>
            <a:pPr>
              <a:lnSpc>
                <a:spcPct val="70000"/>
              </a:lnSpc>
              <a:spcBef>
                <a:spcPts val="1625"/>
              </a:spcBef>
              <a:buClrTx/>
              <a:buFontTx/>
              <a:buNone/>
            </a:pPr>
            <a:r>
              <a:rPr lang="en-US" altLang="ru-RU" sz="2600" b="1">
                <a:solidFill>
                  <a:srgbClr val="004C2B"/>
                </a:solidFill>
              </a:rPr>
              <a:t>  medicament.</a:t>
            </a:r>
          </a:p>
          <a:p>
            <a:pPr>
              <a:lnSpc>
                <a:spcPct val="150000"/>
              </a:lnSpc>
              <a:spcBef>
                <a:spcPts val="1625"/>
              </a:spcBef>
              <a:buClr>
                <a:srgbClr val="004C2B"/>
              </a:buClr>
              <a:buFont typeface="Times New Roman" pitchFamily="16" charset="0"/>
              <a:buChar char="•"/>
            </a:pPr>
            <a:r>
              <a:rPr lang="en-US" altLang="ru-RU" sz="2600" b="1">
                <a:solidFill>
                  <a:srgbClr val="004C2B"/>
                </a:solidFill>
              </a:rPr>
              <a:t>To determine which of the above medicaments is the most </a:t>
            </a:r>
          </a:p>
          <a:p>
            <a:pPr>
              <a:lnSpc>
                <a:spcPct val="70000"/>
              </a:lnSpc>
              <a:spcBef>
                <a:spcPts val="1625"/>
              </a:spcBef>
              <a:buClrTx/>
              <a:buFontTx/>
              <a:buNone/>
            </a:pPr>
            <a:r>
              <a:rPr lang="en-US" altLang="ru-RU" sz="2600" b="1">
                <a:solidFill>
                  <a:srgbClr val="004C2B"/>
                </a:solidFill>
              </a:rPr>
              <a:t>  appropriate for the pulpotomy of primary molars.</a:t>
            </a:r>
          </a:p>
        </p:txBody>
      </p:sp>
      <p:sp>
        <p:nvSpPr>
          <p:cNvPr id="17411" name="Text Box 3"/>
          <p:cNvSpPr txBox="1">
            <a:spLocks noChangeArrowheads="1"/>
          </p:cNvSpPr>
          <p:nvPr/>
        </p:nvSpPr>
        <p:spPr bwMode="auto">
          <a:xfrm>
            <a:off x="419100" y="1131888"/>
            <a:ext cx="8458200"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290513" indent="-284163">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1pPr>
            <a:lvl2pPr>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2pPr>
            <a:lvl3pPr>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3pPr>
            <a:lvl4pPr>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4pPr>
            <a:lvl5pPr>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9pPr>
          </a:lstStyle>
          <a:p>
            <a:pPr>
              <a:spcBef>
                <a:spcPts val="2000"/>
              </a:spcBef>
              <a:buClrTx/>
              <a:buFontTx/>
              <a:buNone/>
            </a:pPr>
            <a:r>
              <a:rPr lang="el-GR" altLang="ru-RU" b="1">
                <a:solidFill>
                  <a:srgbClr val="008000"/>
                </a:solidFill>
              </a:rPr>
              <a:t>  </a:t>
            </a:r>
            <a:r>
              <a:rPr lang="el-GR" altLang="ru-RU" sz="3200" b="1">
                <a:solidFill>
                  <a:srgbClr val="008000"/>
                </a:solidFill>
                <a:effectLst>
                  <a:outerShdw blurRad="38100" dist="38100" dir="2700000" algn="tl">
                    <a:srgbClr val="C0C0C0"/>
                  </a:outerShdw>
                </a:effectLst>
              </a:rPr>
              <a:t>Pu</a:t>
            </a:r>
            <a:r>
              <a:rPr lang="en-US" altLang="ru-RU" sz="3200" b="1">
                <a:solidFill>
                  <a:srgbClr val="008000"/>
                </a:solidFill>
                <a:effectLst>
                  <a:outerShdw blurRad="38100" dist="38100" dir="2700000" algn="tl">
                    <a:srgbClr val="C0C0C0"/>
                  </a:outerShdw>
                </a:effectLst>
              </a:rPr>
              <a:t>rpose</a:t>
            </a:r>
          </a:p>
        </p:txBody>
      </p:sp>
      <p:sp>
        <p:nvSpPr>
          <p:cNvPr id="17412" name="Rectangle 4"/>
          <p:cNvSpPr>
            <a:spLocks noChangeArrowheads="1"/>
          </p:cNvSpPr>
          <p:nvPr/>
        </p:nvSpPr>
        <p:spPr bwMode="auto">
          <a:xfrm>
            <a:off x="0" y="0"/>
            <a:ext cx="9144000" cy="763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spcBef>
                <a:spcPts val="1375"/>
              </a:spcBef>
              <a:buClrTx/>
              <a:buFontTx/>
              <a:buNone/>
            </a:pPr>
            <a:r>
              <a:rPr lang="en-US" altLang="ru-RU" sz="2200" u="sng">
                <a:solidFill>
                  <a:srgbClr val="006600"/>
                </a:solidFill>
              </a:rPr>
              <a:t>                                           A review of pulpotomy techniques in primary molars</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ext Box 1"/>
          <p:cNvSpPr txBox="1">
            <a:spLocks noChangeArrowheads="1"/>
          </p:cNvSpPr>
          <p:nvPr/>
        </p:nvSpPr>
        <p:spPr bwMode="auto">
          <a:xfrm>
            <a:off x="2209800" y="3421063"/>
            <a:ext cx="4724400" cy="642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lgn="ctr">
              <a:spcBef>
                <a:spcPts val="2250"/>
              </a:spcBef>
              <a:buClrTx/>
              <a:buFontTx/>
              <a:buNone/>
            </a:pPr>
            <a:r>
              <a:rPr lang="ru-RU" altLang="ru-RU" sz="3600" b="1">
                <a:solidFill>
                  <a:srgbClr val="008000"/>
                </a:solidFill>
                <a:effectLst>
                  <a:outerShdw blurRad="38100" dist="38100" dir="2700000" algn="tl">
                    <a:srgbClr val="C0C0C0"/>
                  </a:outerShdw>
                </a:effectLst>
              </a:rPr>
              <a:t>Materials &amp; Methods</a:t>
            </a:r>
          </a:p>
        </p:txBody>
      </p:sp>
      <p:sp>
        <p:nvSpPr>
          <p:cNvPr id="18434" name="Text Box 2"/>
          <p:cNvSpPr txBox="1">
            <a:spLocks noChangeArrowheads="1"/>
          </p:cNvSpPr>
          <p:nvPr/>
        </p:nvSpPr>
        <p:spPr bwMode="auto">
          <a:xfrm>
            <a:off x="0" y="381000"/>
            <a:ext cx="9144000" cy="947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lgn="ctr">
              <a:spcBef>
                <a:spcPts val="1750"/>
              </a:spcBef>
              <a:buClrTx/>
              <a:buFontTx/>
              <a:buNone/>
            </a:pPr>
            <a:r>
              <a:rPr lang="el-GR" altLang="ru-RU" sz="2800" b="1">
                <a:solidFill>
                  <a:srgbClr val="008000"/>
                </a:solidFill>
                <a:effectLst>
                  <a:outerShdw blurRad="38100" dist="38100" dir="2700000" algn="tl">
                    <a:srgbClr val="C0C0C0"/>
                  </a:outerShdw>
                </a:effectLst>
              </a:rPr>
              <a:t>Clinical </a:t>
            </a:r>
            <a:r>
              <a:rPr lang="en-US" altLang="ru-RU" sz="2800" b="1">
                <a:solidFill>
                  <a:srgbClr val="008000"/>
                </a:solidFill>
                <a:effectLst>
                  <a:outerShdw blurRad="38100" dist="38100" dir="2700000" algn="tl">
                    <a:srgbClr val="C0C0C0"/>
                  </a:outerShdw>
                </a:effectLst>
              </a:rPr>
              <a:t>s</a:t>
            </a:r>
            <a:r>
              <a:rPr lang="el-GR" altLang="ru-RU" sz="2800" b="1">
                <a:solidFill>
                  <a:srgbClr val="008000"/>
                </a:solidFill>
                <a:effectLst>
                  <a:outerShdw blurRad="38100" dist="38100" dir="2700000" algn="tl">
                    <a:srgbClr val="C0C0C0"/>
                  </a:outerShdw>
                </a:effectLst>
              </a:rPr>
              <a:t>tudies on ferric sul</a:t>
            </a:r>
            <a:r>
              <a:rPr lang="en-US" altLang="ru-RU" sz="2800" b="1">
                <a:solidFill>
                  <a:srgbClr val="008000"/>
                </a:solidFill>
                <a:effectLst>
                  <a:outerShdw blurRad="38100" dist="38100" dir="2700000" algn="tl">
                    <a:srgbClr val="C0C0C0"/>
                  </a:outerShdw>
                </a:effectLst>
              </a:rPr>
              <a:t>ph</a:t>
            </a:r>
            <a:r>
              <a:rPr lang="el-GR" altLang="ru-RU" sz="2800" b="1">
                <a:solidFill>
                  <a:srgbClr val="008000"/>
                </a:solidFill>
                <a:effectLst>
                  <a:outerShdw blurRad="38100" dist="38100" dir="2700000" algn="tl">
                    <a:srgbClr val="C0C0C0"/>
                  </a:outerShdw>
                </a:effectLst>
              </a:rPr>
              <a:t>ate</a:t>
            </a:r>
            <a:r>
              <a:rPr lang="en-US" altLang="ru-RU" sz="2800" b="1">
                <a:solidFill>
                  <a:srgbClr val="008000"/>
                </a:solidFill>
                <a:effectLst>
                  <a:outerShdw blurRad="38100" dist="38100" dir="2700000" algn="tl">
                    <a:srgbClr val="C0C0C0"/>
                  </a:outerShdw>
                </a:effectLst>
              </a:rPr>
              <a:t/>
            </a:r>
            <a:br>
              <a:rPr lang="en-US" altLang="ru-RU" sz="2800" b="1">
                <a:solidFill>
                  <a:srgbClr val="008000"/>
                </a:solidFill>
                <a:effectLst>
                  <a:outerShdw blurRad="38100" dist="38100" dir="2700000" algn="tl">
                    <a:srgbClr val="C0C0C0"/>
                  </a:outerShdw>
                </a:effectLst>
              </a:rPr>
            </a:br>
            <a:r>
              <a:rPr lang="el-GR" altLang="ru-RU" sz="2800" b="1">
                <a:solidFill>
                  <a:srgbClr val="008000"/>
                </a:solidFill>
                <a:effectLst>
                  <a:outerShdw blurRad="38100" dist="38100" dir="2700000" algn="tl">
                    <a:srgbClr val="C0C0C0"/>
                  </a:outerShdw>
                </a:effectLst>
              </a:rPr>
              <a:t>as a pulpotomy medicament in primary teeth</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ext Box 1"/>
          <p:cNvSpPr txBox="1">
            <a:spLocks noChangeArrowheads="1"/>
          </p:cNvSpPr>
          <p:nvPr/>
        </p:nvSpPr>
        <p:spPr bwMode="auto">
          <a:xfrm>
            <a:off x="228600" y="381000"/>
            <a:ext cx="8534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p>
        </p:txBody>
      </p:sp>
      <p:sp>
        <p:nvSpPr>
          <p:cNvPr id="19458" name="Rectangle 2"/>
          <p:cNvSpPr>
            <a:spLocks noChangeArrowheads="1"/>
          </p:cNvSpPr>
          <p:nvPr/>
        </p:nvSpPr>
        <p:spPr bwMode="auto">
          <a:xfrm>
            <a:off x="30163" y="76200"/>
            <a:ext cx="9037637"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buClrTx/>
              <a:buFontTx/>
              <a:buNone/>
            </a:pPr>
            <a:r>
              <a:rPr lang="ru-RU" altLang="ru-RU" u="sng">
                <a:solidFill>
                  <a:srgbClr val="006600"/>
                </a:solidFill>
              </a:rPr>
              <a:t>                                                                                  Methods &amp; Materials</a:t>
            </a:r>
          </a:p>
        </p:txBody>
      </p:sp>
      <p:sp>
        <p:nvSpPr>
          <p:cNvPr id="19459" name="Text Box 3"/>
          <p:cNvSpPr txBox="1">
            <a:spLocks noChangeArrowheads="1"/>
          </p:cNvSpPr>
          <p:nvPr/>
        </p:nvSpPr>
        <p:spPr bwMode="auto">
          <a:xfrm>
            <a:off x="381000" y="2514600"/>
            <a:ext cx="8763000" cy="2249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290513" indent="-284163">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1pPr>
            <a:lvl2pPr>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2pPr>
            <a:lvl3pPr>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3pPr>
            <a:lvl4pPr>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4pPr>
            <a:lvl5pPr>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9pPr>
          </a:lstStyle>
          <a:p>
            <a:pPr>
              <a:spcBef>
                <a:spcPts val="2000"/>
              </a:spcBef>
              <a:buClrTx/>
              <a:buFontTx/>
              <a:buNone/>
            </a:pPr>
            <a:r>
              <a:rPr lang="el-GR" altLang="ru-RU" b="1">
                <a:solidFill>
                  <a:srgbClr val="006600"/>
                </a:solidFill>
              </a:rPr>
              <a:t>  </a:t>
            </a:r>
            <a:r>
              <a:rPr lang="el-GR" altLang="ru-RU" sz="3200" b="1">
                <a:solidFill>
                  <a:srgbClr val="008000"/>
                </a:solidFill>
                <a:effectLst>
                  <a:outerShdw blurRad="38100" dist="38100" dir="2700000" algn="tl">
                    <a:srgbClr val="C0C0C0"/>
                  </a:outerShdw>
                </a:effectLst>
              </a:rPr>
              <a:t>Subject selection:</a:t>
            </a:r>
          </a:p>
          <a:p>
            <a:pPr>
              <a:spcBef>
                <a:spcPts val="1500"/>
              </a:spcBef>
              <a:buClr>
                <a:srgbClr val="333333"/>
              </a:buClr>
              <a:buFont typeface="Times New Roman" pitchFamily="16" charset="0"/>
              <a:buChar char="•"/>
            </a:pPr>
            <a:r>
              <a:rPr lang="el-GR" altLang="ru-RU"/>
              <a:t>Symptomless exposure of vital pulp by caries</a:t>
            </a:r>
          </a:p>
          <a:p>
            <a:pPr>
              <a:spcBef>
                <a:spcPts val="1500"/>
              </a:spcBef>
              <a:buClr>
                <a:srgbClr val="333333"/>
              </a:buClr>
              <a:buFont typeface="Times New Roman" pitchFamily="16" charset="0"/>
              <a:buChar char="•"/>
            </a:pPr>
            <a:r>
              <a:rPr lang="el-GR" altLang="ru-RU"/>
              <a:t>No clinical or radiographic evidence of pulp degeneration</a:t>
            </a:r>
          </a:p>
          <a:p>
            <a:pPr>
              <a:spcBef>
                <a:spcPts val="1500"/>
              </a:spcBef>
              <a:buClr>
                <a:srgbClr val="333333"/>
              </a:buClr>
              <a:buFont typeface="Times New Roman" pitchFamily="16" charset="0"/>
              <a:buChar char="•"/>
            </a:pPr>
            <a:r>
              <a:rPr lang="en-US" altLang="ru-RU"/>
              <a:t>P</a:t>
            </a:r>
            <a:r>
              <a:rPr lang="el-GR" altLang="ru-RU"/>
              <a:t>ossibility of proper restoration of the teeth</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ext Box 1"/>
          <p:cNvSpPr txBox="1">
            <a:spLocks noChangeArrowheads="1"/>
          </p:cNvSpPr>
          <p:nvPr/>
        </p:nvSpPr>
        <p:spPr bwMode="auto">
          <a:xfrm>
            <a:off x="228600" y="381000"/>
            <a:ext cx="8534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p>
        </p:txBody>
      </p:sp>
      <p:sp>
        <p:nvSpPr>
          <p:cNvPr id="20482" name="Rectangle 2"/>
          <p:cNvSpPr>
            <a:spLocks noChangeArrowheads="1"/>
          </p:cNvSpPr>
          <p:nvPr/>
        </p:nvSpPr>
        <p:spPr bwMode="auto">
          <a:xfrm>
            <a:off x="30163" y="76200"/>
            <a:ext cx="9037637"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buClrTx/>
              <a:buFontTx/>
              <a:buNone/>
            </a:pPr>
            <a:r>
              <a:rPr lang="ru-RU" altLang="ru-RU" u="sng">
                <a:solidFill>
                  <a:srgbClr val="006600"/>
                </a:solidFill>
              </a:rPr>
              <a:t>                                                                                  Methods &amp; Materials</a:t>
            </a:r>
          </a:p>
        </p:txBody>
      </p:sp>
      <p:sp>
        <p:nvSpPr>
          <p:cNvPr id="20483" name="Text Box 3"/>
          <p:cNvSpPr txBox="1">
            <a:spLocks noChangeArrowheads="1"/>
          </p:cNvSpPr>
          <p:nvPr/>
        </p:nvSpPr>
        <p:spPr bwMode="auto">
          <a:xfrm>
            <a:off x="304800" y="1600200"/>
            <a:ext cx="8458200" cy="3727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290513" indent="-284163">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1pPr>
            <a:lvl2pPr>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2pPr>
            <a:lvl3pPr>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3pPr>
            <a:lvl4pPr>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4pPr>
            <a:lvl5pPr>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290513" algn="l"/>
                <a:tab pos="738188" algn="l"/>
                <a:tab pos="1187450" algn="l"/>
                <a:tab pos="1636713" algn="l"/>
                <a:tab pos="2085975" algn="l"/>
                <a:tab pos="2535238" algn="l"/>
                <a:tab pos="2984500" algn="l"/>
                <a:tab pos="3433763" algn="l"/>
                <a:tab pos="3883025" algn="l"/>
                <a:tab pos="4332288" algn="l"/>
                <a:tab pos="4781550" algn="l"/>
                <a:tab pos="5230813" algn="l"/>
                <a:tab pos="5680075" algn="l"/>
                <a:tab pos="6129338" algn="l"/>
                <a:tab pos="6578600" algn="l"/>
                <a:tab pos="7027863" algn="l"/>
                <a:tab pos="7477125" algn="l"/>
                <a:tab pos="7926388" algn="l"/>
                <a:tab pos="8375650" algn="l"/>
                <a:tab pos="8824913" algn="l"/>
                <a:tab pos="9274175" algn="l"/>
              </a:tabLst>
              <a:defRPr sz="2400">
                <a:solidFill>
                  <a:srgbClr val="333333"/>
                </a:solidFill>
                <a:latin typeface="Times New Roman" pitchFamily="16" charset="0"/>
                <a:ea typeface="SimSun" charset="-122"/>
              </a:defRPr>
            </a:lvl9pPr>
          </a:lstStyle>
          <a:p>
            <a:pPr>
              <a:spcBef>
                <a:spcPts val="2000"/>
              </a:spcBef>
              <a:buClrTx/>
              <a:buFontTx/>
              <a:buNone/>
            </a:pPr>
            <a:r>
              <a:rPr lang="el-GR" altLang="ru-RU" b="1"/>
              <a:t>  </a:t>
            </a:r>
            <a:r>
              <a:rPr lang="el-GR" altLang="ru-RU" sz="3200" b="1">
                <a:solidFill>
                  <a:srgbClr val="008000"/>
                </a:solidFill>
                <a:effectLst>
                  <a:outerShdw blurRad="38100" dist="38100" dir="2700000" algn="tl">
                    <a:srgbClr val="C0C0C0"/>
                  </a:outerShdw>
                </a:effectLst>
              </a:rPr>
              <a:t>Pulpotomy technique:</a:t>
            </a:r>
          </a:p>
          <a:p>
            <a:pPr>
              <a:spcBef>
                <a:spcPts val="1500"/>
              </a:spcBef>
              <a:buClr>
                <a:srgbClr val="333333"/>
              </a:buClr>
              <a:buFont typeface="Times New Roman" pitchFamily="16" charset="0"/>
              <a:buChar char="•"/>
            </a:pPr>
            <a:r>
              <a:rPr lang="el-GR" altLang="ru-RU"/>
              <a:t>Isolation with rubber dam </a:t>
            </a:r>
          </a:p>
          <a:p>
            <a:pPr>
              <a:spcBef>
                <a:spcPts val="1500"/>
              </a:spcBef>
              <a:buClr>
                <a:srgbClr val="333333"/>
              </a:buClr>
              <a:buFont typeface="Times New Roman" pitchFamily="16" charset="0"/>
              <a:buChar char="•"/>
            </a:pPr>
            <a:r>
              <a:rPr lang="el-GR" altLang="ru-RU"/>
              <a:t>Caries removal</a:t>
            </a:r>
          </a:p>
          <a:p>
            <a:pPr>
              <a:spcBef>
                <a:spcPts val="1500"/>
              </a:spcBef>
              <a:buClr>
                <a:srgbClr val="333333"/>
              </a:buClr>
              <a:buFont typeface="Times New Roman" pitchFamily="16" charset="0"/>
              <a:buChar char="•"/>
            </a:pPr>
            <a:r>
              <a:rPr lang="el-GR" altLang="ru-RU"/>
              <a:t>Removal of pulp cham</a:t>
            </a:r>
            <a:r>
              <a:rPr lang="en-US" altLang="ru-RU"/>
              <a:t>b</a:t>
            </a:r>
            <a:r>
              <a:rPr lang="el-GR" altLang="ru-RU"/>
              <a:t>er roof (#330 bur)</a:t>
            </a:r>
          </a:p>
          <a:p>
            <a:pPr>
              <a:spcBef>
                <a:spcPts val="1500"/>
              </a:spcBef>
              <a:buClr>
                <a:srgbClr val="333333"/>
              </a:buClr>
              <a:buFont typeface="Times New Roman" pitchFamily="16" charset="0"/>
              <a:buChar char="•"/>
            </a:pPr>
            <a:r>
              <a:rPr lang="el-GR" altLang="ru-RU"/>
              <a:t>Coronal amputation with a slow speed round bur and a spoon excavator</a:t>
            </a:r>
          </a:p>
          <a:p>
            <a:pPr>
              <a:spcBef>
                <a:spcPts val="1500"/>
              </a:spcBef>
              <a:buClr>
                <a:srgbClr val="333333"/>
              </a:buClr>
              <a:buFont typeface="Times New Roman" pitchFamily="16" charset="0"/>
              <a:buChar char="•"/>
            </a:pPr>
            <a:r>
              <a:rPr lang="el-GR" altLang="ru-RU"/>
              <a:t>Hemostasis with cotton pellets</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20498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ext Box 1"/>
          <p:cNvSpPr txBox="1">
            <a:spLocks noChangeArrowheads="1"/>
          </p:cNvSpPr>
          <p:nvPr/>
        </p:nvSpPr>
        <p:spPr bwMode="auto">
          <a:xfrm>
            <a:off x="228600" y="381000"/>
            <a:ext cx="8534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p>
        </p:txBody>
      </p:sp>
      <p:sp>
        <p:nvSpPr>
          <p:cNvPr id="22530" name="Rectangle 2"/>
          <p:cNvSpPr>
            <a:spLocks noChangeArrowheads="1"/>
          </p:cNvSpPr>
          <p:nvPr/>
        </p:nvSpPr>
        <p:spPr bwMode="auto">
          <a:xfrm>
            <a:off x="30163" y="76200"/>
            <a:ext cx="9037637"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buClrTx/>
              <a:buFontTx/>
              <a:buNone/>
            </a:pPr>
            <a:r>
              <a:rPr lang="ru-RU" altLang="ru-RU" u="sng">
                <a:solidFill>
                  <a:srgbClr val="006600"/>
                </a:solidFill>
              </a:rPr>
              <a:t>                                                                                  Methods &amp; Materials</a:t>
            </a:r>
          </a:p>
        </p:txBody>
      </p:sp>
      <p:sp>
        <p:nvSpPr>
          <p:cNvPr id="22531" name="Text Box 3"/>
          <p:cNvSpPr txBox="1">
            <a:spLocks noChangeArrowheads="1"/>
          </p:cNvSpPr>
          <p:nvPr/>
        </p:nvSpPr>
        <p:spPr bwMode="auto">
          <a:xfrm>
            <a:off x="476250" y="1527175"/>
            <a:ext cx="9144000" cy="1138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spcBef>
                <a:spcPts val="2000"/>
              </a:spcBef>
              <a:buClrTx/>
              <a:buFontTx/>
              <a:buNone/>
            </a:pPr>
            <a:r>
              <a:rPr lang="el-GR" altLang="ru-RU" sz="3200" b="1">
                <a:solidFill>
                  <a:srgbClr val="008000"/>
                </a:solidFill>
                <a:effectLst>
                  <a:outerShdw blurRad="38100" dist="38100" dir="2700000" algn="tl">
                    <a:srgbClr val="C0C0C0"/>
                  </a:outerShdw>
                </a:effectLst>
              </a:rPr>
              <a:t>Pulp covering:</a:t>
            </a:r>
          </a:p>
          <a:p>
            <a:pPr>
              <a:spcBef>
                <a:spcPts val="1500"/>
              </a:spcBef>
              <a:buClrTx/>
              <a:buFontTx/>
              <a:buNone/>
            </a:pPr>
            <a:r>
              <a:rPr lang="el-GR" altLang="ru-RU"/>
              <a:t>Z</a:t>
            </a:r>
            <a:r>
              <a:rPr lang="en-US" altLang="ru-RU"/>
              <a:t>ink Oxide Eugenol</a:t>
            </a:r>
            <a:r>
              <a:rPr lang="el-GR" altLang="ru-RU"/>
              <a:t> </a:t>
            </a:r>
            <a:r>
              <a:rPr lang="en-US" altLang="ru-RU"/>
              <a:t>P</a:t>
            </a:r>
            <a:r>
              <a:rPr lang="el-GR" altLang="ru-RU"/>
              <a:t>aste</a:t>
            </a:r>
            <a:r>
              <a:rPr lang="en-US" altLang="ru-RU"/>
              <a:t> (ZOE)</a:t>
            </a:r>
            <a:r>
              <a:rPr lang="el-GR" altLang="ru-RU"/>
              <a:t> + </a:t>
            </a:r>
            <a:r>
              <a:rPr lang="en-US" altLang="ru-RU"/>
              <a:t> Reinforced  ZOE (IRM)</a:t>
            </a:r>
          </a:p>
        </p:txBody>
      </p:sp>
      <p:sp>
        <p:nvSpPr>
          <p:cNvPr id="22532" name="Rectangle 4"/>
          <p:cNvSpPr>
            <a:spLocks noChangeArrowheads="1"/>
          </p:cNvSpPr>
          <p:nvPr/>
        </p:nvSpPr>
        <p:spPr bwMode="auto">
          <a:xfrm>
            <a:off x="500063" y="3659188"/>
            <a:ext cx="5530850" cy="1693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spcBef>
                <a:spcPts val="2000"/>
              </a:spcBef>
              <a:buClrTx/>
              <a:buFontTx/>
              <a:buNone/>
            </a:pPr>
            <a:r>
              <a:rPr lang="el-GR" altLang="ru-RU" sz="3200" b="1">
                <a:solidFill>
                  <a:srgbClr val="008000"/>
                </a:solidFill>
                <a:effectLst>
                  <a:outerShdw blurRad="38100" dist="38100" dir="2700000" algn="tl">
                    <a:srgbClr val="C0C0C0"/>
                  </a:outerShdw>
                </a:effectLst>
              </a:rPr>
              <a:t>Restoration:</a:t>
            </a:r>
          </a:p>
          <a:p>
            <a:pPr>
              <a:spcBef>
                <a:spcPts val="1500"/>
              </a:spcBef>
              <a:buClrTx/>
              <a:buFontTx/>
              <a:buNone/>
            </a:pPr>
            <a:r>
              <a:rPr lang="en-US" altLang="ru-RU"/>
              <a:t>Stainless steel crown</a:t>
            </a:r>
          </a:p>
          <a:p>
            <a:pPr>
              <a:spcBef>
                <a:spcPts val="1500"/>
              </a:spcBef>
              <a:buClrTx/>
              <a:buFontTx/>
              <a:buNone/>
            </a:pPr>
            <a:r>
              <a:rPr lang="en-US" altLang="ru-RU"/>
              <a:t>C</a:t>
            </a:r>
            <a:r>
              <a:rPr lang="el-GR" altLang="ru-RU"/>
              <a:t>omposite resin</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225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30163" y="76200"/>
            <a:ext cx="9037637"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buClrTx/>
              <a:buFontTx/>
              <a:buNone/>
            </a:pPr>
            <a:r>
              <a:rPr lang="ru-RU" altLang="ru-RU" u="sng">
                <a:solidFill>
                  <a:srgbClr val="006600"/>
                </a:solidFill>
              </a:rPr>
              <a:t>                                                                                  Methods &amp; Materials</a:t>
            </a:r>
          </a:p>
        </p:txBody>
      </p:sp>
      <p:sp>
        <p:nvSpPr>
          <p:cNvPr id="23554" name="Text Box 2"/>
          <p:cNvSpPr txBox="1">
            <a:spLocks noChangeArrowheads="1"/>
          </p:cNvSpPr>
          <p:nvPr/>
        </p:nvSpPr>
        <p:spPr bwMode="auto">
          <a:xfrm>
            <a:off x="76200" y="2362200"/>
            <a:ext cx="8458200" cy="2249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spcBef>
                <a:spcPts val="1500"/>
              </a:spcBef>
              <a:buClrTx/>
              <a:buFontTx/>
              <a:buNone/>
            </a:pPr>
            <a:r>
              <a:rPr lang="el-GR" altLang="ru-RU" b="1"/>
              <a:t>    </a:t>
            </a:r>
            <a:r>
              <a:rPr lang="el-GR" altLang="ru-RU" sz="3200" b="1">
                <a:solidFill>
                  <a:srgbClr val="008000"/>
                </a:solidFill>
                <a:effectLst>
                  <a:outerShdw blurRad="38100" dist="38100" dir="2700000" algn="tl">
                    <a:srgbClr val="C0C0C0"/>
                  </a:outerShdw>
                </a:effectLst>
              </a:rPr>
              <a:t>Recall examination:</a:t>
            </a:r>
            <a:r>
              <a:rPr lang="el-GR" altLang="ru-RU" b="1"/>
              <a:t> </a:t>
            </a:r>
            <a:r>
              <a:rPr lang="el-GR" altLang="ru-RU"/>
              <a:t>every </a:t>
            </a:r>
            <a:r>
              <a:rPr lang="en-US" altLang="ru-RU"/>
              <a:t>3 – </a:t>
            </a:r>
            <a:r>
              <a:rPr lang="el-GR" altLang="ru-RU"/>
              <a:t>6</a:t>
            </a:r>
            <a:r>
              <a:rPr lang="en-US" altLang="ru-RU"/>
              <a:t> – 12 </a:t>
            </a:r>
            <a:r>
              <a:rPr lang="el-GR" altLang="ru-RU"/>
              <a:t>months</a:t>
            </a:r>
          </a:p>
          <a:p>
            <a:pPr>
              <a:spcBef>
                <a:spcPts val="1500"/>
              </a:spcBef>
              <a:buClrTx/>
              <a:buFontTx/>
              <a:buNone/>
            </a:pPr>
            <a:endParaRPr lang="el-GR" altLang="ru-RU" b="1"/>
          </a:p>
          <a:p>
            <a:pPr>
              <a:spcBef>
                <a:spcPts val="1500"/>
              </a:spcBef>
              <a:buClrTx/>
              <a:buFontTx/>
              <a:buNone/>
            </a:pPr>
            <a:r>
              <a:rPr lang="el-GR" altLang="ru-RU"/>
              <a:t>  • </a:t>
            </a:r>
            <a:r>
              <a:rPr lang="en-US" altLang="ru-RU"/>
              <a:t>C</a:t>
            </a:r>
            <a:r>
              <a:rPr lang="el-GR" altLang="ru-RU"/>
              <a:t>linical</a:t>
            </a:r>
            <a:r>
              <a:rPr lang="en-US" altLang="ru-RU"/>
              <a:t> </a:t>
            </a:r>
          </a:p>
          <a:p>
            <a:pPr>
              <a:spcBef>
                <a:spcPts val="1500"/>
              </a:spcBef>
              <a:buClrTx/>
              <a:buFontTx/>
              <a:buNone/>
            </a:pPr>
            <a:r>
              <a:rPr lang="el-GR" altLang="ru-RU"/>
              <a:t>  • </a:t>
            </a:r>
            <a:r>
              <a:rPr lang="en-US" altLang="ru-RU"/>
              <a:t>R</a:t>
            </a:r>
            <a:r>
              <a:rPr lang="el-GR" altLang="ru-RU"/>
              <a:t>adiographic</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979717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0" y="0"/>
            <a:ext cx="9144000" cy="398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buClrTx/>
              <a:buFontTx/>
              <a:buNone/>
            </a:pPr>
            <a:r>
              <a:rPr lang="en-US" altLang="ru-RU" sz="2000" u="sng">
                <a:solidFill>
                  <a:srgbClr val="006600"/>
                </a:solidFill>
              </a:rPr>
              <a:t>                       A t</a:t>
            </a:r>
            <a:r>
              <a:rPr lang="el-GR" altLang="ru-RU" sz="2000" u="sng">
                <a:solidFill>
                  <a:srgbClr val="006600"/>
                </a:solidFill>
              </a:rPr>
              <a:t>hree-year comparative study in pulpotomized primary teeth</a:t>
            </a:r>
            <a:r>
              <a:rPr lang="en-US" altLang="ru-RU" sz="2000" u="sng">
                <a:solidFill>
                  <a:srgbClr val="006600"/>
                </a:solidFill>
              </a:rPr>
              <a:t>: FS vs FC</a:t>
            </a:r>
          </a:p>
        </p:txBody>
      </p:sp>
      <p:pic>
        <p:nvPicPr>
          <p:cNvPr id="256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3" y="1752600"/>
            <a:ext cx="2967037" cy="35052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560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86113" y="1752600"/>
            <a:ext cx="2840037" cy="35052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560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1752600"/>
            <a:ext cx="2933700" cy="35052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5605" name="Text Box 5"/>
          <p:cNvSpPr txBox="1">
            <a:spLocks noChangeArrowheads="1"/>
          </p:cNvSpPr>
          <p:nvPr/>
        </p:nvSpPr>
        <p:spPr bwMode="auto">
          <a:xfrm>
            <a:off x="152400" y="1752600"/>
            <a:ext cx="13716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spcBef>
                <a:spcPts val="1500"/>
              </a:spcBef>
              <a:buClrTx/>
              <a:buFontTx/>
              <a:buNone/>
            </a:pPr>
            <a:r>
              <a:rPr lang="en-US" altLang="ru-RU">
                <a:solidFill>
                  <a:srgbClr val="FFFFFF"/>
                </a:solidFill>
              </a:rPr>
              <a:t>6 mo</a:t>
            </a:r>
          </a:p>
        </p:txBody>
      </p:sp>
      <p:sp>
        <p:nvSpPr>
          <p:cNvPr id="25606" name="Text Box 6"/>
          <p:cNvSpPr txBox="1">
            <a:spLocks noChangeArrowheads="1"/>
          </p:cNvSpPr>
          <p:nvPr/>
        </p:nvSpPr>
        <p:spPr bwMode="auto">
          <a:xfrm>
            <a:off x="3124200" y="1752600"/>
            <a:ext cx="13716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spcBef>
                <a:spcPts val="1500"/>
              </a:spcBef>
              <a:buClrTx/>
              <a:buFontTx/>
              <a:buNone/>
            </a:pPr>
            <a:r>
              <a:rPr lang="en-US" altLang="ru-RU">
                <a:solidFill>
                  <a:srgbClr val="FFFFFF"/>
                </a:solidFill>
              </a:rPr>
              <a:t>12 mo</a:t>
            </a:r>
          </a:p>
        </p:txBody>
      </p:sp>
      <p:sp>
        <p:nvSpPr>
          <p:cNvPr id="25607" name="Text Box 7"/>
          <p:cNvSpPr txBox="1">
            <a:spLocks noChangeArrowheads="1"/>
          </p:cNvSpPr>
          <p:nvPr/>
        </p:nvSpPr>
        <p:spPr bwMode="auto">
          <a:xfrm>
            <a:off x="6172200" y="1752600"/>
            <a:ext cx="13716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spcBef>
                <a:spcPts val="1500"/>
              </a:spcBef>
              <a:buClrTx/>
              <a:buFontTx/>
              <a:buNone/>
            </a:pPr>
            <a:r>
              <a:rPr lang="en-US" altLang="ru-RU">
                <a:solidFill>
                  <a:srgbClr val="FFFFFF"/>
                </a:solidFill>
              </a:rPr>
              <a:t>24 mo</a:t>
            </a:r>
          </a:p>
        </p:txBody>
      </p:sp>
      <p:sp>
        <p:nvSpPr>
          <p:cNvPr id="25608" name="Text Box 8"/>
          <p:cNvSpPr txBox="1">
            <a:spLocks noChangeArrowheads="1"/>
          </p:cNvSpPr>
          <p:nvPr/>
        </p:nvSpPr>
        <p:spPr bwMode="auto">
          <a:xfrm>
            <a:off x="0" y="762000"/>
            <a:ext cx="88392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lgn="ctr">
              <a:spcBef>
                <a:spcPts val="1500"/>
              </a:spcBef>
              <a:buClrTx/>
              <a:buFontTx/>
              <a:buNone/>
            </a:pPr>
            <a:r>
              <a:rPr lang="en-US" altLang="ru-RU" b="1">
                <a:solidFill>
                  <a:srgbClr val="008000"/>
                </a:solidFill>
                <a:effectLst>
                  <a:outerShdw blurRad="38100" dist="38100" dir="2700000" algn="tl">
                    <a:srgbClr val="C0C0C0"/>
                  </a:outerShdw>
                </a:effectLst>
              </a:rPr>
              <a:t>Excessive internal resorption</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625" name="Object 1"/>
          <p:cNvGraphicFramePr>
            <a:graphicFrameLocks noChangeAspect="1"/>
          </p:cNvGraphicFramePr>
          <p:nvPr/>
        </p:nvGraphicFramePr>
        <p:xfrm>
          <a:off x="6096000" y="1928813"/>
          <a:ext cx="2762250" cy="3546475"/>
        </p:xfrm>
        <a:graphic>
          <a:graphicData uri="http://schemas.openxmlformats.org/presentationml/2006/ole">
            <mc:AlternateContent xmlns:mc="http://schemas.openxmlformats.org/markup-compatibility/2006">
              <mc:Choice xmlns:v="urn:schemas-microsoft-com:vml" Requires="v">
                <p:oleObj spid="_x0000_s26634" r:id="rId4" imgW="3621603" imgH="4650900" progId="">
                  <p:embed/>
                </p:oleObj>
              </mc:Choice>
              <mc:Fallback>
                <p:oleObj r:id="rId4" imgW="3621603" imgH="4650900" progId="">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1928813"/>
                        <a:ext cx="2762250" cy="3546475"/>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6626" name="Object 2"/>
          <p:cNvGraphicFramePr>
            <a:graphicFrameLocks noChangeAspect="1"/>
          </p:cNvGraphicFramePr>
          <p:nvPr/>
        </p:nvGraphicFramePr>
        <p:xfrm>
          <a:off x="3281363" y="1901825"/>
          <a:ext cx="2655887" cy="3587750"/>
        </p:xfrm>
        <a:graphic>
          <a:graphicData uri="http://schemas.openxmlformats.org/presentationml/2006/ole">
            <mc:AlternateContent xmlns:mc="http://schemas.openxmlformats.org/markup-compatibility/2006">
              <mc:Choice xmlns:v="urn:schemas-microsoft-com:vml" Requires="v">
                <p:oleObj spid="_x0000_s26635" r:id="rId6" imgW="3443699" imgH="4650900" progId="">
                  <p:embed/>
                </p:oleObj>
              </mc:Choice>
              <mc:Fallback>
                <p:oleObj r:id="rId6" imgW="3443699" imgH="4650900" progId="">
                  <p:embed/>
                  <p:pic>
                    <p:nvPicPr>
                      <p:cNvPr id="0"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81363" y="1901825"/>
                        <a:ext cx="2655887" cy="3587750"/>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6627" name="Object 3"/>
          <p:cNvGraphicFramePr>
            <a:graphicFrameLocks noChangeAspect="1"/>
          </p:cNvGraphicFramePr>
          <p:nvPr/>
        </p:nvGraphicFramePr>
        <p:xfrm>
          <a:off x="309563" y="1897063"/>
          <a:ext cx="2814637" cy="3578225"/>
        </p:xfrm>
        <a:graphic>
          <a:graphicData uri="http://schemas.openxmlformats.org/presentationml/2006/ole">
            <mc:AlternateContent xmlns:mc="http://schemas.openxmlformats.org/markup-compatibility/2006">
              <mc:Choice xmlns:v="urn:schemas-microsoft-com:vml" Requires="v">
                <p:oleObj spid="_x0000_s26636" r:id="rId8" imgW="3659725" imgH="4650900" progId="">
                  <p:embed/>
                </p:oleObj>
              </mc:Choice>
              <mc:Fallback>
                <p:oleObj r:id="rId8" imgW="3659725" imgH="4650900" progId="">
                  <p:embed/>
                  <p:pic>
                    <p:nvPicPr>
                      <p:cNvPr id="0"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9563" y="1897063"/>
                        <a:ext cx="2814637" cy="3578225"/>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6628" name="Rectangle 4"/>
          <p:cNvSpPr>
            <a:spLocks noChangeArrowheads="1"/>
          </p:cNvSpPr>
          <p:nvPr/>
        </p:nvSpPr>
        <p:spPr bwMode="auto">
          <a:xfrm>
            <a:off x="0" y="0"/>
            <a:ext cx="9144000" cy="398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buClrTx/>
              <a:buFontTx/>
              <a:buNone/>
            </a:pPr>
            <a:r>
              <a:rPr lang="en-US" altLang="ru-RU" sz="2000" u="sng">
                <a:solidFill>
                  <a:srgbClr val="006600"/>
                </a:solidFill>
              </a:rPr>
              <a:t>                       A t</a:t>
            </a:r>
            <a:r>
              <a:rPr lang="el-GR" altLang="ru-RU" sz="2000" u="sng">
                <a:solidFill>
                  <a:srgbClr val="006600"/>
                </a:solidFill>
              </a:rPr>
              <a:t>hree-year comparative study in pulpotomized primary teeth</a:t>
            </a:r>
            <a:r>
              <a:rPr lang="en-US" altLang="ru-RU" sz="2000" u="sng">
                <a:solidFill>
                  <a:srgbClr val="006600"/>
                </a:solidFill>
              </a:rPr>
              <a:t>: FS vs FC</a:t>
            </a:r>
          </a:p>
        </p:txBody>
      </p:sp>
      <p:sp>
        <p:nvSpPr>
          <p:cNvPr id="26629" name="Text Box 5"/>
          <p:cNvSpPr txBox="1">
            <a:spLocks noChangeArrowheads="1"/>
          </p:cNvSpPr>
          <p:nvPr/>
        </p:nvSpPr>
        <p:spPr bwMode="auto">
          <a:xfrm>
            <a:off x="952500" y="2247900"/>
            <a:ext cx="1219200" cy="398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spcBef>
                <a:spcPts val="1250"/>
              </a:spcBef>
              <a:buClrTx/>
              <a:buFontTx/>
              <a:buNone/>
            </a:pPr>
            <a:r>
              <a:rPr lang="en-US" altLang="ru-RU" sz="2000" b="1"/>
              <a:t>12 mo</a:t>
            </a:r>
          </a:p>
        </p:txBody>
      </p:sp>
      <p:sp>
        <p:nvSpPr>
          <p:cNvPr id="26630" name="Text Box 6"/>
          <p:cNvSpPr txBox="1">
            <a:spLocks noChangeArrowheads="1"/>
          </p:cNvSpPr>
          <p:nvPr/>
        </p:nvSpPr>
        <p:spPr bwMode="auto">
          <a:xfrm>
            <a:off x="3810000" y="2193925"/>
            <a:ext cx="1219200" cy="398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spcBef>
                <a:spcPts val="1250"/>
              </a:spcBef>
              <a:buClrTx/>
              <a:buFontTx/>
              <a:buNone/>
            </a:pPr>
            <a:r>
              <a:rPr lang="en-US" altLang="ru-RU" sz="2000" b="1"/>
              <a:t>24 mo</a:t>
            </a:r>
          </a:p>
        </p:txBody>
      </p:sp>
      <p:sp>
        <p:nvSpPr>
          <p:cNvPr id="26631" name="Text Box 7"/>
          <p:cNvSpPr txBox="1">
            <a:spLocks noChangeArrowheads="1"/>
          </p:cNvSpPr>
          <p:nvPr/>
        </p:nvSpPr>
        <p:spPr bwMode="auto">
          <a:xfrm>
            <a:off x="6616700" y="2349500"/>
            <a:ext cx="1219200" cy="398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spcBef>
                <a:spcPts val="1250"/>
              </a:spcBef>
              <a:buClrTx/>
              <a:buFontTx/>
              <a:buNone/>
            </a:pPr>
            <a:r>
              <a:rPr lang="en-US" altLang="ru-RU" sz="2000" b="1"/>
              <a:t>36 mo</a:t>
            </a:r>
          </a:p>
        </p:txBody>
      </p:sp>
      <p:sp>
        <p:nvSpPr>
          <p:cNvPr id="26632" name="Rectangle 8"/>
          <p:cNvSpPr>
            <a:spLocks noChangeArrowheads="1"/>
          </p:cNvSpPr>
          <p:nvPr/>
        </p:nvSpPr>
        <p:spPr bwMode="auto">
          <a:xfrm>
            <a:off x="0" y="838200"/>
            <a:ext cx="91440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lgn="ctr">
              <a:buClrTx/>
              <a:buFontTx/>
              <a:buNone/>
            </a:pPr>
            <a:r>
              <a:rPr lang="en-US" altLang="ru-RU" b="1">
                <a:solidFill>
                  <a:srgbClr val="008000"/>
                </a:solidFill>
                <a:effectLst>
                  <a:outerShdw blurRad="38100" dist="38100" dir="2700000" algn="tl">
                    <a:srgbClr val="C0C0C0"/>
                  </a:outerShdw>
                </a:effectLst>
              </a:rPr>
              <a:t>Internal resorption progressing with time</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0" y="0"/>
            <a:ext cx="9144000" cy="398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buClrTx/>
              <a:buFontTx/>
              <a:buNone/>
            </a:pPr>
            <a:r>
              <a:rPr lang="en-US" altLang="ru-RU" sz="2000" u="sng">
                <a:solidFill>
                  <a:srgbClr val="006600"/>
                </a:solidFill>
              </a:rPr>
              <a:t>                       A t</a:t>
            </a:r>
            <a:r>
              <a:rPr lang="el-GR" altLang="ru-RU" sz="2000" u="sng">
                <a:solidFill>
                  <a:srgbClr val="006600"/>
                </a:solidFill>
              </a:rPr>
              <a:t>hree-year comparative study in pulpotomized primary teeth</a:t>
            </a:r>
            <a:r>
              <a:rPr lang="en-US" altLang="ru-RU" sz="2000" u="sng">
                <a:solidFill>
                  <a:srgbClr val="006600"/>
                </a:solidFill>
              </a:rPr>
              <a:t>: FS vs FC</a:t>
            </a:r>
          </a:p>
        </p:txBody>
      </p:sp>
      <p:pic>
        <p:nvPicPr>
          <p:cNvPr id="276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981200"/>
            <a:ext cx="4267200" cy="3175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76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981200"/>
            <a:ext cx="4191000" cy="31638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652" name="Oval 4"/>
          <p:cNvSpPr>
            <a:spLocks noChangeArrowheads="1"/>
          </p:cNvSpPr>
          <p:nvPr/>
        </p:nvSpPr>
        <p:spPr bwMode="auto">
          <a:xfrm>
            <a:off x="1219200" y="3048000"/>
            <a:ext cx="990600" cy="914400"/>
          </a:xfrm>
          <a:prstGeom prst="ellipse">
            <a:avLst/>
          </a:prstGeom>
          <a:noFill/>
          <a:ln w="12600">
            <a:solidFill>
              <a:srgbClr val="FFFFFF"/>
            </a:solid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p>
        </p:txBody>
      </p:sp>
      <p:sp>
        <p:nvSpPr>
          <p:cNvPr id="27653" name="Oval 5"/>
          <p:cNvSpPr>
            <a:spLocks noChangeArrowheads="1"/>
          </p:cNvSpPr>
          <p:nvPr/>
        </p:nvSpPr>
        <p:spPr bwMode="auto">
          <a:xfrm>
            <a:off x="5791200" y="3200400"/>
            <a:ext cx="990600" cy="914400"/>
          </a:xfrm>
          <a:prstGeom prst="ellipse">
            <a:avLst/>
          </a:prstGeom>
          <a:noFill/>
          <a:ln w="12600">
            <a:solidFill>
              <a:srgbClr val="FFFFFF"/>
            </a:solid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p>
        </p:txBody>
      </p:sp>
      <p:sp>
        <p:nvSpPr>
          <p:cNvPr id="27654" name="Text Box 6"/>
          <p:cNvSpPr txBox="1">
            <a:spLocks noChangeArrowheads="1"/>
          </p:cNvSpPr>
          <p:nvPr/>
        </p:nvSpPr>
        <p:spPr bwMode="auto">
          <a:xfrm>
            <a:off x="457200" y="2057400"/>
            <a:ext cx="11430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spcBef>
                <a:spcPts val="1500"/>
              </a:spcBef>
              <a:buClrTx/>
              <a:buFontTx/>
              <a:buNone/>
            </a:pPr>
            <a:r>
              <a:rPr lang="en-US" altLang="ru-RU"/>
              <a:t>12 mo</a:t>
            </a:r>
          </a:p>
        </p:txBody>
      </p:sp>
      <p:sp>
        <p:nvSpPr>
          <p:cNvPr id="27655" name="Text Box 7"/>
          <p:cNvSpPr txBox="1">
            <a:spLocks noChangeArrowheads="1"/>
          </p:cNvSpPr>
          <p:nvPr/>
        </p:nvSpPr>
        <p:spPr bwMode="auto">
          <a:xfrm>
            <a:off x="4953000" y="2209800"/>
            <a:ext cx="11430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spcBef>
                <a:spcPts val="1500"/>
              </a:spcBef>
              <a:buClrTx/>
              <a:buFontTx/>
              <a:buNone/>
            </a:pPr>
            <a:r>
              <a:rPr lang="en-US" altLang="ru-RU"/>
              <a:t>36 mo</a:t>
            </a:r>
          </a:p>
        </p:txBody>
      </p:sp>
      <p:sp>
        <p:nvSpPr>
          <p:cNvPr id="27656" name="Rectangle 8"/>
          <p:cNvSpPr>
            <a:spLocks noChangeArrowheads="1"/>
          </p:cNvSpPr>
          <p:nvPr/>
        </p:nvSpPr>
        <p:spPr bwMode="auto">
          <a:xfrm>
            <a:off x="0" y="838200"/>
            <a:ext cx="91440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lgn="ctr">
              <a:buClrTx/>
              <a:buFontTx/>
              <a:buNone/>
            </a:pPr>
            <a:r>
              <a:rPr lang="en-US" altLang="ru-RU" b="1">
                <a:solidFill>
                  <a:srgbClr val="008000"/>
                </a:solidFill>
                <a:effectLst>
                  <a:outerShdw blurRad="38100" dist="38100" dir="2700000" algn="tl">
                    <a:srgbClr val="C0C0C0"/>
                  </a:outerShdw>
                </a:effectLst>
              </a:rPr>
              <a:t>Internal resorption unchanged by time</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0" y="0"/>
            <a:ext cx="9144000" cy="398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buClrTx/>
              <a:buFontTx/>
              <a:buNone/>
            </a:pPr>
            <a:r>
              <a:rPr lang="en-US" altLang="ru-RU" sz="2000" u="sng">
                <a:solidFill>
                  <a:srgbClr val="006600"/>
                </a:solidFill>
              </a:rPr>
              <a:t>                       A t</a:t>
            </a:r>
            <a:r>
              <a:rPr lang="el-GR" altLang="ru-RU" sz="2000" u="sng">
                <a:solidFill>
                  <a:srgbClr val="006600"/>
                </a:solidFill>
              </a:rPr>
              <a:t>hree-year comparative study in pulpotomized primary teeth</a:t>
            </a:r>
            <a:r>
              <a:rPr lang="en-US" altLang="ru-RU" sz="2000" u="sng">
                <a:solidFill>
                  <a:srgbClr val="006600"/>
                </a:solidFill>
              </a:rPr>
              <a:t>: FS vs FC</a:t>
            </a:r>
          </a:p>
        </p:txBody>
      </p:sp>
      <p:pic>
        <p:nvPicPr>
          <p:cNvPr id="286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1676400"/>
            <a:ext cx="2860675" cy="35814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8675" name="Text Box 3"/>
          <p:cNvSpPr txBox="1">
            <a:spLocks noChangeArrowheads="1"/>
          </p:cNvSpPr>
          <p:nvPr/>
        </p:nvSpPr>
        <p:spPr bwMode="auto">
          <a:xfrm>
            <a:off x="3352800" y="1981200"/>
            <a:ext cx="15240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spcBef>
                <a:spcPts val="1500"/>
              </a:spcBef>
              <a:buClrTx/>
              <a:buFontTx/>
              <a:buNone/>
            </a:pPr>
            <a:r>
              <a:rPr lang="en-US" altLang="ru-RU"/>
              <a:t>24 mo</a:t>
            </a:r>
          </a:p>
        </p:txBody>
      </p:sp>
      <p:sp>
        <p:nvSpPr>
          <p:cNvPr id="28676" name="Rectangle 4"/>
          <p:cNvSpPr>
            <a:spLocks noChangeArrowheads="1"/>
          </p:cNvSpPr>
          <p:nvPr/>
        </p:nvSpPr>
        <p:spPr bwMode="auto">
          <a:xfrm>
            <a:off x="0" y="762000"/>
            <a:ext cx="89154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lgn="ctr">
              <a:buClrTx/>
              <a:buFontTx/>
              <a:buNone/>
            </a:pPr>
            <a:r>
              <a:rPr lang="en-US" altLang="ru-RU" b="1">
                <a:solidFill>
                  <a:srgbClr val="008000"/>
                </a:solidFill>
                <a:effectLst>
                  <a:outerShdw blurRad="38100" dist="38100" dir="2700000" algn="tl">
                    <a:srgbClr val="C0C0C0"/>
                  </a:outerShdw>
                </a:effectLst>
              </a:rPr>
              <a:t>Internal resorption repaired by hard tissue</a:t>
            </a:r>
          </a:p>
        </p:txBody>
      </p:sp>
      <p:graphicFrame>
        <p:nvGraphicFramePr>
          <p:cNvPr id="28677" name="Object 5"/>
          <p:cNvGraphicFramePr>
            <a:graphicFrameLocks noChangeAspect="1"/>
          </p:cNvGraphicFramePr>
          <p:nvPr/>
        </p:nvGraphicFramePr>
        <p:xfrm>
          <a:off x="6113463" y="1676400"/>
          <a:ext cx="2878137" cy="3584575"/>
        </p:xfrm>
        <a:graphic>
          <a:graphicData uri="http://schemas.openxmlformats.org/presentationml/2006/ole">
            <mc:AlternateContent xmlns:mc="http://schemas.openxmlformats.org/markup-compatibility/2006">
              <mc:Choice xmlns:v="urn:schemas-microsoft-com:vml" Requires="v">
                <p:oleObj spid="_x0000_s28685" r:id="rId5" imgW="3735969" imgH="4650900" progId="">
                  <p:embed/>
                </p:oleObj>
              </mc:Choice>
              <mc:Fallback>
                <p:oleObj r:id="rId5" imgW="3735969" imgH="4650900" progId="">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13463" y="1676400"/>
                        <a:ext cx="2878137" cy="3584575"/>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678" name="Object 6"/>
          <p:cNvGraphicFramePr>
            <a:graphicFrameLocks noChangeAspect="1"/>
          </p:cNvGraphicFramePr>
          <p:nvPr/>
        </p:nvGraphicFramePr>
        <p:xfrm>
          <a:off x="152400" y="1676400"/>
          <a:ext cx="2825750" cy="3581400"/>
        </p:xfrm>
        <a:graphic>
          <a:graphicData uri="http://schemas.openxmlformats.org/presentationml/2006/ole">
            <mc:AlternateContent xmlns:mc="http://schemas.openxmlformats.org/markup-compatibility/2006">
              <mc:Choice xmlns:v="urn:schemas-microsoft-com:vml" Requires="v">
                <p:oleObj spid="_x0000_s28686" r:id="rId7" imgW="3672432" imgH="4650900" progId="">
                  <p:embed/>
                </p:oleObj>
              </mc:Choice>
              <mc:Fallback>
                <p:oleObj r:id="rId7" imgW="3672432" imgH="4650900" progId="">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2400" y="1676400"/>
                        <a:ext cx="2825750" cy="3581400"/>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8679" name="Text Box 7"/>
          <p:cNvSpPr txBox="1">
            <a:spLocks noChangeArrowheads="1"/>
          </p:cNvSpPr>
          <p:nvPr/>
        </p:nvSpPr>
        <p:spPr bwMode="auto">
          <a:xfrm>
            <a:off x="457200" y="1981200"/>
            <a:ext cx="15240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spcBef>
                <a:spcPts val="1500"/>
              </a:spcBef>
              <a:buClrTx/>
              <a:buFontTx/>
              <a:buNone/>
            </a:pPr>
            <a:r>
              <a:rPr lang="en-US" altLang="ru-RU"/>
              <a:t>12 mo</a:t>
            </a:r>
          </a:p>
        </p:txBody>
      </p:sp>
      <p:sp>
        <p:nvSpPr>
          <p:cNvPr id="28680" name="Text Box 8"/>
          <p:cNvSpPr txBox="1">
            <a:spLocks noChangeArrowheads="1"/>
          </p:cNvSpPr>
          <p:nvPr/>
        </p:nvSpPr>
        <p:spPr bwMode="auto">
          <a:xfrm>
            <a:off x="6477000" y="1981200"/>
            <a:ext cx="15240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spcBef>
                <a:spcPts val="1500"/>
              </a:spcBef>
              <a:buClrTx/>
              <a:buFontTx/>
              <a:buNone/>
            </a:pPr>
            <a:r>
              <a:rPr lang="en-US" altLang="ru-RU"/>
              <a:t>36 mo</a:t>
            </a:r>
          </a:p>
        </p:txBody>
      </p:sp>
      <p:sp>
        <p:nvSpPr>
          <p:cNvPr id="28681" name="Oval 9"/>
          <p:cNvSpPr>
            <a:spLocks noChangeArrowheads="1"/>
          </p:cNvSpPr>
          <p:nvPr/>
        </p:nvSpPr>
        <p:spPr bwMode="auto">
          <a:xfrm>
            <a:off x="381000" y="2819400"/>
            <a:ext cx="1371600" cy="1295400"/>
          </a:xfrm>
          <a:prstGeom prst="ellipse">
            <a:avLst/>
          </a:prstGeom>
          <a:noFill/>
          <a:ln w="12600">
            <a:solidFill>
              <a:srgbClr val="FFFFFF"/>
            </a:solid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p>
        </p:txBody>
      </p:sp>
      <p:sp>
        <p:nvSpPr>
          <p:cNvPr id="28682" name="Oval 10"/>
          <p:cNvSpPr>
            <a:spLocks noChangeArrowheads="1"/>
          </p:cNvSpPr>
          <p:nvPr/>
        </p:nvSpPr>
        <p:spPr bwMode="auto">
          <a:xfrm>
            <a:off x="3352800" y="2819400"/>
            <a:ext cx="1371600" cy="1295400"/>
          </a:xfrm>
          <a:prstGeom prst="ellipse">
            <a:avLst/>
          </a:prstGeom>
          <a:noFill/>
          <a:ln w="12600">
            <a:solidFill>
              <a:srgbClr val="FFFFFF"/>
            </a:solid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p>
        </p:txBody>
      </p:sp>
      <p:sp>
        <p:nvSpPr>
          <p:cNvPr id="28683" name="Oval 11"/>
          <p:cNvSpPr>
            <a:spLocks noChangeArrowheads="1"/>
          </p:cNvSpPr>
          <p:nvPr/>
        </p:nvSpPr>
        <p:spPr bwMode="auto">
          <a:xfrm>
            <a:off x="6324600" y="2819400"/>
            <a:ext cx="1371600" cy="1295400"/>
          </a:xfrm>
          <a:prstGeom prst="ellipse">
            <a:avLst/>
          </a:prstGeom>
          <a:noFill/>
          <a:ln w="12600">
            <a:solidFill>
              <a:srgbClr val="FFFFFF"/>
            </a:solid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0" y="0"/>
            <a:ext cx="9144000" cy="398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buClrTx/>
              <a:buFontTx/>
              <a:buNone/>
            </a:pPr>
            <a:r>
              <a:rPr lang="en-US" altLang="ru-RU" sz="2000" u="sng">
                <a:solidFill>
                  <a:srgbClr val="006600"/>
                </a:solidFill>
              </a:rPr>
              <a:t>                       A t</a:t>
            </a:r>
            <a:r>
              <a:rPr lang="el-GR" altLang="ru-RU" sz="2000" u="sng">
                <a:solidFill>
                  <a:srgbClr val="006600"/>
                </a:solidFill>
              </a:rPr>
              <a:t>hree-year comparative study in pulpotomized primary teeth</a:t>
            </a:r>
            <a:r>
              <a:rPr lang="en-US" altLang="ru-RU" sz="2000" u="sng">
                <a:solidFill>
                  <a:srgbClr val="006600"/>
                </a:solidFill>
              </a:rPr>
              <a:t>: FS vs FC</a:t>
            </a:r>
          </a:p>
        </p:txBody>
      </p:sp>
      <p:pic>
        <p:nvPicPr>
          <p:cNvPr id="296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143000"/>
            <a:ext cx="4027488" cy="54102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9699" name="Picture 3"/>
          <p:cNvPicPr>
            <a:picLocks noChangeAspect="1" noChangeArrowheads="1"/>
          </p:cNvPicPr>
          <p:nvPr/>
        </p:nvPicPr>
        <p:blipFill>
          <a:blip r:embed="rId4">
            <a:lum contrast="24000"/>
            <a:extLst>
              <a:ext uri="{28A0092B-C50C-407E-A947-70E740481C1C}">
                <a14:useLocalDpi xmlns:a14="http://schemas.microsoft.com/office/drawing/2010/main" val="0"/>
              </a:ext>
            </a:extLst>
          </a:blip>
          <a:srcRect/>
          <a:stretch>
            <a:fillRect/>
          </a:stretch>
        </p:blipFill>
        <p:spPr bwMode="auto">
          <a:xfrm>
            <a:off x="4862513" y="1143000"/>
            <a:ext cx="3900487" cy="5410200"/>
          </a:xfrm>
          <a:prstGeom prst="rect">
            <a:avLst/>
          </a:prstGeom>
          <a:noFill/>
          <a:ln>
            <a:noFill/>
          </a:ln>
          <a:effectLst/>
          <a:extLst>
            <a:ext uri="{909E8E84-426E-40DD-AFC4-6F175D3DCCD1}">
              <a14:hiddenFill xmlns:a14="http://schemas.microsoft.com/office/drawing/2010/main">
                <a:blipFill dpi="0" rotWithShape="0">
                  <a:blip>
                    <a:lum contrast="2400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9700" name="Text Box 4"/>
          <p:cNvSpPr txBox="1">
            <a:spLocks noChangeArrowheads="1"/>
          </p:cNvSpPr>
          <p:nvPr/>
        </p:nvSpPr>
        <p:spPr bwMode="auto">
          <a:xfrm>
            <a:off x="914400" y="1447800"/>
            <a:ext cx="15240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spcBef>
                <a:spcPts val="1500"/>
              </a:spcBef>
              <a:buClrTx/>
              <a:buFontTx/>
              <a:buNone/>
            </a:pPr>
            <a:r>
              <a:rPr lang="en-US" altLang="ru-RU"/>
              <a:t>12 mo</a:t>
            </a:r>
          </a:p>
        </p:txBody>
      </p:sp>
      <p:sp>
        <p:nvSpPr>
          <p:cNvPr id="29701" name="Text Box 5"/>
          <p:cNvSpPr txBox="1">
            <a:spLocks noChangeArrowheads="1"/>
          </p:cNvSpPr>
          <p:nvPr/>
        </p:nvSpPr>
        <p:spPr bwMode="auto">
          <a:xfrm>
            <a:off x="7467600" y="1447800"/>
            <a:ext cx="15240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spcBef>
                <a:spcPts val="1500"/>
              </a:spcBef>
              <a:buClrTx/>
              <a:buFontTx/>
              <a:buNone/>
            </a:pPr>
            <a:r>
              <a:rPr lang="en-US" altLang="ru-RU"/>
              <a:t>24 mo</a:t>
            </a:r>
          </a:p>
        </p:txBody>
      </p:sp>
      <p:sp>
        <p:nvSpPr>
          <p:cNvPr id="29702" name="Oval 6"/>
          <p:cNvSpPr>
            <a:spLocks noChangeArrowheads="1"/>
          </p:cNvSpPr>
          <p:nvPr/>
        </p:nvSpPr>
        <p:spPr bwMode="auto">
          <a:xfrm>
            <a:off x="685800" y="3200400"/>
            <a:ext cx="1676400" cy="1676400"/>
          </a:xfrm>
          <a:prstGeom prst="ellipse">
            <a:avLst/>
          </a:prstGeom>
          <a:noFill/>
          <a:ln w="12600">
            <a:solidFill>
              <a:srgbClr val="FFFFFF"/>
            </a:solid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p>
        </p:txBody>
      </p:sp>
      <p:sp>
        <p:nvSpPr>
          <p:cNvPr id="29703" name="Oval 7"/>
          <p:cNvSpPr>
            <a:spLocks noChangeArrowheads="1"/>
          </p:cNvSpPr>
          <p:nvPr/>
        </p:nvSpPr>
        <p:spPr bwMode="auto">
          <a:xfrm>
            <a:off x="5105400" y="3124200"/>
            <a:ext cx="1676400" cy="1676400"/>
          </a:xfrm>
          <a:prstGeom prst="ellipse">
            <a:avLst/>
          </a:prstGeom>
          <a:noFill/>
          <a:ln w="12600">
            <a:solidFill>
              <a:srgbClr val="FFFFFF"/>
            </a:solid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p>
        </p:txBody>
      </p:sp>
      <p:sp>
        <p:nvSpPr>
          <p:cNvPr id="29704" name="Rectangle 8"/>
          <p:cNvSpPr>
            <a:spLocks noChangeArrowheads="1"/>
          </p:cNvSpPr>
          <p:nvPr/>
        </p:nvSpPr>
        <p:spPr bwMode="auto">
          <a:xfrm>
            <a:off x="0" y="457200"/>
            <a:ext cx="89154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lgn="ctr">
              <a:buClrTx/>
              <a:buFontTx/>
              <a:buNone/>
            </a:pPr>
            <a:r>
              <a:rPr lang="en-US" altLang="ru-RU" b="1">
                <a:solidFill>
                  <a:srgbClr val="008000"/>
                </a:solidFill>
                <a:effectLst>
                  <a:outerShdw blurRad="38100" dist="38100" dir="2700000" algn="tl">
                    <a:srgbClr val="C0C0C0"/>
                  </a:outerShdw>
                </a:effectLst>
              </a:rPr>
              <a:t>Internal resorption repaired by hard tissue</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0" y="0"/>
            <a:ext cx="9144000" cy="398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buClrTx/>
              <a:buFontTx/>
              <a:buNone/>
            </a:pPr>
            <a:r>
              <a:rPr lang="en-US" altLang="ru-RU" sz="2000" u="sng">
                <a:solidFill>
                  <a:srgbClr val="006600"/>
                </a:solidFill>
              </a:rPr>
              <a:t>                       A t</a:t>
            </a:r>
            <a:r>
              <a:rPr lang="el-GR" altLang="ru-RU" sz="2000" u="sng">
                <a:solidFill>
                  <a:srgbClr val="006600"/>
                </a:solidFill>
              </a:rPr>
              <a:t>hree-year comparative study in pulpotomized primary teeth</a:t>
            </a:r>
            <a:r>
              <a:rPr lang="en-US" altLang="ru-RU" sz="2000" u="sng">
                <a:solidFill>
                  <a:srgbClr val="006600"/>
                </a:solidFill>
              </a:rPr>
              <a:t>: FS vs FC</a:t>
            </a:r>
          </a:p>
        </p:txBody>
      </p:sp>
      <p:pic>
        <p:nvPicPr>
          <p:cNvPr id="307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525" y="1752600"/>
            <a:ext cx="2911475" cy="3276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2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95638" y="1752600"/>
            <a:ext cx="2824162" cy="3276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aphicFrame>
        <p:nvGraphicFramePr>
          <p:cNvPr id="30724" name="Object 4"/>
          <p:cNvGraphicFramePr>
            <a:graphicFrameLocks noChangeAspect="1"/>
          </p:cNvGraphicFramePr>
          <p:nvPr/>
        </p:nvGraphicFramePr>
        <p:xfrm>
          <a:off x="6149975" y="1752600"/>
          <a:ext cx="2841625" cy="3276600"/>
        </p:xfrm>
        <a:graphic>
          <a:graphicData uri="http://schemas.openxmlformats.org/presentationml/2006/ole">
            <mc:AlternateContent xmlns:mc="http://schemas.openxmlformats.org/markup-compatibility/2006">
              <mc:Choice xmlns:v="urn:schemas-microsoft-com:vml" Requires="v">
                <p:oleObj spid="_x0000_s30730" r:id="rId6" imgW="519835" imgH="599047" progId="">
                  <p:embed/>
                </p:oleObj>
              </mc:Choice>
              <mc:Fallback>
                <p:oleObj r:id="rId6" imgW="519835" imgH="599047" progId="">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49975" y="1752600"/>
                        <a:ext cx="2841625" cy="3276600"/>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0725" name="Text Box 5"/>
          <p:cNvSpPr txBox="1">
            <a:spLocks noChangeArrowheads="1"/>
          </p:cNvSpPr>
          <p:nvPr/>
        </p:nvSpPr>
        <p:spPr bwMode="auto">
          <a:xfrm>
            <a:off x="457200" y="1981200"/>
            <a:ext cx="12192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spcBef>
                <a:spcPts val="1500"/>
              </a:spcBef>
              <a:buClrTx/>
              <a:buFontTx/>
              <a:buNone/>
            </a:pPr>
            <a:r>
              <a:rPr lang="en-US" altLang="ru-RU"/>
              <a:t>6 mo</a:t>
            </a:r>
          </a:p>
        </p:txBody>
      </p:sp>
      <p:sp>
        <p:nvSpPr>
          <p:cNvPr id="30726" name="Text Box 6"/>
          <p:cNvSpPr txBox="1">
            <a:spLocks noChangeArrowheads="1"/>
          </p:cNvSpPr>
          <p:nvPr/>
        </p:nvSpPr>
        <p:spPr bwMode="auto">
          <a:xfrm>
            <a:off x="3581400" y="1981200"/>
            <a:ext cx="12192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spcBef>
                <a:spcPts val="1500"/>
              </a:spcBef>
              <a:buClrTx/>
              <a:buFontTx/>
              <a:buNone/>
            </a:pPr>
            <a:r>
              <a:rPr lang="en-US" altLang="ru-RU"/>
              <a:t>24 mo</a:t>
            </a:r>
          </a:p>
        </p:txBody>
      </p:sp>
      <p:sp>
        <p:nvSpPr>
          <p:cNvPr id="30727" name="Text Box 7"/>
          <p:cNvSpPr txBox="1">
            <a:spLocks noChangeArrowheads="1"/>
          </p:cNvSpPr>
          <p:nvPr/>
        </p:nvSpPr>
        <p:spPr bwMode="auto">
          <a:xfrm>
            <a:off x="6553200" y="1981200"/>
            <a:ext cx="12192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spcBef>
                <a:spcPts val="1500"/>
              </a:spcBef>
              <a:buClrTx/>
              <a:buFontTx/>
              <a:buNone/>
            </a:pPr>
            <a:r>
              <a:rPr lang="en-US" altLang="ru-RU"/>
              <a:t>36 mo</a:t>
            </a:r>
          </a:p>
        </p:txBody>
      </p:sp>
      <p:sp>
        <p:nvSpPr>
          <p:cNvPr id="30728" name="Rectangle 8"/>
          <p:cNvSpPr>
            <a:spLocks noChangeArrowheads="1"/>
          </p:cNvSpPr>
          <p:nvPr/>
        </p:nvSpPr>
        <p:spPr bwMode="auto">
          <a:xfrm>
            <a:off x="0" y="914400"/>
            <a:ext cx="89154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lgn="ctr">
              <a:buClrTx/>
              <a:buFontTx/>
              <a:buNone/>
            </a:pPr>
            <a:r>
              <a:rPr lang="en-US" altLang="ru-RU" b="1">
                <a:solidFill>
                  <a:srgbClr val="008000"/>
                </a:solidFill>
                <a:effectLst>
                  <a:outerShdw blurRad="38100" dist="38100" dir="2700000" algn="tl">
                    <a:srgbClr val="C0C0C0"/>
                  </a:outerShdw>
                </a:effectLst>
              </a:rPr>
              <a:t>Calcific metamorphosis</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745" name="Object 1"/>
          <p:cNvGraphicFramePr>
            <a:graphicFrameLocks noChangeAspect="1"/>
          </p:cNvGraphicFramePr>
          <p:nvPr/>
        </p:nvGraphicFramePr>
        <p:xfrm>
          <a:off x="4605338" y="3694113"/>
          <a:ext cx="2366962" cy="3017837"/>
        </p:xfrm>
        <a:graphic>
          <a:graphicData uri="http://schemas.openxmlformats.org/presentationml/2006/ole">
            <mc:AlternateContent xmlns:mc="http://schemas.openxmlformats.org/markup-compatibility/2006">
              <mc:Choice xmlns:v="urn:schemas-microsoft-com:vml" Requires="v">
                <p:oleObj spid="_x0000_s31755" r:id="rId4" imgW="3100600" imgH="3951994" progId="">
                  <p:embed/>
                </p:oleObj>
              </mc:Choice>
              <mc:Fallback>
                <p:oleObj r:id="rId4" imgW="3100600" imgH="3951994" progId="">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5338" y="3694113"/>
                        <a:ext cx="2366962" cy="3017837"/>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746" name="Object 2"/>
          <p:cNvGraphicFramePr>
            <a:graphicFrameLocks noChangeAspect="1"/>
          </p:cNvGraphicFramePr>
          <p:nvPr/>
        </p:nvGraphicFramePr>
        <p:xfrm>
          <a:off x="1973263" y="3654425"/>
          <a:ext cx="2452687" cy="3063875"/>
        </p:xfrm>
        <a:graphic>
          <a:graphicData uri="http://schemas.openxmlformats.org/presentationml/2006/ole">
            <mc:AlternateContent xmlns:mc="http://schemas.openxmlformats.org/markup-compatibility/2006">
              <mc:Choice xmlns:v="urn:schemas-microsoft-com:vml" Requires="v">
                <p:oleObj spid="_x0000_s31756" r:id="rId6" imgW="3164137" imgH="3951994" progId="">
                  <p:embed/>
                </p:oleObj>
              </mc:Choice>
              <mc:Fallback>
                <p:oleObj r:id="rId6" imgW="3164137" imgH="3951994" progId="">
                  <p:embed/>
                  <p:pic>
                    <p:nvPicPr>
                      <p:cNvPr id="0"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73263" y="3654425"/>
                        <a:ext cx="2452687" cy="3063875"/>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747" name="Object 3"/>
          <p:cNvGraphicFramePr>
            <a:graphicFrameLocks noChangeAspect="1"/>
          </p:cNvGraphicFramePr>
          <p:nvPr/>
        </p:nvGraphicFramePr>
        <p:xfrm>
          <a:off x="4646613" y="512763"/>
          <a:ext cx="2314575" cy="3024187"/>
        </p:xfrm>
        <a:graphic>
          <a:graphicData uri="http://schemas.openxmlformats.org/presentationml/2006/ole">
            <mc:AlternateContent xmlns:mc="http://schemas.openxmlformats.org/markup-compatibility/2006">
              <mc:Choice xmlns:v="urn:schemas-microsoft-com:vml" Requires="v">
                <p:oleObj spid="_x0000_s31757" r:id="rId8" imgW="3024356" imgH="3951994" progId="">
                  <p:embed/>
                </p:oleObj>
              </mc:Choice>
              <mc:Fallback>
                <p:oleObj r:id="rId8" imgW="3024356" imgH="3951994" progId="">
                  <p:embed/>
                  <p:pic>
                    <p:nvPicPr>
                      <p:cNvPr id="0"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6613" y="512763"/>
                        <a:ext cx="2314575" cy="3024187"/>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748" name="Object 4"/>
          <p:cNvGraphicFramePr>
            <a:graphicFrameLocks noChangeAspect="1"/>
          </p:cNvGraphicFramePr>
          <p:nvPr/>
        </p:nvGraphicFramePr>
        <p:xfrm>
          <a:off x="1954213" y="512763"/>
          <a:ext cx="2451100" cy="3024187"/>
        </p:xfrm>
        <a:graphic>
          <a:graphicData uri="http://schemas.openxmlformats.org/presentationml/2006/ole">
            <mc:AlternateContent xmlns:mc="http://schemas.openxmlformats.org/markup-compatibility/2006">
              <mc:Choice xmlns:v="urn:schemas-microsoft-com:vml" Requires="v">
                <p:oleObj spid="_x0000_s31758" r:id="rId10" imgW="3202259" imgH="3951994" progId="">
                  <p:embed/>
                </p:oleObj>
              </mc:Choice>
              <mc:Fallback>
                <p:oleObj r:id="rId10" imgW="3202259" imgH="3951994" progId="">
                  <p:embed/>
                  <p:pic>
                    <p:nvPicPr>
                      <p:cNvPr id="0" name="Object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54213" y="512763"/>
                        <a:ext cx="2451100" cy="3024187"/>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1749" name="Rectangle 5"/>
          <p:cNvSpPr>
            <a:spLocks noChangeArrowheads="1"/>
          </p:cNvSpPr>
          <p:nvPr/>
        </p:nvSpPr>
        <p:spPr bwMode="auto">
          <a:xfrm>
            <a:off x="0" y="0"/>
            <a:ext cx="9144000" cy="398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buClrTx/>
              <a:buFontTx/>
              <a:buNone/>
            </a:pPr>
            <a:r>
              <a:rPr lang="en-US" altLang="ru-RU" sz="2000" u="sng">
                <a:solidFill>
                  <a:srgbClr val="006600"/>
                </a:solidFill>
              </a:rPr>
              <a:t>                       A t</a:t>
            </a:r>
            <a:r>
              <a:rPr lang="el-GR" altLang="ru-RU" sz="2000" u="sng">
                <a:solidFill>
                  <a:srgbClr val="006600"/>
                </a:solidFill>
              </a:rPr>
              <a:t>hree-year comparative study in pulpotomized primary teeth</a:t>
            </a:r>
            <a:r>
              <a:rPr lang="en-US" altLang="ru-RU" sz="2000" u="sng">
                <a:solidFill>
                  <a:srgbClr val="006600"/>
                </a:solidFill>
              </a:rPr>
              <a:t>: FS vs FC</a:t>
            </a:r>
          </a:p>
        </p:txBody>
      </p:sp>
      <p:sp>
        <p:nvSpPr>
          <p:cNvPr id="31750" name="Text Box 6"/>
          <p:cNvSpPr txBox="1">
            <a:spLocks noChangeArrowheads="1"/>
          </p:cNvSpPr>
          <p:nvPr/>
        </p:nvSpPr>
        <p:spPr bwMode="auto">
          <a:xfrm>
            <a:off x="3505200" y="801688"/>
            <a:ext cx="1295400" cy="398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spcBef>
                <a:spcPts val="1250"/>
              </a:spcBef>
              <a:buClrTx/>
              <a:buFontTx/>
              <a:buNone/>
            </a:pPr>
            <a:r>
              <a:rPr lang="en-US" altLang="ru-RU" sz="2000"/>
              <a:t>6 mo</a:t>
            </a:r>
          </a:p>
        </p:txBody>
      </p:sp>
      <p:sp>
        <p:nvSpPr>
          <p:cNvPr id="31751" name="Text Box 7"/>
          <p:cNvSpPr txBox="1">
            <a:spLocks noChangeArrowheads="1"/>
          </p:cNvSpPr>
          <p:nvPr/>
        </p:nvSpPr>
        <p:spPr bwMode="auto">
          <a:xfrm>
            <a:off x="6096000" y="725488"/>
            <a:ext cx="990600" cy="398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spcBef>
                <a:spcPts val="1250"/>
              </a:spcBef>
              <a:buClrTx/>
              <a:buFontTx/>
              <a:buNone/>
            </a:pPr>
            <a:r>
              <a:rPr lang="en-US" altLang="ru-RU" sz="2000"/>
              <a:t>12 mo</a:t>
            </a:r>
          </a:p>
        </p:txBody>
      </p:sp>
      <p:sp>
        <p:nvSpPr>
          <p:cNvPr id="31752" name="Text Box 8"/>
          <p:cNvSpPr txBox="1">
            <a:spLocks noChangeArrowheads="1"/>
          </p:cNvSpPr>
          <p:nvPr/>
        </p:nvSpPr>
        <p:spPr bwMode="auto">
          <a:xfrm>
            <a:off x="3429000" y="4154488"/>
            <a:ext cx="1295400" cy="398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spcBef>
                <a:spcPts val="1250"/>
              </a:spcBef>
              <a:buClrTx/>
              <a:buFontTx/>
              <a:buNone/>
            </a:pPr>
            <a:r>
              <a:rPr lang="en-US" altLang="ru-RU" sz="2000"/>
              <a:t>24 mo</a:t>
            </a:r>
          </a:p>
        </p:txBody>
      </p:sp>
      <p:sp>
        <p:nvSpPr>
          <p:cNvPr id="31753" name="Text Box 9"/>
          <p:cNvSpPr txBox="1">
            <a:spLocks noChangeArrowheads="1"/>
          </p:cNvSpPr>
          <p:nvPr/>
        </p:nvSpPr>
        <p:spPr bwMode="auto">
          <a:xfrm>
            <a:off x="5867400" y="4154488"/>
            <a:ext cx="1295400" cy="398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333333"/>
                </a:solidFill>
                <a:latin typeface="Times New Roman" pitchFamily="16" charset="0"/>
                <a:ea typeface="SimSun" charset="-122"/>
              </a:defRPr>
            </a:lvl9pPr>
          </a:lstStyle>
          <a:p>
            <a:pPr>
              <a:spcBef>
                <a:spcPts val="1250"/>
              </a:spcBef>
              <a:buClrTx/>
              <a:buFontTx/>
              <a:buNone/>
            </a:pPr>
            <a:r>
              <a:rPr lang="en-US" altLang="ru-RU" sz="2000"/>
              <a:t>36 mo</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Тема Office">
  <a:themeElements>
    <a:clrScheme name="Тема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Тема Office">
      <a:majorFont>
        <a:latin typeface="Times New Roman"/>
        <a:ea typeface="SimSun"/>
        <a:cs typeface=""/>
      </a:majorFont>
      <a:minorFont>
        <a:latin typeface="Times New Roman"/>
        <a:ea typeface="SimSun"/>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altLang="ru-RU" sz="2400" b="0" i="0" u="none" strike="noStrike" cap="none" normalizeH="0" baseline="0" smtClean="0">
            <a:ln>
              <a:noFill/>
            </a:ln>
            <a:solidFill>
              <a:schemeClr val="bg1"/>
            </a:solidFill>
            <a:effectLst/>
            <a:latin typeface="Times New Roman" pitchFamily="16" charset="0"/>
            <a:ea typeface="SimSun"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altLang="ru-RU" sz="2400" b="0" i="0" u="none" strike="noStrike" cap="none" normalizeH="0" baseline="0" smtClean="0">
            <a:ln>
              <a:noFill/>
            </a:ln>
            <a:solidFill>
              <a:schemeClr val="bg1"/>
            </a:solidFill>
            <a:effectLst/>
            <a:latin typeface="Times New Roman" pitchFamily="16" charset="0"/>
            <a:ea typeface="SimSun" charset="-122"/>
          </a:defRPr>
        </a:defPPr>
      </a:lstStyle>
    </a:lnDef>
  </a:objectDefaults>
  <a:extraClrSchemeLst>
    <a:extraClrScheme>
      <a:clrScheme name="Тема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Тема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Тема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Тема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Тема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Тема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Тема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Тема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Тема Office">
      <a:majorFont>
        <a:latin typeface="Times New Roman"/>
        <a:ea typeface="SimSun"/>
        <a:cs typeface=""/>
      </a:majorFont>
      <a:minorFont>
        <a:latin typeface="Times New Roman"/>
        <a:ea typeface="SimSun"/>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altLang="ru-RU" sz="2400" b="0" i="0" u="none" strike="noStrike" cap="none" normalizeH="0" baseline="0" smtClean="0">
            <a:ln>
              <a:noFill/>
            </a:ln>
            <a:solidFill>
              <a:schemeClr val="bg1"/>
            </a:solidFill>
            <a:effectLst/>
            <a:latin typeface="Times New Roman" pitchFamily="16" charset="0"/>
            <a:ea typeface="SimSun"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altLang="ru-RU" sz="2400" b="0" i="0" u="none" strike="noStrike" cap="none" normalizeH="0" baseline="0" smtClean="0">
            <a:ln>
              <a:noFill/>
            </a:ln>
            <a:solidFill>
              <a:schemeClr val="bg1"/>
            </a:solidFill>
            <a:effectLst/>
            <a:latin typeface="Times New Roman" pitchFamily="16" charset="0"/>
            <a:ea typeface="SimSun" charset="-122"/>
          </a:defRPr>
        </a:defPPr>
      </a:lstStyle>
    </a:lnDef>
  </a:objectDefaults>
  <a:extraClrSchemeLst>
    <a:extraClrScheme>
      <a:clrScheme name="Тема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Тема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Тема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Тема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Тема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Тема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Тема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2761</TotalTime>
  <Words>1821</Words>
  <Application>Microsoft Office PowerPoint</Application>
  <PresentationFormat>Экран (4:3)</PresentationFormat>
  <Paragraphs>175</Paragraphs>
  <Slides>28</Slides>
  <Notes>26</Notes>
  <HiddenSlides>0</HiddenSlides>
  <MMClips>0</MMClips>
  <ScaleCrop>false</ScaleCrop>
  <HeadingPairs>
    <vt:vector size="8" baseType="variant">
      <vt:variant>
        <vt:lpstr>Использованные шрифты</vt:lpstr>
      </vt:variant>
      <vt:variant>
        <vt:i4>5</vt:i4>
      </vt:variant>
      <vt:variant>
        <vt:lpstr>Тема</vt:lpstr>
      </vt:variant>
      <vt:variant>
        <vt:i4>2</vt:i4>
      </vt:variant>
      <vt:variant>
        <vt:lpstr>Внедренные серверы OLE</vt:lpstr>
      </vt:variant>
      <vt:variant>
        <vt:i4>0</vt:i4>
      </vt:variant>
      <vt:variant>
        <vt:lpstr>Заголовки слайдов</vt:lpstr>
      </vt:variant>
      <vt:variant>
        <vt:i4>28</vt:i4>
      </vt:variant>
    </vt:vector>
  </HeadingPairs>
  <TitlesOfParts>
    <vt:vector size="35" baseType="lpstr">
      <vt:lpstr>Times New Roman</vt:lpstr>
      <vt:lpstr>SimSun</vt:lpstr>
      <vt:lpstr>Lucida Sans Unicode</vt:lpstr>
      <vt:lpstr>Arial</vt:lpstr>
      <vt:lpstr>Comic Sans MS</vt:lpstr>
      <vt:lpstr>Тема Office</vt:lpstr>
      <vt:lpstr>Тема Office</vt:lpstr>
      <vt:lpstr>Презентация PowerPoint</vt:lpstr>
      <vt:lpstr>Презентация PowerPoint</vt:lpstr>
      <vt:lpstr>Презентация PowerPoint</vt:lpstr>
      <vt:lpstr>Connection of pulp horns</vt:lpstr>
      <vt:lpstr>Removal of the crown pulp</vt:lpstr>
      <vt:lpstr>Презентация PowerPoint</vt:lpstr>
      <vt:lpstr>Ferric Sulphate = Haemostatic Factor</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Χωρίς τίτλο διαφάνειας</dc:title>
  <dc:creator>Σήφης</dc:creator>
  <cp:lastModifiedBy>RePack by Diakov</cp:lastModifiedBy>
  <cp:revision>257</cp:revision>
  <cp:lastPrinted>1601-01-01T00:00:00Z</cp:lastPrinted>
  <dcterms:created xsi:type="dcterms:W3CDTF">2002-05-22T20:35:16Z</dcterms:created>
  <dcterms:modified xsi:type="dcterms:W3CDTF">2016-12-10T21:28:14Z</dcterms:modified>
</cp:coreProperties>
</file>