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7AEC9-B9D3-4C0A-8EE9-571C30E74327}" type="datetimeFigureOut">
              <a:rPr lang="ru-RU" smtClean="0"/>
              <a:t>19.07.2009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FF5C6-ED3A-4B3F-B656-BF97C820ED2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196975"/>
            <a:ext cx="7773987" cy="230663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Biomechanics of masticator apparatus</a:t>
            </a:r>
            <a:r>
              <a:rPr lang="ru-RU" sz="4000" dirty="0" smtClean="0"/>
              <a:t>. </a:t>
            </a:r>
            <a:r>
              <a:rPr lang="en-US" sz="4000" dirty="0" smtClean="0"/>
              <a:t>Bites</a:t>
            </a:r>
            <a:r>
              <a:rPr lang="ru-RU" sz="4000" dirty="0" smtClean="0"/>
              <a:t>. </a:t>
            </a:r>
            <a:r>
              <a:rPr lang="en-US" sz="4000" dirty="0" smtClean="0"/>
              <a:t>The impressions and its classification</a:t>
            </a:r>
            <a:r>
              <a:rPr lang="ru-RU" sz="4000" dirty="0" smtClean="0"/>
              <a:t>. </a:t>
            </a:r>
            <a:r>
              <a:rPr lang="en-US" sz="4000" dirty="0" smtClean="0"/>
              <a:t>Methods of making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5013325"/>
            <a:ext cx="6400800" cy="792163"/>
          </a:xfrm>
          <a:noFill/>
        </p:spPr>
        <p:txBody>
          <a:bodyPr/>
          <a:lstStyle/>
          <a:p>
            <a:r>
              <a:rPr lang="en-US" dirty="0" smtClean="0"/>
              <a:t>Docent</a:t>
            </a:r>
            <a:r>
              <a:rPr lang="ru-RU" dirty="0" smtClean="0"/>
              <a:t> </a:t>
            </a:r>
            <a:r>
              <a:rPr lang="en-US" dirty="0" err="1" smtClean="0"/>
              <a:t>Shuturminskiy</a:t>
            </a:r>
            <a:r>
              <a:rPr lang="en-US" dirty="0" smtClean="0"/>
              <a:t> V.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 smtClean="0"/>
              <a:t>Periodontium</a:t>
            </a:r>
            <a:r>
              <a:rPr lang="en-US" sz="4000" dirty="0" smtClean="0"/>
              <a:t> </a:t>
            </a:r>
            <a:r>
              <a:rPr lang="en-US" sz="4000" dirty="0"/>
              <a:t>– </a:t>
            </a:r>
            <a:r>
              <a:rPr lang="en-US" sz="3200" dirty="0" smtClean="0"/>
              <a:t>the tissues that support and surround the teeth</a:t>
            </a:r>
            <a:endParaRPr lang="ru-RU" sz="3200" dirty="0"/>
          </a:p>
        </p:txBody>
      </p:sp>
      <p:pic>
        <p:nvPicPr>
          <p:cNvPr id="3076" name="Picture 4" descr="2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844675"/>
            <a:ext cx="3911600" cy="2887663"/>
          </a:xfrm>
          <a:prstGeom prst="rect">
            <a:avLst/>
          </a:prstGeom>
          <a:noFill/>
        </p:spPr>
      </p:pic>
      <p:pic>
        <p:nvPicPr>
          <p:cNvPr id="3077" name="Picture 5" descr="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1844675"/>
            <a:ext cx="2322513" cy="3024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Articulation</a:t>
            </a:r>
            <a:r>
              <a:rPr lang="ru-RU" dirty="0" smtClean="0"/>
              <a:t>, </a:t>
            </a:r>
            <a:r>
              <a:rPr lang="en-US" dirty="0" smtClean="0"/>
              <a:t>occlusion</a:t>
            </a:r>
            <a:endParaRPr lang="ru-RU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Occlusion</a:t>
            </a:r>
            <a:r>
              <a:rPr lang="ru-RU" dirty="0" smtClean="0"/>
              <a:t>– </a:t>
            </a:r>
            <a:r>
              <a:rPr lang="en-US" dirty="0" smtClean="0"/>
              <a:t>the state or process of being occluded or closed</a:t>
            </a:r>
            <a:endParaRPr lang="ru-RU" dirty="0"/>
          </a:p>
          <a:p>
            <a:r>
              <a:rPr lang="en-US" dirty="0" smtClean="0"/>
              <a:t>Articulation</a:t>
            </a:r>
            <a:r>
              <a:rPr lang="ru-RU" dirty="0" smtClean="0"/>
              <a:t>– </a:t>
            </a:r>
            <a:r>
              <a:rPr lang="en-US" dirty="0" smtClean="0"/>
              <a:t>the jointed movement of the upper and lower teeth in contact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Kinds of occlusions</a:t>
            </a:r>
            <a:endParaRPr lang="ru-RU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410200" cy="4525963"/>
          </a:xfrm>
        </p:spPr>
        <p:txBody>
          <a:bodyPr/>
          <a:lstStyle/>
          <a:p>
            <a:r>
              <a:rPr lang="en-US" dirty="0" smtClean="0"/>
              <a:t>Central</a:t>
            </a:r>
            <a:r>
              <a:rPr lang="ru-RU" dirty="0" smtClean="0"/>
              <a:t>– </a:t>
            </a:r>
            <a:r>
              <a:rPr lang="en-US" sz="2400" dirty="0" smtClean="0"/>
              <a:t>maximal </a:t>
            </a:r>
            <a:r>
              <a:rPr lang="en-US" sz="2400" dirty="0" smtClean="0"/>
              <a:t>closed </a:t>
            </a:r>
            <a:r>
              <a:rPr lang="en-US" sz="2400" dirty="0" smtClean="0"/>
              <a:t>of teeth in start and finish of act of swallow and chewing</a:t>
            </a:r>
            <a:endParaRPr lang="ru-RU" sz="2400" dirty="0"/>
          </a:p>
          <a:p>
            <a:r>
              <a:rPr lang="en-US" dirty="0" smtClean="0"/>
              <a:t>Right lateral</a:t>
            </a:r>
            <a:endParaRPr lang="ru-RU" dirty="0"/>
          </a:p>
          <a:p>
            <a:r>
              <a:rPr lang="en-US" dirty="0" smtClean="0"/>
              <a:t>Left lateral</a:t>
            </a:r>
            <a:endParaRPr lang="ru-RU" dirty="0"/>
          </a:p>
          <a:p>
            <a:r>
              <a:rPr lang="en-US" dirty="0" smtClean="0"/>
              <a:t>Frontal</a:t>
            </a:r>
            <a:endParaRPr lang="ru-RU" dirty="0"/>
          </a:p>
        </p:txBody>
      </p:sp>
      <p:pic>
        <p:nvPicPr>
          <p:cNvPr id="5124" name="Picture 4" descr="2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6113" y="1844675"/>
            <a:ext cx="3119437" cy="1309688"/>
          </a:xfrm>
          <a:prstGeom prst="rect">
            <a:avLst/>
          </a:prstGeom>
          <a:noFill/>
        </p:spPr>
      </p:pic>
      <p:pic>
        <p:nvPicPr>
          <p:cNvPr id="5125" name="Picture 5" descr="2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933825"/>
            <a:ext cx="2808288" cy="250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БМЕХ8"/>
          <p:cNvPicPr>
            <a:picLocks noChangeAspect="1" noChangeArrowheads="1"/>
          </p:cNvPicPr>
          <p:nvPr/>
        </p:nvPicPr>
        <p:blipFill>
          <a:blip r:embed="rId2"/>
          <a:srcRect t="8652" r="522"/>
          <a:stretch>
            <a:fillRect/>
          </a:stretch>
        </p:blipFill>
        <p:spPr bwMode="auto">
          <a:xfrm>
            <a:off x="3214678" y="571480"/>
            <a:ext cx="3929090" cy="57086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394075" cy="1066800"/>
          </a:xfrm>
        </p:spPr>
        <p:txBody>
          <a:bodyPr/>
          <a:lstStyle/>
          <a:p>
            <a:r>
              <a:rPr lang="en-US" dirty="0" smtClean="0"/>
              <a:t>The bite</a:t>
            </a:r>
            <a:endParaRPr lang="ru-R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475163" cy="4205288"/>
          </a:xfrm>
        </p:spPr>
        <p:txBody>
          <a:bodyPr/>
          <a:lstStyle/>
          <a:p>
            <a:r>
              <a:rPr lang="en-US" u="sng" dirty="0" smtClean="0"/>
              <a:t>The bite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en-US" sz="2400" dirty="0" smtClean="0"/>
              <a:t>relations of dental arches in central occlusion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en-US" dirty="0" smtClean="0"/>
              <a:t>Kinds</a:t>
            </a:r>
            <a:r>
              <a:rPr lang="ru-RU" dirty="0" smtClean="0"/>
              <a:t>  </a:t>
            </a:r>
            <a:r>
              <a:rPr lang="ru-RU" dirty="0"/>
              <a:t>-  </a:t>
            </a:r>
            <a:r>
              <a:rPr lang="en-US" sz="2400" dirty="0" smtClean="0"/>
              <a:t>physiological</a:t>
            </a:r>
          </a:p>
          <a:p>
            <a:r>
              <a:rPr lang="en-US" sz="2400" dirty="0" smtClean="0"/>
              <a:t>and</a:t>
            </a:r>
            <a:r>
              <a:rPr lang="ru-RU" sz="2400" dirty="0" smtClean="0"/>
              <a:t> </a:t>
            </a:r>
            <a:r>
              <a:rPr lang="en-US" sz="2400" dirty="0" smtClean="0"/>
              <a:t>pathological</a:t>
            </a:r>
            <a:endParaRPr lang="ru-RU" sz="2400" dirty="0"/>
          </a:p>
        </p:txBody>
      </p:sp>
      <p:pic>
        <p:nvPicPr>
          <p:cNvPr id="7173" name="Picture 5" descr="07"/>
          <p:cNvPicPr>
            <a:picLocks noChangeAspect="1" noChangeArrowheads="1"/>
          </p:cNvPicPr>
          <p:nvPr/>
        </p:nvPicPr>
        <p:blipFill>
          <a:blip r:embed="rId2"/>
          <a:srcRect t="5483" r="2396" b="2939"/>
          <a:stretch>
            <a:fillRect/>
          </a:stretch>
        </p:blipFill>
        <p:spPr bwMode="auto">
          <a:xfrm>
            <a:off x="4572000" y="500042"/>
            <a:ext cx="4214842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4751387" cy="5400675"/>
          </a:xfrm>
        </p:spPr>
        <p:txBody>
          <a:bodyPr/>
          <a:lstStyle/>
          <a:p>
            <a:r>
              <a:rPr lang="en-US" sz="2800" b="1" dirty="0" smtClean="0"/>
              <a:t>Masticator force </a:t>
            </a:r>
            <a:r>
              <a:rPr lang="ru-RU" sz="2800" dirty="0" smtClean="0"/>
              <a:t>—</a:t>
            </a:r>
            <a:r>
              <a:rPr lang="en-US" sz="2800" dirty="0" smtClean="0"/>
              <a:t>force</a:t>
            </a:r>
            <a:r>
              <a:rPr lang="ru-RU" sz="2800" dirty="0" smtClean="0"/>
              <a:t>, </a:t>
            </a:r>
            <a:r>
              <a:rPr lang="en-US" sz="2800" dirty="0" smtClean="0"/>
              <a:t>that may be matured with all </a:t>
            </a:r>
            <a:r>
              <a:rPr lang="en-US" sz="2800" dirty="0" smtClean="0"/>
              <a:t>chewing muscular</a:t>
            </a:r>
            <a:r>
              <a:rPr lang="ru-RU" sz="2800" dirty="0" smtClean="0"/>
              <a:t>. </a:t>
            </a:r>
            <a:endParaRPr lang="ru-RU" sz="2800" dirty="0"/>
          </a:p>
          <a:p>
            <a:r>
              <a:rPr lang="en-US" sz="2800" b="1" dirty="0" smtClean="0"/>
              <a:t>Masticator pressure </a:t>
            </a:r>
            <a:r>
              <a:rPr lang="ru-RU" sz="2800" dirty="0" smtClean="0"/>
              <a:t>— </a:t>
            </a:r>
            <a:r>
              <a:rPr lang="en-US" sz="2800" dirty="0" smtClean="0"/>
              <a:t>a </a:t>
            </a:r>
            <a:r>
              <a:rPr lang="en-US" sz="2800" dirty="0" smtClean="0"/>
              <a:t>part of </a:t>
            </a:r>
            <a:r>
              <a:rPr lang="en-US" sz="2800" dirty="0" err="1" smtClean="0"/>
              <a:t>m</a:t>
            </a:r>
            <a:r>
              <a:rPr lang="en-US" sz="2800" dirty="0" err="1" smtClean="0"/>
              <a:t>astycatory</a:t>
            </a:r>
            <a:r>
              <a:rPr lang="en-US" sz="2800" dirty="0" smtClean="0"/>
              <a:t> force</a:t>
            </a:r>
            <a:r>
              <a:rPr lang="ru-RU" sz="2800" dirty="0" smtClean="0"/>
              <a:t>, </a:t>
            </a:r>
            <a:r>
              <a:rPr lang="en-US" sz="2800" dirty="0" smtClean="0"/>
              <a:t>which press to same area of </a:t>
            </a:r>
            <a:r>
              <a:rPr lang="en-US" sz="2800" dirty="0" smtClean="0"/>
              <a:t>chewing </a:t>
            </a:r>
            <a:r>
              <a:rPr lang="en-US" sz="2800" dirty="0" err="1" smtClean="0"/>
              <a:t>apparate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785926"/>
            <a:ext cx="3543300" cy="252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642910" y="3857628"/>
            <a:ext cx="44291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2400" b="1" dirty="0" smtClean="0"/>
              <a:t>Masticator efficient</a:t>
            </a:r>
            <a:r>
              <a:rPr lang="ru-RU" sz="2400" dirty="0" smtClean="0"/>
              <a:t>— </a:t>
            </a:r>
            <a:r>
              <a:rPr lang="en-US" sz="2400" dirty="0" smtClean="0"/>
              <a:t>the degree of crushing of food by teeth</a:t>
            </a:r>
            <a:r>
              <a:rPr lang="ru-RU" sz="2400" dirty="0" smtClean="0"/>
              <a:t>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Экран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Biomechanics of masticator apparatus. Bites. The impressions and its classification. Methods of making.</vt:lpstr>
      <vt:lpstr>Periodontium – the tissues that support and surround the teeth</vt:lpstr>
      <vt:lpstr>Articulation, occlusion</vt:lpstr>
      <vt:lpstr>Kinds of occlusions</vt:lpstr>
      <vt:lpstr>Слайд 5</vt:lpstr>
      <vt:lpstr>The bite</vt:lpstr>
      <vt:lpstr>Слайд 7</vt:lpstr>
    </vt:vector>
  </TitlesOfParts>
  <Company>Libra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Biomechanics of masticator apparatus. Bites. The impressions and its classification. Methods of making.</dc:title>
  <dc:creator>User</dc:creator>
  <cp:lastModifiedBy>User</cp:lastModifiedBy>
  <cp:revision>1</cp:revision>
  <dcterms:created xsi:type="dcterms:W3CDTF">2009-07-19T10:19:17Z</dcterms:created>
  <dcterms:modified xsi:type="dcterms:W3CDTF">2009-07-19T10:19:47Z</dcterms:modified>
</cp:coreProperties>
</file>