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506" y="15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tableStyles" Target="tableStyle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D5B0F-FE3D-4441-A9CC-2BF4E4444460}" type="datetimeFigureOut">
              <a:rPr lang="ru-RU" smtClean="0"/>
              <a:t>01.02.2015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C001F-74D2-4A40-91CF-3D4BA97D59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79368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D5B0F-FE3D-4441-A9CC-2BF4E4444460}" type="datetimeFigureOut">
              <a:rPr lang="ru-RU" smtClean="0"/>
              <a:t>01.02.2015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C001F-74D2-4A40-91CF-3D4BA97D59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50371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D5B0F-FE3D-4441-A9CC-2BF4E4444460}" type="datetimeFigureOut">
              <a:rPr lang="ru-RU" smtClean="0"/>
              <a:t>01.02.2015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C001F-74D2-4A40-91CF-3D4BA97D59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62625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D5B0F-FE3D-4441-A9CC-2BF4E4444460}" type="datetimeFigureOut">
              <a:rPr lang="ru-RU" smtClean="0"/>
              <a:t>01.02.2015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C001F-74D2-4A40-91CF-3D4BA97D59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59098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D5B0F-FE3D-4441-A9CC-2BF4E4444460}" type="datetimeFigureOut">
              <a:rPr lang="ru-RU" smtClean="0"/>
              <a:t>01.02.2015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C001F-74D2-4A40-91CF-3D4BA97D59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59140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D5B0F-FE3D-4441-A9CC-2BF4E4444460}" type="datetimeFigureOut">
              <a:rPr lang="ru-RU" smtClean="0"/>
              <a:t>01.02.2015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C001F-74D2-4A40-91CF-3D4BA97D59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34031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D5B0F-FE3D-4441-A9CC-2BF4E4444460}" type="datetimeFigureOut">
              <a:rPr lang="ru-RU" smtClean="0"/>
              <a:t>01.02.2015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C001F-74D2-4A40-91CF-3D4BA97D59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8659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D5B0F-FE3D-4441-A9CC-2BF4E4444460}" type="datetimeFigureOut">
              <a:rPr lang="ru-RU" smtClean="0"/>
              <a:t>01.02.2015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C001F-74D2-4A40-91CF-3D4BA97D59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81857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D5B0F-FE3D-4441-A9CC-2BF4E4444460}" type="datetimeFigureOut">
              <a:rPr lang="ru-RU" smtClean="0"/>
              <a:t>01.02.2015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C001F-74D2-4A40-91CF-3D4BA97D59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26283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D5B0F-FE3D-4441-A9CC-2BF4E4444460}" type="datetimeFigureOut">
              <a:rPr lang="ru-RU" smtClean="0"/>
              <a:t>01.02.2015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C001F-74D2-4A40-91CF-3D4BA97D59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53218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D5B0F-FE3D-4441-A9CC-2BF4E4444460}" type="datetimeFigureOut">
              <a:rPr lang="ru-RU" smtClean="0"/>
              <a:t>01.02.2015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C001F-74D2-4A40-91CF-3D4BA97D59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85294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FD5B0F-FE3D-4441-A9CC-2BF4E4444460}" type="datetimeFigureOut">
              <a:rPr lang="ru-RU" smtClean="0"/>
              <a:t>01.02.2015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2C001F-74D2-4A40-91CF-3D4BA97D59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52857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5.png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5506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058400" cy="777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31184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058400" cy="777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12411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058400" cy="777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95276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058400" cy="777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61995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058400" cy="777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75029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058400" cy="777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0993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058400" cy="777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83546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058400" cy="777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98438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058400" cy="777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96875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058400" cy="777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51862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058400" cy="777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81922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058400" cy="777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55511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058400" cy="777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20398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058400" cy="777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49627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058400" cy="777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30653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058400" cy="777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67763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058400" cy="777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59887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058400" cy="777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54290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058400" cy="777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10017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058400" cy="777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73267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058400" cy="777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63722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058400" cy="777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72234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058400" cy="777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25612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058400" cy="777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770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058400" cy="777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07280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058400" cy="777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67153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058400" cy="777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1293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058400" cy="777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78625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058400" cy="777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13155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058400" cy="777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79116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058400" cy="777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39886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058400" cy="777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3437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058400" cy="777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7288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058400" cy="777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66162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058400" cy="777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30260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058400" cy="777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41962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058400" cy="777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95170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058400" cy="777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44569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058400" cy="777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00591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058400" cy="777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26245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058400" cy="777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55316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058400" cy="777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94623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058400" cy="777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794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058400" cy="777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95224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058400" cy="777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13696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058400" cy="777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61372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058400" cy="777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78100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058400" cy="777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25898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058400" cy="777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51127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058400" cy="777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25538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058400" cy="777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03329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058400" cy="777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94836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058400" cy="777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50585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058400" cy="777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67634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058400" cy="777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89868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058400" cy="777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54776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058400" cy="777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75553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058400" cy="777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34968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058400" cy="777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73814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058400" cy="777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489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058400" cy="777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19718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058400" cy="777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50453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058400" cy="777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62292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058400" cy="777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4647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058400" cy="777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50298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058400" cy="777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18428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058400" cy="777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32134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058400" cy="777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54552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058400" cy="777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25851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058400" cy="777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91171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058400" cy="777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29658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058400" cy="777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04835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60648"/>
            <a:ext cx="10058400" cy="777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764704"/>
            <a:ext cx="3168352" cy="3168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5" y="764704"/>
            <a:ext cx="2160239" cy="7200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41564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058400" cy="777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0273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058400" cy="777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27615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058400" cy="777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69490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058400" cy="777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50387339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058400" cy="777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44055574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058400" cy="777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32333531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058400" cy="777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0960251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058400" cy="777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94068432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058400" cy="777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75318055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058400" cy="777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29461897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058400" cy="777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30601192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058400" cy="777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57883962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058400" cy="777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36028848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058400" cy="777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93114889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058400" cy="777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447382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058400" cy="777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4363281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</TotalTime>
  <Words>0</Words>
  <Application>Microsoft Office PowerPoint</Application>
  <PresentationFormat>Экран (4:3)</PresentationFormat>
  <Paragraphs>0</Paragraphs>
  <Slides>90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90</vt:i4>
      </vt:variant>
    </vt:vector>
  </HeadingPairs>
  <TitlesOfParts>
    <vt:vector size="91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Admin</cp:lastModifiedBy>
  <cp:revision>6</cp:revision>
  <dcterms:created xsi:type="dcterms:W3CDTF">2015-01-30T08:43:46Z</dcterms:created>
  <dcterms:modified xsi:type="dcterms:W3CDTF">2015-02-01T19:17:02Z</dcterms:modified>
</cp:coreProperties>
</file>